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  <p:sldMasterId id="2147483654" r:id="rId6"/>
    <p:sldMasterId id="2147483660" r:id="rId7"/>
    <p:sldMasterId id="2147483690" r:id="rId8"/>
    <p:sldMasterId id="2147483766" r:id="rId9"/>
    <p:sldMasterId id="2147483816" r:id="rId10"/>
  </p:sldMasterIdLst>
  <p:notesMasterIdLst>
    <p:notesMasterId r:id="rId21"/>
  </p:notesMasterIdLst>
  <p:sldIdLst>
    <p:sldId id="521" r:id="rId11"/>
    <p:sldId id="2147376920" r:id="rId12"/>
    <p:sldId id="2147376922" r:id="rId13"/>
    <p:sldId id="2147376923" r:id="rId14"/>
    <p:sldId id="2147376924" r:id="rId15"/>
    <p:sldId id="2147376910" r:id="rId16"/>
    <p:sldId id="2147376911" r:id="rId17"/>
    <p:sldId id="2147376927" r:id="rId18"/>
    <p:sldId id="473" r:id="rId19"/>
    <p:sldId id="320" r:id="rId20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A262C13-63D4-4895-9E56-49E4F529B8C5}">
          <p14:sldIdLst/>
        </p14:section>
        <p14:section name="Archive Slides" id="{602D8114-A90A-4A09-93EF-4B39DB062CF4}">
          <p14:sldIdLst>
            <p14:sldId id="521"/>
            <p14:sldId id="2147376920"/>
            <p14:sldId id="2147376922"/>
            <p14:sldId id="2147376923"/>
            <p14:sldId id="2147376924"/>
            <p14:sldId id="2147376910"/>
            <p14:sldId id="2147376911"/>
            <p14:sldId id="2147376927"/>
            <p14:sldId id="473"/>
            <p14:sldId id="320"/>
          </p14:sldIdLst>
        </p14:section>
      </p14:sectionLst>
    </p:ext>
    <p:ext uri="{EFAFB233-063F-42B5-8137-9DF3F51BA10A}">
      <p15:sldGuideLst xmlns:p15="http://schemas.microsoft.com/office/powerpoint/2012/main">
        <p15:guide id="1" pos="4407" userDrawn="1">
          <p15:clr>
            <a:srgbClr val="A4A3A4"/>
          </p15:clr>
        </p15:guide>
        <p15:guide id="2" pos="6063" userDrawn="1">
          <p15:clr>
            <a:srgbClr val="A4A3A4"/>
          </p15:clr>
        </p15:guide>
        <p15:guide id="4" pos="585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09D016-3510-62D8-D564-5B45E9FC030D}" name="Bettina A Palmen" initials="BAP" userId="S::bettina.palmen@secotools.com::5c0228bb-d0da-4989-98bc-aa8e5475d4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EA"/>
    <a:srgbClr val="FFFFFF"/>
    <a:srgbClr val="D6D6D9"/>
    <a:srgbClr val="F0F0F0"/>
    <a:srgbClr val="FFFF00"/>
    <a:srgbClr val="FF444E"/>
    <a:srgbClr val="0080E7"/>
    <a:srgbClr val="FFB000"/>
    <a:srgbClr val="FFBC2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C80390-303B-4AF5-A613-172DB3A7C64A}" v="133" dt="2024-02-23T21:47:21.45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4" autoAdjust="0"/>
    <p:restoredTop sz="91825" autoAdjust="0"/>
  </p:normalViewPr>
  <p:slideViewPr>
    <p:cSldViewPr snapToGrid="0">
      <p:cViewPr varScale="1">
        <p:scale>
          <a:sx n="100" d="100"/>
          <a:sy n="100" d="100"/>
        </p:scale>
        <p:origin x="474" y="96"/>
      </p:cViewPr>
      <p:guideLst>
        <p:guide pos="4407"/>
        <p:guide pos="6063"/>
        <p:guide pos="5858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y McCord" userId="3b3d54f4-6c01-487d-92f5-b4c10460580b" providerId="ADAL" clId="{EBC80390-303B-4AF5-A613-172DB3A7C64A}"/>
    <pc:docChg chg="undo custSel addSld delSld modSld sldOrd modSection">
      <pc:chgData name="Jay McCord" userId="3b3d54f4-6c01-487d-92f5-b4c10460580b" providerId="ADAL" clId="{EBC80390-303B-4AF5-A613-172DB3A7C64A}" dt="2024-02-23T21:45:03.985" v="2240" actId="20577"/>
      <pc:docMkLst>
        <pc:docMk/>
      </pc:docMkLst>
      <pc:sldChg chg="add">
        <pc:chgData name="Jay McCord" userId="3b3d54f4-6c01-487d-92f5-b4c10460580b" providerId="ADAL" clId="{EBC80390-303B-4AF5-A613-172DB3A7C64A}" dt="2024-02-22T20:38:17.110" v="1217"/>
        <pc:sldMkLst>
          <pc:docMk/>
          <pc:sldMk cId="367055317" sldId="320"/>
        </pc:sldMkLst>
      </pc:sldChg>
      <pc:sldChg chg="del mod modShow">
        <pc:chgData name="Jay McCord" userId="3b3d54f4-6c01-487d-92f5-b4c10460580b" providerId="ADAL" clId="{EBC80390-303B-4AF5-A613-172DB3A7C64A}" dt="2024-02-22T20:22:22.612" v="1179" actId="47"/>
        <pc:sldMkLst>
          <pc:docMk/>
          <pc:sldMk cId="218257955" sldId="399"/>
        </pc:sldMkLst>
      </pc:sldChg>
      <pc:sldChg chg="add del">
        <pc:chgData name="Jay McCord" userId="3b3d54f4-6c01-487d-92f5-b4c10460580b" providerId="ADAL" clId="{EBC80390-303B-4AF5-A613-172DB3A7C64A}" dt="2024-02-22T20:39:29.797" v="1223" actId="47"/>
        <pc:sldMkLst>
          <pc:docMk/>
          <pc:sldMk cId="3673766590" sldId="473"/>
        </pc:sldMkLst>
      </pc:sldChg>
      <pc:sldChg chg="del">
        <pc:chgData name="Jay McCord" userId="3b3d54f4-6c01-487d-92f5-b4c10460580b" providerId="ADAL" clId="{EBC80390-303B-4AF5-A613-172DB3A7C64A}" dt="2024-02-22T20:39:20.077" v="1220" actId="47"/>
        <pc:sldMkLst>
          <pc:docMk/>
          <pc:sldMk cId="2428906792" sldId="520"/>
        </pc:sldMkLst>
      </pc:sldChg>
      <pc:sldChg chg="addSp delSp modSp mod modClrScheme delAnim modAnim chgLayout">
        <pc:chgData name="Jay McCord" userId="3b3d54f4-6c01-487d-92f5-b4c10460580b" providerId="ADAL" clId="{EBC80390-303B-4AF5-A613-172DB3A7C64A}" dt="2024-02-23T21:44:12.784" v="2231" actId="478"/>
        <pc:sldMkLst>
          <pc:docMk/>
          <pc:sldMk cId="2773929892" sldId="521"/>
        </pc:sldMkLst>
        <pc:spChg chg="del">
          <ac:chgData name="Jay McCord" userId="3b3d54f4-6c01-487d-92f5-b4c10460580b" providerId="ADAL" clId="{EBC80390-303B-4AF5-A613-172DB3A7C64A}" dt="2024-02-22T20:41:53.237" v="1224" actId="478"/>
          <ac:spMkLst>
            <pc:docMk/>
            <pc:sldMk cId="2773929892" sldId="521"/>
            <ac:spMk id="2" creationId="{0EE8B7B7-9DA4-9E65-2280-7811FD6BB260}"/>
          </ac:spMkLst>
        </pc:spChg>
        <pc:spChg chg="mod ord">
          <ac:chgData name="Jay McCord" userId="3b3d54f4-6c01-487d-92f5-b4c10460580b" providerId="ADAL" clId="{EBC80390-303B-4AF5-A613-172DB3A7C64A}" dt="2024-02-22T20:22:31.220" v="1180" actId="700"/>
          <ac:spMkLst>
            <pc:docMk/>
            <pc:sldMk cId="2773929892" sldId="521"/>
            <ac:spMk id="3" creationId="{A27D1E7C-4C2C-5BC9-0D26-ADDBF40FC90D}"/>
          </ac:spMkLst>
        </pc:spChg>
        <pc:spChg chg="mod ord">
          <ac:chgData name="Jay McCord" userId="3b3d54f4-6c01-487d-92f5-b4c10460580b" providerId="ADAL" clId="{EBC80390-303B-4AF5-A613-172DB3A7C64A}" dt="2024-02-22T20:22:31.220" v="1180" actId="700"/>
          <ac:spMkLst>
            <pc:docMk/>
            <pc:sldMk cId="2773929892" sldId="521"/>
            <ac:spMk id="5" creationId="{22B50193-EDE3-EEA3-1AD9-A4BEAF69492A}"/>
          </ac:spMkLst>
        </pc:spChg>
        <pc:spChg chg="add del mod">
          <ac:chgData name="Jay McCord" userId="3b3d54f4-6c01-487d-92f5-b4c10460580b" providerId="ADAL" clId="{EBC80390-303B-4AF5-A613-172DB3A7C64A}" dt="2024-02-23T21:44:12.784" v="2231" actId="478"/>
          <ac:spMkLst>
            <pc:docMk/>
            <pc:sldMk cId="2773929892" sldId="521"/>
            <ac:spMk id="6" creationId="{B5246DFC-C8C4-5D85-482C-315CE6A83A3C}"/>
          </ac:spMkLst>
        </pc:spChg>
        <pc:spChg chg="mod ord">
          <ac:chgData name="Jay McCord" userId="3b3d54f4-6c01-487d-92f5-b4c10460580b" providerId="ADAL" clId="{EBC80390-303B-4AF5-A613-172DB3A7C64A}" dt="2024-02-22T20:22:31.220" v="1180" actId="700"/>
          <ac:spMkLst>
            <pc:docMk/>
            <pc:sldMk cId="2773929892" sldId="521"/>
            <ac:spMk id="7" creationId="{B853EAD4-1C79-A3BD-3F1D-773231FD1BAC}"/>
          </ac:spMkLst>
        </pc:spChg>
        <pc:spChg chg="mod">
          <ac:chgData name="Jay McCord" userId="3b3d54f4-6c01-487d-92f5-b4c10460580b" providerId="ADAL" clId="{EBC80390-303B-4AF5-A613-172DB3A7C64A}" dt="2024-02-22T20:30:38.948" v="1193"/>
          <ac:spMkLst>
            <pc:docMk/>
            <pc:sldMk cId="2773929892" sldId="521"/>
            <ac:spMk id="10" creationId="{5F87BDC8-7803-D70D-3A2C-CC852CB30FFB}"/>
          </ac:spMkLst>
        </pc:spChg>
        <pc:spChg chg="mod">
          <ac:chgData name="Jay McCord" userId="3b3d54f4-6c01-487d-92f5-b4c10460580b" providerId="ADAL" clId="{EBC80390-303B-4AF5-A613-172DB3A7C64A}" dt="2024-02-22T20:30:38.948" v="1193"/>
          <ac:spMkLst>
            <pc:docMk/>
            <pc:sldMk cId="2773929892" sldId="521"/>
            <ac:spMk id="14" creationId="{5D4C8173-1185-F333-3C4A-B7A11A2AA585}"/>
          </ac:spMkLst>
        </pc:spChg>
        <pc:spChg chg="mod">
          <ac:chgData name="Jay McCord" userId="3b3d54f4-6c01-487d-92f5-b4c10460580b" providerId="ADAL" clId="{EBC80390-303B-4AF5-A613-172DB3A7C64A}" dt="2024-02-22T20:30:38.948" v="1193"/>
          <ac:spMkLst>
            <pc:docMk/>
            <pc:sldMk cId="2773929892" sldId="521"/>
            <ac:spMk id="17" creationId="{8B3CF81A-740A-F0AB-7C41-6CA7F0C3EA91}"/>
          </ac:spMkLst>
        </pc:spChg>
        <pc:spChg chg="mod">
          <ac:chgData name="Jay McCord" userId="3b3d54f4-6c01-487d-92f5-b4c10460580b" providerId="ADAL" clId="{EBC80390-303B-4AF5-A613-172DB3A7C64A}" dt="2024-02-22T20:30:38.948" v="1193"/>
          <ac:spMkLst>
            <pc:docMk/>
            <pc:sldMk cId="2773929892" sldId="521"/>
            <ac:spMk id="20" creationId="{7241A35D-1008-C7FC-DFC3-A19DD803D8C3}"/>
          </ac:spMkLst>
        </pc:spChg>
        <pc:grpChg chg="add del mod">
          <ac:chgData name="Jay McCord" userId="3b3d54f4-6c01-487d-92f5-b4c10460580b" providerId="ADAL" clId="{EBC80390-303B-4AF5-A613-172DB3A7C64A}" dt="2024-02-23T21:44:11.211" v="2230" actId="478"/>
          <ac:grpSpMkLst>
            <pc:docMk/>
            <pc:sldMk cId="2773929892" sldId="521"/>
            <ac:grpSpMk id="8" creationId="{3F91112E-05DF-BCDE-A339-027F1D104C03}"/>
          </ac:grpSpMkLst>
        </pc:grpChg>
        <pc:grpChg chg="add del mod">
          <ac:chgData name="Jay McCord" userId="3b3d54f4-6c01-487d-92f5-b4c10460580b" providerId="ADAL" clId="{EBC80390-303B-4AF5-A613-172DB3A7C64A}" dt="2024-02-23T21:44:11.211" v="2230" actId="478"/>
          <ac:grpSpMkLst>
            <pc:docMk/>
            <pc:sldMk cId="2773929892" sldId="521"/>
            <ac:grpSpMk id="11" creationId="{567BEA3A-7F55-856C-24BD-CBCCF97AB74F}"/>
          </ac:grpSpMkLst>
        </pc:grpChg>
        <pc:grpChg chg="add del mod">
          <ac:chgData name="Jay McCord" userId="3b3d54f4-6c01-487d-92f5-b4c10460580b" providerId="ADAL" clId="{EBC80390-303B-4AF5-A613-172DB3A7C64A}" dt="2024-02-23T21:44:11.211" v="2230" actId="478"/>
          <ac:grpSpMkLst>
            <pc:docMk/>
            <pc:sldMk cId="2773929892" sldId="521"/>
            <ac:grpSpMk id="15" creationId="{6C15D52B-F26A-A77F-0061-184E8D0CCB92}"/>
          </ac:grpSpMkLst>
        </pc:grpChg>
        <pc:grpChg chg="add del mod">
          <ac:chgData name="Jay McCord" userId="3b3d54f4-6c01-487d-92f5-b4c10460580b" providerId="ADAL" clId="{EBC80390-303B-4AF5-A613-172DB3A7C64A}" dt="2024-02-23T21:44:11.211" v="2230" actId="478"/>
          <ac:grpSpMkLst>
            <pc:docMk/>
            <pc:sldMk cId="2773929892" sldId="521"/>
            <ac:grpSpMk id="18" creationId="{FACC0E04-C31E-D1F7-B7C9-86A4AD9FBC84}"/>
          </ac:grpSpMkLst>
        </pc:grpChg>
        <pc:picChg chg="add del mod">
          <ac:chgData name="Jay McCord" userId="3b3d54f4-6c01-487d-92f5-b4c10460580b" providerId="ADAL" clId="{EBC80390-303B-4AF5-A613-172DB3A7C64A}" dt="2024-02-23T21:44:12.784" v="2231" actId="478"/>
          <ac:picMkLst>
            <pc:docMk/>
            <pc:sldMk cId="2773929892" sldId="521"/>
            <ac:picMk id="4" creationId="{5812B014-C4B4-53FA-78B9-190CEAA4DED2}"/>
          </ac:picMkLst>
        </pc:picChg>
        <pc:picChg chg="mod">
          <ac:chgData name="Jay McCord" userId="3b3d54f4-6c01-487d-92f5-b4c10460580b" providerId="ADAL" clId="{EBC80390-303B-4AF5-A613-172DB3A7C64A}" dt="2024-02-22T20:30:38.948" v="1193"/>
          <ac:picMkLst>
            <pc:docMk/>
            <pc:sldMk cId="2773929892" sldId="521"/>
            <ac:picMk id="9" creationId="{FAD0FCB3-14A7-F75C-1C90-B32614F52AF2}"/>
          </ac:picMkLst>
        </pc:picChg>
        <pc:picChg chg="mod ord">
          <ac:chgData name="Jay McCord" userId="3b3d54f4-6c01-487d-92f5-b4c10460580b" providerId="ADAL" clId="{EBC80390-303B-4AF5-A613-172DB3A7C64A}" dt="2024-02-22T20:22:31.220" v="1180" actId="700"/>
          <ac:picMkLst>
            <pc:docMk/>
            <pc:sldMk cId="2773929892" sldId="521"/>
            <ac:picMk id="12" creationId="{564ED1D1-C06E-BB17-201F-8C8500D171D3}"/>
          </ac:picMkLst>
        </pc:picChg>
        <pc:picChg chg="mod">
          <ac:chgData name="Jay McCord" userId="3b3d54f4-6c01-487d-92f5-b4c10460580b" providerId="ADAL" clId="{EBC80390-303B-4AF5-A613-172DB3A7C64A}" dt="2024-02-22T20:30:38.948" v="1193"/>
          <ac:picMkLst>
            <pc:docMk/>
            <pc:sldMk cId="2773929892" sldId="521"/>
            <ac:picMk id="13" creationId="{9FFE1D43-D995-D6B5-9758-760CBC053BF4}"/>
          </ac:picMkLst>
        </pc:picChg>
        <pc:picChg chg="mod">
          <ac:chgData name="Jay McCord" userId="3b3d54f4-6c01-487d-92f5-b4c10460580b" providerId="ADAL" clId="{EBC80390-303B-4AF5-A613-172DB3A7C64A}" dt="2024-02-22T20:30:38.948" v="1193"/>
          <ac:picMkLst>
            <pc:docMk/>
            <pc:sldMk cId="2773929892" sldId="521"/>
            <ac:picMk id="16" creationId="{B4ABCB80-DC93-97E3-1980-0F15D6FCA325}"/>
          </ac:picMkLst>
        </pc:picChg>
        <pc:picChg chg="mod">
          <ac:chgData name="Jay McCord" userId="3b3d54f4-6c01-487d-92f5-b4c10460580b" providerId="ADAL" clId="{EBC80390-303B-4AF5-A613-172DB3A7C64A}" dt="2024-02-22T20:30:38.948" v="1193"/>
          <ac:picMkLst>
            <pc:docMk/>
            <pc:sldMk cId="2773929892" sldId="521"/>
            <ac:picMk id="19" creationId="{64E2D9F6-15EC-460E-BEE4-82DE16ABFA51}"/>
          </ac:picMkLst>
        </pc:picChg>
      </pc:sldChg>
      <pc:sldChg chg="modSp del mod">
        <pc:chgData name="Jay McCord" userId="3b3d54f4-6c01-487d-92f5-b4c10460580b" providerId="ADAL" clId="{EBC80390-303B-4AF5-A613-172DB3A7C64A}" dt="2024-02-22T18:57:08.450" v="787" actId="47"/>
        <pc:sldMkLst>
          <pc:docMk/>
          <pc:sldMk cId="3557949316" sldId="2147376864"/>
        </pc:sldMkLst>
        <pc:picChg chg="mod">
          <ac:chgData name="Jay McCord" userId="3b3d54f4-6c01-487d-92f5-b4c10460580b" providerId="ADAL" clId="{EBC80390-303B-4AF5-A613-172DB3A7C64A}" dt="2024-02-22T18:33:52.674" v="298" actId="1076"/>
          <ac:picMkLst>
            <pc:docMk/>
            <pc:sldMk cId="3557949316" sldId="2147376864"/>
            <ac:picMk id="30" creationId="{F88BB95F-F2C8-8BA3-AFF6-7A01B7470DBE}"/>
          </ac:picMkLst>
        </pc:picChg>
      </pc:sldChg>
      <pc:sldChg chg="del">
        <pc:chgData name="Jay McCord" userId="3b3d54f4-6c01-487d-92f5-b4c10460580b" providerId="ADAL" clId="{EBC80390-303B-4AF5-A613-172DB3A7C64A}" dt="2024-02-22T20:39:25.085" v="1221" actId="47"/>
        <pc:sldMkLst>
          <pc:docMk/>
          <pc:sldMk cId="3430051047" sldId="2147376893"/>
        </pc:sldMkLst>
      </pc:sldChg>
      <pc:sldChg chg="addSp delSp modSp add del mod modShow">
        <pc:chgData name="Jay McCord" userId="3b3d54f4-6c01-487d-92f5-b4c10460580b" providerId="ADAL" clId="{EBC80390-303B-4AF5-A613-172DB3A7C64A}" dt="2024-02-23T10:16:17.150" v="2228" actId="47"/>
        <pc:sldMkLst>
          <pc:docMk/>
          <pc:sldMk cId="871084961" sldId="2147376898"/>
        </pc:sldMkLst>
        <pc:spChg chg="add del mod">
          <ac:chgData name="Jay McCord" userId="3b3d54f4-6c01-487d-92f5-b4c10460580b" providerId="ADAL" clId="{EBC80390-303B-4AF5-A613-172DB3A7C64A}" dt="2024-02-23T09:39:26.756" v="1808"/>
          <ac:spMkLst>
            <pc:docMk/>
            <pc:sldMk cId="871084961" sldId="2147376898"/>
            <ac:spMk id="3" creationId="{AE0FE1B6-D4A3-4A7A-184C-D731B85CD7D5}"/>
          </ac:spMkLst>
        </pc:spChg>
        <pc:spChg chg="add del mod">
          <ac:chgData name="Jay McCord" userId="3b3d54f4-6c01-487d-92f5-b4c10460580b" providerId="ADAL" clId="{EBC80390-303B-4AF5-A613-172DB3A7C64A}" dt="2024-02-23T09:44:21.535" v="1929"/>
          <ac:spMkLst>
            <pc:docMk/>
            <pc:sldMk cId="871084961" sldId="2147376898"/>
            <ac:spMk id="10" creationId="{13278BE6-1F23-2270-36A0-63E02731B328}"/>
          </ac:spMkLst>
        </pc:spChg>
        <pc:spChg chg="add del mod">
          <ac:chgData name="Jay McCord" userId="3b3d54f4-6c01-487d-92f5-b4c10460580b" providerId="ADAL" clId="{EBC80390-303B-4AF5-A613-172DB3A7C64A}" dt="2024-02-23T09:44:36.633" v="1931"/>
          <ac:spMkLst>
            <pc:docMk/>
            <pc:sldMk cId="871084961" sldId="2147376898"/>
            <ac:spMk id="13" creationId="{F56A8D09-84B2-9348-E708-3BFBF400E6BD}"/>
          </ac:spMkLst>
        </pc:spChg>
        <pc:spChg chg="add del mod">
          <ac:chgData name="Jay McCord" userId="3b3d54f4-6c01-487d-92f5-b4c10460580b" providerId="ADAL" clId="{EBC80390-303B-4AF5-A613-172DB3A7C64A}" dt="2024-02-23T09:44:54.790" v="1933"/>
          <ac:spMkLst>
            <pc:docMk/>
            <pc:sldMk cId="871084961" sldId="2147376898"/>
            <ac:spMk id="16" creationId="{ACB8A858-CB9D-EFB2-96C0-02DFF0E82CF5}"/>
          </ac:spMkLst>
        </pc:spChg>
        <pc:spChg chg="add del mod">
          <ac:chgData name="Jay McCord" userId="3b3d54f4-6c01-487d-92f5-b4c10460580b" providerId="ADAL" clId="{EBC80390-303B-4AF5-A613-172DB3A7C64A}" dt="2024-02-23T09:49:32.723" v="2036"/>
          <ac:spMkLst>
            <pc:docMk/>
            <pc:sldMk cId="871084961" sldId="2147376898"/>
            <ac:spMk id="19" creationId="{2C8F7C9B-CE03-51F1-C572-45D1A35871C6}"/>
          </ac:spMkLst>
        </pc:spChg>
        <pc:spChg chg="mod">
          <ac:chgData name="Jay McCord" userId="3b3d54f4-6c01-487d-92f5-b4c10460580b" providerId="ADAL" clId="{EBC80390-303B-4AF5-A613-172DB3A7C64A}" dt="2024-02-23T09:50:17.696" v="2038"/>
          <ac:spMkLst>
            <pc:docMk/>
            <pc:sldMk cId="871084961" sldId="2147376898"/>
            <ac:spMk id="33" creationId="{3FA34E1A-AFF0-9B07-D2B5-90CEAA5FA1E7}"/>
          </ac:spMkLst>
        </pc:spChg>
        <pc:spChg chg="mod">
          <ac:chgData name="Jay McCord" userId="3b3d54f4-6c01-487d-92f5-b4c10460580b" providerId="ADAL" clId="{EBC80390-303B-4AF5-A613-172DB3A7C64A}" dt="2024-02-23T09:45:30.702" v="1939"/>
          <ac:spMkLst>
            <pc:docMk/>
            <pc:sldMk cId="871084961" sldId="2147376898"/>
            <ac:spMk id="35" creationId="{D70B4833-B8EF-BFE7-75CA-4547AB16EC33}"/>
          </ac:spMkLst>
        </pc:spChg>
        <pc:spChg chg="mod">
          <ac:chgData name="Jay McCord" userId="3b3d54f4-6c01-487d-92f5-b4c10460580b" providerId="ADAL" clId="{EBC80390-303B-4AF5-A613-172DB3A7C64A}" dt="2024-02-23T09:43:45.110" v="1925" actId="20577"/>
          <ac:spMkLst>
            <pc:docMk/>
            <pc:sldMk cId="871084961" sldId="2147376898"/>
            <ac:spMk id="37" creationId="{1D6ACDE3-DDFE-D7CF-1E29-B9E106C010C2}"/>
          </ac:spMkLst>
        </pc:spChg>
        <pc:spChg chg="mod">
          <ac:chgData name="Jay McCord" userId="3b3d54f4-6c01-487d-92f5-b4c10460580b" providerId="ADAL" clId="{EBC80390-303B-4AF5-A613-172DB3A7C64A}" dt="2024-02-23T09:48:02.509" v="1984" actId="20577"/>
          <ac:spMkLst>
            <pc:docMk/>
            <pc:sldMk cId="871084961" sldId="2147376898"/>
            <ac:spMk id="39" creationId="{CFA463C3-8D9E-E9A3-E5E4-CE21CE64F7B9}"/>
          </ac:spMkLst>
        </pc:spChg>
        <pc:spChg chg="mod">
          <ac:chgData name="Jay McCord" userId="3b3d54f4-6c01-487d-92f5-b4c10460580b" providerId="ADAL" clId="{EBC80390-303B-4AF5-A613-172DB3A7C64A}" dt="2024-02-23T09:48:57.504" v="2032" actId="20577"/>
          <ac:spMkLst>
            <pc:docMk/>
            <pc:sldMk cId="871084961" sldId="2147376898"/>
            <ac:spMk id="41" creationId="{6FDF306E-4DC0-1E73-4734-3499904E407A}"/>
          </ac:spMkLst>
        </pc:spChg>
        <pc:spChg chg="mod">
          <ac:chgData name="Jay McCord" userId="3b3d54f4-6c01-487d-92f5-b4c10460580b" providerId="ADAL" clId="{EBC80390-303B-4AF5-A613-172DB3A7C64A}" dt="2024-02-23T09:42:04.720" v="1870" actId="9"/>
          <ac:spMkLst>
            <pc:docMk/>
            <pc:sldMk cId="871084961" sldId="2147376898"/>
            <ac:spMk id="45" creationId="{989A4E72-924D-D5A7-AD59-14C0A049FAAD}"/>
          </ac:spMkLst>
        </pc:spChg>
        <pc:spChg chg="mod">
          <ac:chgData name="Jay McCord" userId="3b3d54f4-6c01-487d-92f5-b4c10460580b" providerId="ADAL" clId="{EBC80390-303B-4AF5-A613-172DB3A7C64A}" dt="2024-02-23T09:40:06.004" v="1815" actId="20577"/>
          <ac:spMkLst>
            <pc:docMk/>
            <pc:sldMk cId="871084961" sldId="2147376898"/>
            <ac:spMk id="48" creationId="{4AF16F00-EA76-2BBD-B1BB-1F92B79D04B9}"/>
          </ac:spMkLst>
        </pc:spChg>
        <pc:spChg chg="mod">
          <ac:chgData name="Jay McCord" userId="3b3d54f4-6c01-487d-92f5-b4c10460580b" providerId="ADAL" clId="{EBC80390-303B-4AF5-A613-172DB3A7C64A}" dt="2024-02-23T09:48:52.489" v="2026" actId="20577"/>
          <ac:spMkLst>
            <pc:docMk/>
            <pc:sldMk cId="871084961" sldId="2147376898"/>
            <ac:spMk id="49" creationId="{41A6D553-1E81-330B-AC02-0B34948D7AEA}"/>
          </ac:spMkLst>
        </pc:spChg>
        <pc:spChg chg="mod">
          <ac:chgData name="Jay McCord" userId="3b3d54f4-6c01-487d-92f5-b4c10460580b" providerId="ADAL" clId="{EBC80390-303B-4AF5-A613-172DB3A7C64A}" dt="2024-02-23T09:48:35.471" v="2025" actId="20577"/>
          <ac:spMkLst>
            <pc:docMk/>
            <pc:sldMk cId="871084961" sldId="2147376898"/>
            <ac:spMk id="56" creationId="{A7F325D4-AC86-45DD-04AF-304427A85D09}"/>
          </ac:spMkLst>
        </pc:spChg>
        <pc:spChg chg="mod">
          <ac:chgData name="Jay McCord" userId="3b3d54f4-6c01-487d-92f5-b4c10460580b" providerId="ADAL" clId="{EBC80390-303B-4AF5-A613-172DB3A7C64A}" dt="2024-02-23T09:45:20.410" v="1938" actId="20577"/>
          <ac:spMkLst>
            <pc:docMk/>
            <pc:sldMk cId="871084961" sldId="2147376898"/>
            <ac:spMk id="59" creationId="{53EF9555-F2CC-5A6E-6000-B2C2F1B010E6}"/>
          </ac:spMkLst>
        </pc:spChg>
        <pc:picChg chg="add mod modCrop">
          <ac:chgData name="Jay McCord" userId="3b3d54f4-6c01-487d-92f5-b4c10460580b" providerId="ADAL" clId="{EBC80390-303B-4AF5-A613-172DB3A7C64A}" dt="2024-02-23T09:39:39.674" v="1811" actId="18131"/>
          <ac:picMkLst>
            <pc:docMk/>
            <pc:sldMk cId="871084961" sldId="2147376898"/>
            <ac:picMk id="5" creationId="{3B70CBFA-703B-F411-3E48-605C0415CDDC}"/>
          </ac:picMkLst>
        </pc:picChg>
        <pc:picChg chg="add del mod">
          <ac:chgData name="Jay McCord" userId="3b3d54f4-6c01-487d-92f5-b4c10460580b" providerId="ADAL" clId="{EBC80390-303B-4AF5-A613-172DB3A7C64A}" dt="2024-02-23T09:39:51.447" v="1813" actId="478"/>
          <ac:picMkLst>
            <pc:docMk/>
            <pc:sldMk cId="871084961" sldId="2147376898"/>
            <ac:picMk id="6" creationId="{3E23C32A-9ECA-3E58-2A4E-D8DBD68648C5}"/>
          </ac:picMkLst>
        </pc:picChg>
        <pc:picChg chg="add del mod">
          <ac:chgData name="Jay McCord" userId="3b3d54f4-6c01-487d-92f5-b4c10460580b" providerId="ADAL" clId="{EBC80390-303B-4AF5-A613-172DB3A7C64A}" dt="2024-02-23T09:49:28.635" v="2033" actId="478"/>
          <ac:picMkLst>
            <pc:docMk/>
            <pc:sldMk cId="871084961" sldId="2147376898"/>
            <ac:picMk id="11" creationId="{4120A077-A8A9-355D-879E-C5A15F2027D6}"/>
          </ac:picMkLst>
        </pc:picChg>
        <pc:picChg chg="add mod">
          <ac:chgData name="Jay McCord" userId="3b3d54f4-6c01-487d-92f5-b4c10460580b" providerId="ADAL" clId="{EBC80390-303B-4AF5-A613-172DB3A7C64A}" dt="2024-02-23T09:44:36.633" v="1931"/>
          <ac:picMkLst>
            <pc:docMk/>
            <pc:sldMk cId="871084961" sldId="2147376898"/>
            <ac:picMk id="14" creationId="{C1A6AD8F-A1D9-246C-35D1-7437B2E95702}"/>
          </ac:picMkLst>
        </pc:picChg>
        <pc:picChg chg="add mod">
          <ac:chgData name="Jay McCord" userId="3b3d54f4-6c01-487d-92f5-b4c10460580b" providerId="ADAL" clId="{EBC80390-303B-4AF5-A613-172DB3A7C64A}" dt="2024-02-23T09:44:54.790" v="1933"/>
          <ac:picMkLst>
            <pc:docMk/>
            <pc:sldMk cId="871084961" sldId="2147376898"/>
            <ac:picMk id="17" creationId="{C58B1B8D-42DE-275D-12A6-AA44F3AE26FD}"/>
          </ac:picMkLst>
        </pc:picChg>
        <pc:picChg chg="add del mod">
          <ac:chgData name="Jay McCord" userId="3b3d54f4-6c01-487d-92f5-b4c10460580b" providerId="ADAL" clId="{EBC80390-303B-4AF5-A613-172DB3A7C64A}" dt="2024-02-23T09:49:31.168" v="2035"/>
          <ac:picMkLst>
            <pc:docMk/>
            <pc:sldMk cId="871084961" sldId="2147376898"/>
            <ac:picMk id="20" creationId="{279208F5-5C03-FE12-BEE9-1A29A65C7D44}"/>
          </ac:picMkLst>
        </pc:picChg>
        <pc:picChg chg="add mod">
          <ac:chgData name="Jay McCord" userId="3b3d54f4-6c01-487d-92f5-b4c10460580b" providerId="ADAL" clId="{EBC80390-303B-4AF5-A613-172DB3A7C64A}" dt="2024-02-23T09:49:32.723" v="2036"/>
          <ac:picMkLst>
            <pc:docMk/>
            <pc:sldMk cId="871084961" sldId="2147376898"/>
            <ac:picMk id="21" creationId="{16F069D3-CB9C-66CC-A8F3-BA8BB44F3A3D}"/>
          </ac:picMkLst>
        </pc:picChg>
        <pc:picChg chg="del mod">
          <ac:chgData name="Jay McCord" userId="3b3d54f4-6c01-487d-92f5-b4c10460580b" providerId="ADAL" clId="{EBC80390-303B-4AF5-A613-172DB3A7C64A}" dt="2024-02-23T09:39:25.195" v="1807" actId="21"/>
          <ac:picMkLst>
            <pc:docMk/>
            <pc:sldMk cId="871084961" sldId="2147376898"/>
            <ac:picMk id="46" creationId="{D113C154-6F0C-327B-6881-464A6C2E8339}"/>
          </ac:picMkLst>
        </pc:picChg>
        <pc:picChg chg="del mod">
          <ac:chgData name="Jay McCord" userId="3b3d54f4-6c01-487d-92f5-b4c10460580b" providerId="ADAL" clId="{EBC80390-303B-4AF5-A613-172DB3A7C64A}" dt="2024-02-23T09:44:17.940" v="1928" actId="21"/>
          <ac:picMkLst>
            <pc:docMk/>
            <pc:sldMk cId="871084961" sldId="2147376898"/>
            <ac:picMk id="51" creationId="{661E34AF-0793-4FC2-7B5E-543B85054E62}"/>
          </ac:picMkLst>
        </pc:picChg>
        <pc:picChg chg="del">
          <ac:chgData name="Jay McCord" userId="3b3d54f4-6c01-487d-92f5-b4c10460580b" providerId="ADAL" clId="{EBC80390-303B-4AF5-A613-172DB3A7C64A}" dt="2024-02-23T09:44:34.630" v="1930" actId="478"/>
          <ac:picMkLst>
            <pc:docMk/>
            <pc:sldMk cId="871084961" sldId="2147376898"/>
            <ac:picMk id="52" creationId="{8D09BF56-D63C-43E8-1A9E-F326B5CA8B87}"/>
          </ac:picMkLst>
        </pc:picChg>
        <pc:picChg chg="del mod">
          <ac:chgData name="Jay McCord" userId="3b3d54f4-6c01-487d-92f5-b4c10460580b" providerId="ADAL" clId="{EBC80390-303B-4AF5-A613-172DB3A7C64A}" dt="2024-02-23T09:44:52.098" v="1932" actId="478"/>
          <ac:picMkLst>
            <pc:docMk/>
            <pc:sldMk cId="871084961" sldId="2147376898"/>
            <ac:picMk id="55" creationId="{502879A3-16A5-BB98-5D5D-90CCF94B8061}"/>
          </ac:picMkLst>
        </pc:picChg>
        <pc:picChg chg="del">
          <ac:chgData name="Jay McCord" userId="3b3d54f4-6c01-487d-92f5-b4c10460580b" providerId="ADAL" clId="{EBC80390-303B-4AF5-A613-172DB3A7C64A}" dt="2024-02-23T09:50:44.019" v="2041" actId="478"/>
          <ac:picMkLst>
            <pc:docMk/>
            <pc:sldMk cId="871084961" sldId="2147376898"/>
            <ac:picMk id="58" creationId="{CFADBB31-93AA-C12E-02A8-D09E6AB4DAC8}"/>
          </ac:picMkLst>
        </pc:picChg>
      </pc:sldChg>
      <pc:sldChg chg="addSp delSp modSp mod ord modAnim modNotesTx">
        <pc:chgData name="Jay McCord" userId="3b3d54f4-6c01-487d-92f5-b4c10460580b" providerId="ADAL" clId="{EBC80390-303B-4AF5-A613-172DB3A7C64A}" dt="2024-02-23T21:44:59.306" v="2239" actId="20577"/>
        <pc:sldMkLst>
          <pc:docMk/>
          <pc:sldMk cId="1945423420" sldId="2147376910"/>
        </pc:sldMkLst>
        <pc:spChg chg="del mod">
          <ac:chgData name="Jay McCord" userId="3b3d54f4-6c01-487d-92f5-b4c10460580b" providerId="ADAL" clId="{EBC80390-303B-4AF5-A613-172DB3A7C64A}" dt="2024-02-23T21:44:33.969" v="2238" actId="478"/>
          <ac:spMkLst>
            <pc:docMk/>
            <pc:sldMk cId="1945423420" sldId="2147376910"/>
            <ac:spMk id="2" creationId="{E98EB4E7-A97E-33CF-EE2F-B88434576D3F}"/>
          </ac:spMkLst>
        </pc:spChg>
        <pc:spChg chg="del mod">
          <ac:chgData name="Jay McCord" userId="3b3d54f4-6c01-487d-92f5-b4c10460580b" providerId="ADAL" clId="{EBC80390-303B-4AF5-A613-172DB3A7C64A}" dt="2024-02-23T21:44:33.969" v="2238" actId="478"/>
          <ac:spMkLst>
            <pc:docMk/>
            <pc:sldMk cId="1945423420" sldId="2147376910"/>
            <ac:spMk id="4" creationId="{C767FF27-6E79-5062-0DDB-2BEF9147A1CE}"/>
          </ac:spMkLst>
        </pc:spChg>
        <pc:spChg chg="del mod">
          <ac:chgData name="Jay McCord" userId="3b3d54f4-6c01-487d-92f5-b4c10460580b" providerId="ADAL" clId="{EBC80390-303B-4AF5-A613-172DB3A7C64A}" dt="2024-02-23T21:44:33.969" v="2238" actId="478"/>
          <ac:spMkLst>
            <pc:docMk/>
            <pc:sldMk cId="1945423420" sldId="2147376910"/>
            <ac:spMk id="9" creationId="{A75EFE87-F65C-CCB1-65C9-0ACB94A78DE5}"/>
          </ac:spMkLst>
        </pc:spChg>
        <pc:spChg chg="del mod">
          <ac:chgData name="Jay McCord" userId="3b3d54f4-6c01-487d-92f5-b4c10460580b" providerId="ADAL" clId="{EBC80390-303B-4AF5-A613-172DB3A7C64A}" dt="2024-02-23T21:44:33.969" v="2238" actId="478"/>
          <ac:spMkLst>
            <pc:docMk/>
            <pc:sldMk cId="1945423420" sldId="2147376910"/>
            <ac:spMk id="11" creationId="{FBC24E80-BF17-E9B3-3793-F33A4867AF7F}"/>
          </ac:spMkLst>
        </pc:spChg>
        <pc:spChg chg="mod">
          <ac:chgData name="Jay McCord" userId="3b3d54f4-6c01-487d-92f5-b4c10460580b" providerId="ADAL" clId="{EBC80390-303B-4AF5-A613-172DB3A7C64A}" dt="2024-02-22T20:17:14.805" v="1045"/>
          <ac:spMkLst>
            <pc:docMk/>
            <pc:sldMk cId="1945423420" sldId="2147376910"/>
            <ac:spMk id="13" creationId="{27FCBBA6-26CD-3E18-E18B-C168B4663D62}"/>
          </ac:spMkLst>
        </pc:spChg>
        <pc:spChg chg="mod">
          <ac:chgData name="Jay McCord" userId="3b3d54f4-6c01-487d-92f5-b4c10460580b" providerId="ADAL" clId="{EBC80390-303B-4AF5-A613-172DB3A7C64A}" dt="2024-02-22T20:19:25.489" v="1131"/>
          <ac:spMkLst>
            <pc:docMk/>
            <pc:sldMk cId="1945423420" sldId="2147376910"/>
            <ac:spMk id="14" creationId="{0B591988-492F-DF86-5BD1-4161877DFD1D}"/>
          </ac:spMkLst>
        </pc:spChg>
        <pc:spChg chg="mod">
          <ac:chgData name="Jay McCord" userId="3b3d54f4-6c01-487d-92f5-b4c10460580b" providerId="ADAL" clId="{EBC80390-303B-4AF5-A613-172DB3A7C64A}" dt="2024-02-23T10:14:43.250" v="2220" actId="1076"/>
          <ac:spMkLst>
            <pc:docMk/>
            <pc:sldMk cId="1945423420" sldId="2147376910"/>
            <ac:spMk id="17" creationId="{ECDD0B85-B4FB-9E80-38ED-82BCAC900ABA}"/>
          </ac:spMkLst>
        </pc:spChg>
        <pc:spChg chg="mod">
          <ac:chgData name="Jay McCord" userId="3b3d54f4-6c01-487d-92f5-b4c10460580b" providerId="ADAL" clId="{EBC80390-303B-4AF5-A613-172DB3A7C64A}" dt="2024-02-23T10:14:47.982" v="2221" actId="164"/>
          <ac:spMkLst>
            <pc:docMk/>
            <pc:sldMk cId="1945423420" sldId="2147376910"/>
            <ac:spMk id="34" creationId="{8F50A09D-4358-42F9-EFF5-402D3605A0C8}"/>
          </ac:spMkLst>
        </pc:spChg>
        <pc:spChg chg="mod">
          <ac:chgData name="Jay McCord" userId="3b3d54f4-6c01-487d-92f5-b4c10460580b" providerId="ADAL" clId="{EBC80390-303B-4AF5-A613-172DB3A7C64A}" dt="2024-02-23T10:14:47.982" v="2221" actId="164"/>
          <ac:spMkLst>
            <pc:docMk/>
            <pc:sldMk cId="1945423420" sldId="2147376910"/>
            <ac:spMk id="35" creationId="{9D1C970F-F691-3962-00BF-3AF9FB70A000}"/>
          </ac:spMkLst>
        </pc:spChg>
        <pc:spChg chg="mod">
          <ac:chgData name="Jay McCord" userId="3b3d54f4-6c01-487d-92f5-b4c10460580b" providerId="ADAL" clId="{EBC80390-303B-4AF5-A613-172DB3A7C64A}" dt="2024-02-23T10:14:47.982" v="2221" actId="164"/>
          <ac:spMkLst>
            <pc:docMk/>
            <pc:sldMk cId="1945423420" sldId="2147376910"/>
            <ac:spMk id="36" creationId="{0F7AD456-9381-67E8-011E-E7BD96B5C728}"/>
          </ac:spMkLst>
        </pc:spChg>
        <pc:grpChg chg="add mod">
          <ac:chgData name="Jay McCord" userId="3b3d54f4-6c01-487d-92f5-b4c10460580b" providerId="ADAL" clId="{EBC80390-303B-4AF5-A613-172DB3A7C64A}" dt="2024-02-23T10:14:47.982" v="2221" actId="164"/>
          <ac:grpSpMkLst>
            <pc:docMk/>
            <pc:sldMk cId="1945423420" sldId="2147376910"/>
            <ac:grpSpMk id="29" creationId="{1B52BA4C-1AB6-8323-374A-45FF645413FF}"/>
          </ac:grpSpMkLst>
        </pc:grpChg>
        <pc:graphicFrameChg chg="del mod">
          <ac:chgData name="Jay McCord" userId="3b3d54f4-6c01-487d-92f5-b4c10460580b" providerId="ADAL" clId="{EBC80390-303B-4AF5-A613-172DB3A7C64A}" dt="2024-02-23T21:44:33.969" v="2238" actId="478"/>
          <ac:graphicFrameMkLst>
            <pc:docMk/>
            <pc:sldMk cId="1945423420" sldId="2147376910"/>
            <ac:graphicFrameMk id="5" creationId="{90F83E32-7949-9401-2FB1-6FB76FB765F0}"/>
          </ac:graphicFrameMkLst>
        </pc:graphicFrame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6" creationId="{32A685B2-398D-D180-F49E-0F363FEEE01C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8" creationId="{3F2E28C2-0661-B97A-8B7F-804690CAA9E7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15" creationId="{C2425553-8CE5-5664-100E-FC6FDE8C8867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19" creationId="{2DAB7AE6-F22B-DBE7-9A14-57DB6F48BAB9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21" creationId="{218B8EF2-ED9E-761A-EFA8-5F9ACA4AF265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22" creationId="{628DAA37-5800-4DD0-90AD-636F819B9B1D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23" creationId="{E3046DE6-D5FC-4996-AD34-42A923A218BB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24" creationId="{03348205-E913-9A55-CC2C-CC42765622CF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26" creationId="{AA7C601C-0AB4-CC43-D82B-C17A8B176F9D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27" creationId="{F6D4316D-246C-A5C6-7CF7-257979AFDBDF}"/>
          </ac:picMkLst>
        </pc:picChg>
        <pc:picChg chg="del mod">
          <ac:chgData name="Jay McCord" userId="3b3d54f4-6c01-487d-92f5-b4c10460580b" providerId="ADAL" clId="{EBC80390-303B-4AF5-A613-172DB3A7C64A}" dt="2024-02-23T21:44:33.969" v="2238" actId="478"/>
          <ac:picMkLst>
            <pc:docMk/>
            <pc:sldMk cId="1945423420" sldId="2147376910"/>
            <ac:picMk id="28" creationId="{7F7F5452-71CD-64FA-827B-F3A63848A32F}"/>
          </ac:picMkLst>
        </pc:picChg>
      </pc:sldChg>
      <pc:sldChg chg="addSp delSp modSp mod ord modNotesTx">
        <pc:chgData name="Jay McCord" userId="3b3d54f4-6c01-487d-92f5-b4c10460580b" providerId="ADAL" clId="{EBC80390-303B-4AF5-A613-172DB3A7C64A}" dt="2024-02-23T21:45:03.985" v="2240" actId="20577"/>
        <pc:sldMkLst>
          <pc:docMk/>
          <pc:sldMk cId="4184735884" sldId="2147376911"/>
        </pc:sldMkLst>
        <pc:spChg chg="mod">
          <ac:chgData name="Jay McCord" userId="3b3d54f4-6c01-487d-92f5-b4c10460580b" providerId="ADAL" clId="{EBC80390-303B-4AF5-A613-172DB3A7C64A}" dt="2024-02-22T20:19:58.780" v="1172" actId="6549"/>
          <ac:spMkLst>
            <pc:docMk/>
            <pc:sldMk cId="4184735884" sldId="2147376911"/>
            <ac:spMk id="13" creationId="{27FCBBA6-26CD-3E18-E18B-C168B4663D62}"/>
          </ac:spMkLst>
        </pc:spChg>
        <pc:spChg chg="mod">
          <ac:chgData name="Jay McCord" userId="3b3d54f4-6c01-487d-92f5-b4c10460580b" providerId="ADAL" clId="{EBC80390-303B-4AF5-A613-172DB3A7C64A}" dt="2024-02-22T20:19:36.096" v="1132"/>
          <ac:spMkLst>
            <pc:docMk/>
            <pc:sldMk cId="4184735884" sldId="2147376911"/>
            <ac:spMk id="14" creationId="{0B591988-492F-DF86-5BD1-4161877DFD1D}"/>
          </ac:spMkLst>
        </pc:spChg>
        <pc:spChg chg="add del mod">
          <ac:chgData name="Jay McCord" userId="3b3d54f4-6c01-487d-92f5-b4c10460580b" providerId="ADAL" clId="{EBC80390-303B-4AF5-A613-172DB3A7C64A}" dt="2024-02-23T10:08:34.231" v="2192" actId="478"/>
          <ac:spMkLst>
            <pc:docMk/>
            <pc:sldMk cId="4184735884" sldId="2147376911"/>
            <ac:spMk id="35" creationId="{205E6A8E-C6EE-7165-E3C3-672896C7F94D}"/>
          </ac:spMkLst>
        </pc:spChg>
        <pc:grpChg chg="del">
          <ac:chgData name="Jay McCord" userId="3b3d54f4-6c01-487d-92f5-b4c10460580b" providerId="ADAL" clId="{EBC80390-303B-4AF5-A613-172DB3A7C64A}" dt="2024-02-23T10:04:28.971" v="2146" actId="478"/>
          <ac:grpSpMkLst>
            <pc:docMk/>
            <pc:sldMk cId="4184735884" sldId="2147376911"/>
            <ac:grpSpMk id="2" creationId="{CAAFFA05-6735-23D5-216C-34045F49344B}"/>
          </ac:grpSpMkLst>
        </pc:grpChg>
        <pc:picChg chg="del">
          <ac:chgData name="Jay McCord" userId="3b3d54f4-6c01-487d-92f5-b4c10460580b" providerId="ADAL" clId="{EBC80390-303B-4AF5-A613-172DB3A7C64A}" dt="2024-02-23T10:04:26.181" v="2143" actId="478"/>
          <ac:picMkLst>
            <pc:docMk/>
            <pc:sldMk cId="4184735884" sldId="2147376911"/>
            <ac:picMk id="31" creationId="{68E7F61B-85CC-9600-25EE-14F82BA0BEE2}"/>
          </ac:picMkLst>
        </pc:picChg>
        <pc:picChg chg="del">
          <ac:chgData name="Jay McCord" userId="3b3d54f4-6c01-487d-92f5-b4c10460580b" providerId="ADAL" clId="{EBC80390-303B-4AF5-A613-172DB3A7C64A}" dt="2024-02-23T10:04:26.780" v="2144" actId="478"/>
          <ac:picMkLst>
            <pc:docMk/>
            <pc:sldMk cId="4184735884" sldId="2147376911"/>
            <ac:picMk id="32" creationId="{D00B2C1B-ED68-B9F1-72D9-20466C85AAE7}"/>
          </ac:picMkLst>
        </pc:picChg>
        <pc:picChg chg="del">
          <ac:chgData name="Jay McCord" userId="3b3d54f4-6c01-487d-92f5-b4c10460580b" providerId="ADAL" clId="{EBC80390-303B-4AF5-A613-172DB3A7C64A}" dt="2024-02-23T10:04:27.460" v="2145" actId="478"/>
          <ac:picMkLst>
            <pc:docMk/>
            <pc:sldMk cId="4184735884" sldId="2147376911"/>
            <ac:picMk id="34" creationId="{F5D4B62D-FD6F-4CA9-A2E9-A9EF34CBF529}"/>
          </ac:picMkLst>
        </pc:picChg>
      </pc:sldChg>
      <pc:sldChg chg="del mod modShow">
        <pc:chgData name="Jay McCord" userId="3b3d54f4-6c01-487d-92f5-b4c10460580b" providerId="ADAL" clId="{EBC80390-303B-4AF5-A613-172DB3A7C64A}" dt="2024-02-22T20:10:03.015" v="805" actId="47"/>
        <pc:sldMkLst>
          <pc:docMk/>
          <pc:sldMk cId="2384299214" sldId="2147376913"/>
        </pc:sldMkLst>
      </pc:sldChg>
      <pc:sldChg chg="del mod modShow">
        <pc:chgData name="Jay McCord" userId="3b3d54f4-6c01-487d-92f5-b4c10460580b" providerId="ADAL" clId="{EBC80390-303B-4AF5-A613-172DB3A7C64A}" dt="2024-02-22T20:10:04.278" v="806" actId="47"/>
        <pc:sldMkLst>
          <pc:docMk/>
          <pc:sldMk cId="470863856" sldId="2147376914"/>
        </pc:sldMkLst>
      </pc:sldChg>
      <pc:sldChg chg="addSp modSp del mod ord">
        <pc:chgData name="Jay McCord" userId="3b3d54f4-6c01-487d-92f5-b4c10460580b" providerId="ADAL" clId="{EBC80390-303B-4AF5-A613-172DB3A7C64A}" dt="2024-02-22T18:33:21.959" v="297" actId="47"/>
        <pc:sldMkLst>
          <pc:docMk/>
          <pc:sldMk cId="3622435775" sldId="2147376915"/>
        </pc:sldMkLst>
        <pc:spChg chg="mod">
          <ac:chgData name="Jay McCord" userId="3b3d54f4-6c01-487d-92f5-b4c10460580b" providerId="ADAL" clId="{EBC80390-303B-4AF5-A613-172DB3A7C64A}" dt="2024-02-22T18:26:42.626" v="236" actId="20577"/>
          <ac:spMkLst>
            <pc:docMk/>
            <pc:sldMk cId="3622435775" sldId="2147376915"/>
            <ac:spMk id="5" creationId="{33371CB7-697B-635B-5581-180371208A00}"/>
          </ac:spMkLst>
        </pc:spChg>
        <pc:spChg chg="add mod">
          <ac:chgData name="Jay McCord" userId="3b3d54f4-6c01-487d-92f5-b4c10460580b" providerId="ADAL" clId="{EBC80390-303B-4AF5-A613-172DB3A7C64A}" dt="2024-02-22T18:22:50.065" v="6" actId="1076"/>
          <ac:spMkLst>
            <pc:docMk/>
            <pc:sldMk cId="3622435775" sldId="2147376915"/>
            <ac:spMk id="9" creationId="{3429A4D8-1044-71E3-AE52-73988C9ABB6B}"/>
          </ac:spMkLst>
        </pc:spChg>
      </pc:sldChg>
      <pc:sldChg chg="addSp delSp modSp del mod ord">
        <pc:chgData name="Jay McCord" userId="3b3d54f4-6c01-487d-92f5-b4c10460580b" providerId="ADAL" clId="{EBC80390-303B-4AF5-A613-172DB3A7C64A}" dt="2024-02-22T22:34:52.674" v="1587" actId="47"/>
        <pc:sldMkLst>
          <pc:docMk/>
          <pc:sldMk cId="3606744185" sldId="2147376917"/>
        </pc:sldMkLst>
        <pc:spChg chg="add mod">
          <ac:chgData name="Jay McCord" userId="3b3d54f4-6c01-487d-92f5-b4c10460580b" providerId="ADAL" clId="{EBC80390-303B-4AF5-A613-172DB3A7C64A}" dt="2024-02-22T22:07:11.973" v="1471" actId="14100"/>
          <ac:spMkLst>
            <pc:docMk/>
            <pc:sldMk cId="3606744185" sldId="2147376917"/>
            <ac:spMk id="2" creationId="{F98A3D65-DFBD-A6BF-BBBB-E55A47BDE945}"/>
          </ac:spMkLst>
        </pc:spChg>
        <pc:spChg chg="add del mod">
          <ac:chgData name="Jay McCord" userId="3b3d54f4-6c01-487d-92f5-b4c10460580b" providerId="ADAL" clId="{EBC80390-303B-4AF5-A613-172DB3A7C64A}" dt="2024-02-22T18:58:25.213" v="792" actId="478"/>
          <ac:spMkLst>
            <pc:docMk/>
            <pc:sldMk cId="3606744185" sldId="2147376917"/>
            <ac:spMk id="4" creationId="{7E8E764D-1276-A586-055F-EE1294B6AC17}"/>
          </ac:spMkLst>
        </pc:spChg>
        <pc:spChg chg="add mod">
          <ac:chgData name="Jay McCord" userId="3b3d54f4-6c01-487d-92f5-b4c10460580b" providerId="ADAL" clId="{EBC80390-303B-4AF5-A613-172DB3A7C64A}" dt="2024-02-22T20:27:26.614" v="1183" actId="403"/>
          <ac:spMkLst>
            <pc:docMk/>
            <pc:sldMk cId="3606744185" sldId="2147376917"/>
            <ac:spMk id="5" creationId="{CF7968AA-3330-6450-12FF-E9683944BDB1}"/>
          </ac:spMkLst>
        </pc:spChg>
        <pc:spChg chg="mod">
          <ac:chgData name="Jay McCord" userId="3b3d54f4-6c01-487d-92f5-b4c10460580b" providerId="ADAL" clId="{EBC80390-303B-4AF5-A613-172DB3A7C64A}" dt="2024-02-22T20:21:14.283" v="1178"/>
          <ac:spMkLst>
            <pc:docMk/>
            <pc:sldMk cId="3606744185" sldId="2147376917"/>
            <ac:spMk id="105" creationId="{D294C248-0B74-2272-EF1C-8FD253FD6CB1}"/>
          </ac:spMkLst>
        </pc:spChg>
        <pc:spChg chg="del">
          <ac:chgData name="Jay McCord" userId="3b3d54f4-6c01-487d-92f5-b4c10460580b" providerId="ADAL" clId="{EBC80390-303B-4AF5-A613-172DB3A7C64A}" dt="2024-02-22T18:58:22.665" v="791" actId="478"/>
          <ac:spMkLst>
            <pc:docMk/>
            <pc:sldMk cId="3606744185" sldId="2147376917"/>
            <ac:spMk id="110" creationId="{DFC8E126-0661-BF09-015A-45776C21A3CD}"/>
          </ac:spMkLst>
        </pc:spChg>
        <pc:spChg chg="del">
          <ac:chgData name="Jay McCord" userId="3b3d54f4-6c01-487d-92f5-b4c10460580b" providerId="ADAL" clId="{EBC80390-303B-4AF5-A613-172DB3A7C64A}" dt="2024-02-22T18:58:22.665" v="791" actId="478"/>
          <ac:spMkLst>
            <pc:docMk/>
            <pc:sldMk cId="3606744185" sldId="2147376917"/>
            <ac:spMk id="111" creationId="{D922E345-A3C5-BE77-0CFB-A49C213D3114}"/>
          </ac:spMkLst>
        </pc:spChg>
        <pc:spChg chg="del">
          <ac:chgData name="Jay McCord" userId="3b3d54f4-6c01-487d-92f5-b4c10460580b" providerId="ADAL" clId="{EBC80390-303B-4AF5-A613-172DB3A7C64A}" dt="2024-02-22T18:58:22.665" v="791" actId="478"/>
          <ac:spMkLst>
            <pc:docMk/>
            <pc:sldMk cId="3606744185" sldId="2147376917"/>
            <ac:spMk id="112" creationId="{69AAAE2F-D6EC-E21C-B690-41F7C5546B8C}"/>
          </ac:spMkLst>
        </pc:spChg>
        <pc:spChg chg="del">
          <ac:chgData name="Jay McCord" userId="3b3d54f4-6c01-487d-92f5-b4c10460580b" providerId="ADAL" clId="{EBC80390-303B-4AF5-A613-172DB3A7C64A}" dt="2024-02-22T18:58:22.665" v="791" actId="478"/>
          <ac:spMkLst>
            <pc:docMk/>
            <pc:sldMk cId="3606744185" sldId="2147376917"/>
            <ac:spMk id="116" creationId="{5D22C624-3B94-9403-3118-EF597A93091D}"/>
          </ac:spMkLst>
        </pc:spChg>
        <pc:spChg chg="del">
          <ac:chgData name="Jay McCord" userId="3b3d54f4-6c01-487d-92f5-b4c10460580b" providerId="ADAL" clId="{EBC80390-303B-4AF5-A613-172DB3A7C64A}" dt="2024-02-22T18:58:22.665" v="791" actId="478"/>
          <ac:spMkLst>
            <pc:docMk/>
            <pc:sldMk cId="3606744185" sldId="2147376917"/>
            <ac:spMk id="117" creationId="{7E3F6313-C704-0E5B-351D-2F868E05D96E}"/>
          </ac:spMkLst>
        </pc:spChg>
        <pc:grpChg chg="del">
          <ac:chgData name="Jay McCord" userId="3b3d54f4-6c01-487d-92f5-b4c10460580b" providerId="ADAL" clId="{EBC80390-303B-4AF5-A613-172DB3A7C64A}" dt="2024-02-22T18:58:22.665" v="791" actId="478"/>
          <ac:grpSpMkLst>
            <pc:docMk/>
            <pc:sldMk cId="3606744185" sldId="2147376917"/>
            <ac:grpSpMk id="34" creationId="{4B2D54E7-E9D2-7232-55F8-54F8E3591F96}"/>
          </ac:grpSpMkLst>
        </pc:grpChg>
        <pc:grpChg chg="del">
          <ac:chgData name="Jay McCord" userId="3b3d54f4-6c01-487d-92f5-b4c10460580b" providerId="ADAL" clId="{EBC80390-303B-4AF5-A613-172DB3A7C64A}" dt="2024-02-22T18:58:22.665" v="791" actId="478"/>
          <ac:grpSpMkLst>
            <pc:docMk/>
            <pc:sldMk cId="3606744185" sldId="2147376917"/>
            <ac:grpSpMk id="58" creationId="{9B9EE539-CA07-5C43-071A-E7AB933E3792}"/>
          </ac:grpSpMkLst>
        </pc:grpChg>
        <pc:graphicFrameChg chg="del">
          <ac:chgData name="Jay McCord" userId="3b3d54f4-6c01-487d-92f5-b4c10460580b" providerId="ADAL" clId="{EBC80390-303B-4AF5-A613-172DB3A7C64A}" dt="2024-02-22T18:58:22.665" v="791" actId="478"/>
          <ac:graphicFrameMkLst>
            <pc:docMk/>
            <pc:sldMk cId="3606744185" sldId="2147376917"/>
            <ac:graphicFrameMk id="113" creationId="{EC1CB35B-D38D-7C02-C280-4227261A3B07}"/>
          </ac:graphicFrameMkLst>
        </pc:graphicFrameChg>
        <pc:picChg chg="add mod">
          <ac:chgData name="Jay McCord" userId="3b3d54f4-6c01-487d-92f5-b4c10460580b" providerId="ADAL" clId="{EBC80390-303B-4AF5-A613-172DB3A7C64A}" dt="2024-02-22T20:34:37.038" v="1214" actId="1076"/>
          <ac:picMkLst>
            <pc:docMk/>
            <pc:sldMk cId="3606744185" sldId="2147376917"/>
            <ac:picMk id="6" creationId="{2D3995CC-3DD4-C943-DB20-0E64278E9B48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14" creationId="{B8D5E70A-1001-255E-B336-27DD1631D860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15" creationId="{22529583-871B-9DC9-13DF-46A907DFC341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18" creationId="{92F544D7-4BF2-CFDE-2C99-15FB83EC5763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19" creationId="{C0EA7089-8272-6971-55F2-72FD2AA0D74A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20" creationId="{5DEBBB76-C68F-DF72-103D-2336A90036F4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21" creationId="{048678D3-13D5-3397-7355-458F14DDA361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22" creationId="{0DCBDDD5-09EF-128C-3A2F-58702CC8E210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23" creationId="{4C93B656-1331-3D30-DD5B-EF88C2EE1B8B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24" creationId="{6397AF34-BD56-E6E4-4117-C87C68C75015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25" creationId="{798F8373-CF42-80A7-F1F7-F98A25A62165}"/>
          </ac:picMkLst>
        </pc:picChg>
        <pc:picChg chg="del">
          <ac:chgData name="Jay McCord" userId="3b3d54f4-6c01-487d-92f5-b4c10460580b" providerId="ADAL" clId="{EBC80390-303B-4AF5-A613-172DB3A7C64A}" dt="2024-02-22T18:58:22.665" v="791" actId="478"/>
          <ac:picMkLst>
            <pc:docMk/>
            <pc:sldMk cId="3606744185" sldId="2147376917"/>
            <ac:picMk id="126" creationId="{0DD4E067-37C8-C8B5-63D2-5668B9F9DBD7}"/>
          </ac:picMkLst>
        </pc:picChg>
      </pc:sldChg>
      <pc:sldChg chg="addSp modSp del mod ord">
        <pc:chgData name="Jay McCord" userId="3b3d54f4-6c01-487d-92f5-b4c10460580b" providerId="ADAL" clId="{EBC80390-303B-4AF5-A613-172DB3A7C64A}" dt="2024-02-23T01:17:34.448" v="1801" actId="47"/>
        <pc:sldMkLst>
          <pc:docMk/>
          <pc:sldMk cId="3145089494" sldId="2147376918"/>
        </pc:sldMkLst>
        <pc:spChg chg="add mod">
          <ac:chgData name="Jay McCord" userId="3b3d54f4-6c01-487d-92f5-b4c10460580b" providerId="ADAL" clId="{EBC80390-303B-4AF5-A613-172DB3A7C64A}" dt="2024-02-22T20:27:49.690" v="1190" actId="403"/>
          <ac:spMkLst>
            <pc:docMk/>
            <pc:sldMk cId="3145089494" sldId="2147376918"/>
            <ac:spMk id="2" creationId="{BF3B22E0-FA42-2BA8-A2BD-E4D08C591CAA}"/>
          </ac:spMkLst>
        </pc:spChg>
        <pc:spChg chg="add mod">
          <ac:chgData name="Jay McCord" userId="3b3d54f4-6c01-487d-92f5-b4c10460580b" providerId="ADAL" clId="{EBC80390-303B-4AF5-A613-172DB3A7C64A}" dt="2024-02-22T22:05:39.982" v="1470" actId="20577"/>
          <ac:spMkLst>
            <pc:docMk/>
            <pc:sldMk cId="3145089494" sldId="2147376918"/>
            <ac:spMk id="8" creationId="{2DBA1B16-E0CE-9DFA-901C-172A02FF1B40}"/>
          </ac:spMkLst>
        </pc:spChg>
        <pc:spChg chg="mod">
          <ac:chgData name="Jay McCord" userId="3b3d54f4-6c01-487d-92f5-b4c10460580b" providerId="ADAL" clId="{EBC80390-303B-4AF5-A613-172DB3A7C64A}" dt="2024-02-22T20:20:55.360" v="1177"/>
          <ac:spMkLst>
            <pc:docMk/>
            <pc:sldMk cId="3145089494" sldId="2147376918"/>
            <ac:spMk id="105" creationId="{D294C248-0B74-2272-EF1C-8FD253FD6CB1}"/>
          </ac:spMkLst>
        </pc:spChg>
        <pc:picChg chg="add mod">
          <ac:chgData name="Jay McCord" userId="3b3d54f4-6c01-487d-92f5-b4c10460580b" providerId="ADAL" clId="{EBC80390-303B-4AF5-A613-172DB3A7C64A}" dt="2024-02-22T20:32:03.541" v="1203" actId="1076"/>
          <ac:picMkLst>
            <pc:docMk/>
            <pc:sldMk cId="3145089494" sldId="2147376918"/>
            <ac:picMk id="5" creationId="{2FE7A33E-DBA6-B13E-9601-DAF1D94190AE}"/>
          </ac:picMkLst>
        </pc:picChg>
        <pc:picChg chg="add mod">
          <ac:chgData name="Jay McCord" userId="3b3d54f4-6c01-487d-92f5-b4c10460580b" providerId="ADAL" clId="{EBC80390-303B-4AF5-A613-172DB3A7C64A}" dt="2024-02-22T20:32:03.541" v="1203" actId="1076"/>
          <ac:picMkLst>
            <pc:docMk/>
            <pc:sldMk cId="3145089494" sldId="2147376918"/>
            <ac:picMk id="6" creationId="{CD9614A9-8E91-A65D-4100-0F5E3BB6C60C}"/>
          </ac:picMkLst>
        </pc:picChg>
        <pc:picChg chg="add mod">
          <ac:chgData name="Jay McCord" userId="3b3d54f4-6c01-487d-92f5-b4c10460580b" providerId="ADAL" clId="{EBC80390-303B-4AF5-A613-172DB3A7C64A}" dt="2024-02-22T20:33:03.554" v="1210" actId="1076"/>
          <ac:picMkLst>
            <pc:docMk/>
            <pc:sldMk cId="3145089494" sldId="2147376918"/>
            <ac:picMk id="7" creationId="{E1F12AA4-64D9-3CA9-FCCD-3A2C3DE83F8B}"/>
          </ac:picMkLst>
        </pc:picChg>
      </pc:sldChg>
      <pc:sldChg chg="addSp delSp modSp add del mod modClrScheme chgLayout">
        <pc:chgData name="Jay McCord" userId="3b3d54f4-6c01-487d-92f5-b4c10460580b" providerId="ADAL" clId="{EBC80390-303B-4AF5-A613-172DB3A7C64A}" dt="2024-02-22T18:33:21.959" v="297" actId="47"/>
        <pc:sldMkLst>
          <pc:docMk/>
          <pc:sldMk cId="501697365" sldId="2147376919"/>
        </pc:sldMkLst>
        <pc:spChg chg="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2" creationId="{662FA755-0217-BF05-E24B-15600B46FBBD}"/>
          </ac:spMkLst>
        </pc:spChg>
        <pc:spChg chg="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3" creationId="{8CA699A6-58AF-448E-B63C-79B9F5FD9D77}"/>
          </ac:spMkLst>
        </pc:spChg>
        <pc:spChg chg="del mod ord">
          <ac:chgData name="Jay McCord" userId="3b3d54f4-6c01-487d-92f5-b4c10460580b" providerId="ADAL" clId="{EBC80390-303B-4AF5-A613-172DB3A7C64A}" dt="2024-02-22T18:27:33.548" v="238" actId="700"/>
          <ac:spMkLst>
            <pc:docMk/>
            <pc:sldMk cId="501697365" sldId="2147376919"/>
            <ac:spMk id="4" creationId="{5AB26DE9-57DA-9182-F5C9-1EA5513732FE}"/>
          </ac:spMkLst>
        </pc:spChg>
        <pc:spChg chg="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5" creationId="{33371CB7-697B-635B-5581-180371208A00}"/>
          </ac:spMkLst>
        </pc:spChg>
        <pc:spChg chg="add del 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0" creationId="{DAFF7608-6A11-D1C1-DF9B-B82D332EC833}"/>
          </ac:spMkLst>
        </pc:spChg>
        <pc:spChg chg="add del 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1" creationId="{C0A937EE-6D8A-16E7-BF2F-63CB970FB90B}"/>
          </ac:spMkLst>
        </pc:spChg>
        <pc:spChg chg="add del 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2" creationId="{54FFBE91-8DDA-0F33-7F26-B9A4E11265DD}"/>
          </ac:spMkLst>
        </pc:spChg>
        <pc:spChg chg="add del mo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3" creationId="{663B86BA-EE72-2759-E9B2-5414D3524785}"/>
          </ac:spMkLst>
        </pc:spChg>
        <pc:spChg chg="add del mo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4" creationId="{FF742B6C-B7AF-8BCF-4771-50528B4EE544}"/>
          </ac:spMkLst>
        </pc:spChg>
        <pc:spChg chg="add del mo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5" creationId="{00C9F6AC-A114-A21C-85AB-5172CA041B87}"/>
          </ac:spMkLst>
        </pc:spChg>
        <pc:spChg chg="add del mo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6" creationId="{2A7C3945-7BC2-AA24-9394-3218A4C1026E}"/>
          </ac:spMkLst>
        </pc:spChg>
        <pc:spChg chg="add del mo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7" creationId="{E1F6EE28-C3F5-F4F3-2FB1-E3171538E88A}"/>
          </ac:spMkLst>
        </pc:spChg>
        <pc:spChg chg="add 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8" creationId="{421E1F50-762A-169C-3B6A-75FCDE5C9803}"/>
          </ac:spMkLst>
        </pc:spChg>
        <pc:spChg chg="add 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19" creationId="{F184FF72-8C26-3A07-D848-243BFC8B9839}"/>
          </ac:spMkLst>
        </pc:spChg>
        <pc:spChg chg="add mod ord">
          <ac:chgData name="Jay McCord" userId="3b3d54f4-6c01-487d-92f5-b4c10460580b" providerId="ADAL" clId="{EBC80390-303B-4AF5-A613-172DB3A7C64A}" dt="2024-02-22T18:27:51.184" v="239" actId="6264"/>
          <ac:spMkLst>
            <pc:docMk/>
            <pc:sldMk cId="501697365" sldId="2147376919"/>
            <ac:spMk id="20" creationId="{2A552618-8795-A1D4-51B3-A0FDB1A165FF}"/>
          </ac:spMkLst>
        </pc:spChg>
        <pc:picChg chg="mod ord">
          <ac:chgData name="Jay McCord" userId="3b3d54f4-6c01-487d-92f5-b4c10460580b" providerId="ADAL" clId="{EBC80390-303B-4AF5-A613-172DB3A7C64A}" dt="2024-02-22T18:27:51.184" v="239" actId="6264"/>
          <ac:picMkLst>
            <pc:docMk/>
            <pc:sldMk cId="501697365" sldId="2147376919"/>
            <ac:picMk id="8" creationId="{9DC90034-CEF9-99E2-E9D1-37268C986879}"/>
          </ac:picMkLst>
        </pc:picChg>
        <pc:picChg chg="mod ord">
          <ac:chgData name="Jay McCord" userId="3b3d54f4-6c01-487d-92f5-b4c10460580b" providerId="ADAL" clId="{EBC80390-303B-4AF5-A613-172DB3A7C64A}" dt="2024-02-22T18:27:51.184" v="239" actId="6264"/>
          <ac:picMkLst>
            <pc:docMk/>
            <pc:sldMk cId="501697365" sldId="2147376919"/>
            <ac:picMk id="26" creationId="{E0CB2B5D-70BA-031C-3B67-AB7889DE2230}"/>
          </ac:picMkLst>
        </pc:picChg>
      </pc:sldChg>
      <pc:sldChg chg="addSp delSp modSp new mod modClrScheme modAnim chgLayout">
        <pc:chgData name="Jay McCord" userId="3b3d54f4-6c01-487d-92f5-b4c10460580b" providerId="ADAL" clId="{EBC80390-303B-4AF5-A613-172DB3A7C64A}" dt="2024-02-23T21:44:18.596" v="2233" actId="478"/>
        <pc:sldMkLst>
          <pc:docMk/>
          <pc:sldMk cId="3105976410" sldId="2147376920"/>
        </pc:sldMkLst>
        <pc:spChg chg="add del mod">
          <ac:chgData name="Jay McCord" userId="3b3d54f4-6c01-487d-92f5-b4c10460580b" providerId="ADAL" clId="{EBC80390-303B-4AF5-A613-172DB3A7C64A}" dt="2024-02-23T10:05:55.291" v="2172" actId="478"/>
          <ac:spMkLst>
            <pc:docMk/>
            <pc:sldMk cId="3105976410" sldId="2147376920"/>
            <ac:spMk id="2" creationId="{4231D4C9-1BA1-4966-4791-5BFE0538D9A3}"/>
          </ac:spMkLst>
        </pc:spChg>
        <pc:spChg chg="del mod ord">
          <ac:chgData name="Jay McCord" userId="3b3d54f4-6c01-487d-92f5-b4c10460580b" providerId="ADAL" clId="{EBC80390-303B-4AF5-A613-172DB3A7C64A}" dt="2024-02-22T18:28:33.369" v="244" actId="700"/>
          <ac:spMkLst>
            <pc:docMk/>
            <pc:sldMk cId="3105976410" sldId="2147376920"/>
            <ac:spMk id="2" creationId="{FFEFBDDB-7185-6E19-13CA-636D5AA8B76C}"/>
          </ac:spMkLst>
        </pc:spChg>
        <pc:spChg chg="add del mod">
          <ac:chgData name="Jay McCord" userId="3b3d54f4-6c01-487d-92f5-b4c10460580b" providerId="ADAL" clId="{EBC80390-303B-4AF5-A613-172DB3A7C64A}" dt="2024-02-23T10:05:59.037" v="2174" actId="478"/>
          <ac:spMkLst>
            <pc:docMk/>
            <pc:sldMk cId="3105976410" sldId="2147376920"/>
            <ac:spMk id="3" creationId="{78AC5D6D-A911-9350-65C8-FFCB27000716}"/>
          </ac:spMkLst>
        </pc:spChg>
        <pc:spChg chg="del mod ord">
          <ac:chgData name="Jay McCord" userId="3b3d54f4-6c01-487d-92f5-b4c10460580b" providerId="ADAL" clId="{EBC80390-303B-4AF5-A613-172DB3A7C64A}" dt="2024-02-22T18:28:33.369" v="244" actId="700"/>
          <ac:spMkLst>
            <pc:docMk/>
            <pc:sldMk cId="3105976410" sldId="2147376920"/>
            <ac:spMk id="3" creationId="{A3819EB7-657D-AD39-CA5F-20C7FA4828C0}"/>
          </ac:spMkLst>
        </pc:spChg>
        <pc:spChg chg="add del mod">
          <ac:chgData name="Jay McCord" userId="3b3d54f4-6c01-487d-92f5-b4c10460580b" providerId="ADAL" clId="{EBC80390-303B-4AF5-A613-172DB3A7C64A}" dt="2024-02-23T10:06:05.678" v="2176" actId="478"/>
          <ac:spMkLst>
            <pc:docMk/>
            <pc:sldMk cId="3105976410" sldId="2147376920"/>
            <ac:spMk id="4" creationId="{0A909D40-CFD2-D19B-2830-68C5AA5DA3F7}"/>
          </ac:spMkLst>
        </pc:spChg>
        <pc:spChg chg="del">
          <ac:chgData name="Jay McCord" userId="3b3d54f4-6c01-487d-92f5-b4c10460580b" providerId="ADAL" clId="{EBC80390-303B-4AF5-A613-172DB3A7C64A}" dt="2024-02-22T18:28:07.156" v="241"/>
          <ac:spMkLst>
            <pc:docMk/>
            <pc:sldMk cId="3105976410" sldId="2147376920"/>
            <ac:spMk id="4" creationId="{C0DB9E52-7D60-5927-B2D2-93BFCA9A3410}"/>
          </ac:spMkLst>
        </pc:spChg>
        <pc:spChg chg="del mod ord">
          <ac:chgData name="Jay McCord" userId="3b3d54f4-6c01-487d-92f5-b4c10460580b" providerId="ADAL" clId="{EBC80390-303B-4AF5-A613-172DB3A7C64A}" dt="2024-02-22T18:28:33.369" v="244" actId="700"/>
          <ac:spMkLst>
            <pc:docMk/>
            <pc:sldMk cId="3105976410" sldId="2147376920"/>
            <ac:spMk id="5" creationId="{778C5707-5F79-5485-6391-236DCAC5D75A}"/>
          </ac:spMkLst>
        </pc:spChg>
        <pc:spChg chg="add del mod">
          <ac:chgData name="Jay McCord" userId="3b3d54f4-6c01-487d-92f5-b4c10460580b" providerId="ADAL" clId="{EBC80390-303B-4AF5-A613-172DB3A7C64A}" dt="2024-02-23T10:06:18.850" v="2181" actId="478"/>
          <ac:spMkLst>
            <pc:docMk/>
            <pc:sldMk cId="3105976410" sldId="2147376920"/>
            <ac:spMk id="5" creationId="{ACC20DC8-9C4F-0DC0-B42F-DD2C24187714}"/>
          </ac:spMkLst>
        </pc:spChg>
        <pc:spChg chg="del mod ord">
          <ac:chgData name="Jay McCord" userId="3b3d54f4-6c01-487d-92f5-b4c10460580b" providerId="ADAL" clId="{EBC80390-303B-4AF5-A613-172DB3A7C64A}" dt="2024-02-22T18:28:33.369" v="244" actId="700"/>
          <ac:spMkLst>
            <pc:docMk/>
            <pc:sldMk cId="3105976410" sldId="2147376920"/>
            <ac:spMk id="6" creationId="{4E7DC3C8-DBB3-FF63-20D9-646B0333330C}"/>
          </ac:spMkLst>
        </pc:spChg>
        <pc:spChg chg="del">
          <ac:chgData name="Jay McCord" userId="3b3d54f4-6c01-487d-92f5-b4c10460580b" providerId="ADAL" clId="{EBC80390-303B-4AF5-A613-172DB3A7C64A}" dt="2024-02-22T18:28:33.369" v="244" actId="700"/>
          <ac:spMkLst>
            <pc:docMk/>
            <pc:sldMk cId="3105976410" sldId="2147376920"/>
            <ac:spMk id="7" creationId="{7250F76A-FB99-F4B7-398D-8C22B35ED331}"/>
          </ac:spMkLst>
        </pc:spChg>
        <pc:spChg chg="del mod ord">
          <ac:chgData name="Jay McCord" userId="3b3d54f4-6c01-487d-92f5-b4c10460580b" providerId="ADAL" clId="{EBC80390-303B-4AF5-A613-172DB3A7C64A}" dt="2024-02-22T18:28:33.369" v="244" actId="700"/>
          <ac:spMkLst>
            <pc:docMk/>
            <pc:sldMk cId="3105976410" sldId="2147376920"/>
            <ac:spMk id="8" creationId="{954A7333-1C70-40DF-6F74-BB32AAB81DC5}"/>
          </ac:spMkLst>
        </pc:spChg>
        <pc:spChg chg="mod ord">
          <ac:chgData name="Jay McCord" userId="3b3d54f4-6c01-487d-92f5-b4c10460580b" providerId="ADAL" clId="{EBC80390-303B-4AF5-A613-172DB3A7C64A}" dt="2024-02-22T18:28:33.369" v="244" actId="700"/>
          <ac:spMkLst>
            <pc:docMk/>
            <pc:sldMk cId="3105976410" sldId="2147376920"/>
            <ac:spMk id="9" creationId="{549F0A04-9A0A-0272-0881-4310606135E9}"/>
          </ac:spMkLst>
        </pc:spChg>
        <pc:spChg chg="add del mod">
          <ac:chgData name="Jay McCord" userId="3b3d54f4-6c01-487d-92f5-b4c10460580b" providerId="ADAL" clId="{EBC80390-303B-4AF5-A613-172DB3A7C64A}" dt="2024-02-22T18:28:12.189" v="243" actId="478"/>
          <ac:spMkLst>
            <pc:docMk/>
            <pc:sldMk cId="3105976410" sldId="2147376920"/>
            <ac:spMk id="11" creationId="{19AD7059-3225-1FFC-6B6A-F6C6E6D1E71A}"/>
          </ac:spMkLst>
        </pc:spChg>
        <pc:spChg chg="add mod ord">
          <ac:chgData name="Jay McCord" userId="3b3d54f4-6c01-487d-92f5-b4c10460580b" providerId="ADAL" clId="{EBC80390-303B-4AF5-A613-172DB3A7C64A}" dt="2024-02-22T18:31:31.273" v="279"/>
          <ac:spMkLst>
            <pc:docMk/>
            <pc:sldMk cId="3105976410" sldId="2147376920"/>
            <ac:spMk id="12" creationId="{3B78E07F-E45D-C457-B9EC-A339D2A8F693}"/>
          </ac:spMkLst>
        </pc:spChg>
        <pc:spChg chg="add mod ord">
          <ac:chgData name="Jay McCord" userId="3b3d54f4-6c01-487d-92f5-b4c10460580b" providerId="ADAL" clId="{EBC80390-303B-4AF5-A613-172DB3A7C64A}" dt="2024-02-22T20:07:51.900" v="794" actId="20577"/>
          <ac:spMkLst>
            <pc:docMk/>
            <pc:sldMk cId="3105976410" sldId="2147376920"/>
            <ac:spMk id="13" creationId="{EC0AC3EF-D6B6-9774-D795-5B4649331456}"/>
          </ac:spMkLst>
        </pc:spChg>
        <pc:spChg chg="add mod ord">
          <ac:chgData name="Jay McCord" userId="3b3d54f4-6c01-487d-92f5-b4c10460580b" providerId="ADAL" clId="{EBC80390-303B-4AF5-A613-172DB3A7C64A}" dt="2024-02-22T20:15:05.704" v="894"/>
          <ac:spMkLst>
            <pc:docMk/>
            <pc:sldMk cId="3105976410" sldId="2147376920"/>
            <ac:spMk id="14" creationId="{FE54EE4A-0AB8-9C16-EFD4-091BB5B02750}"/>
          </ac:spMkLst>
        </pc:spChg>
        <pc:spChg chg="add del mod ord">
          <ac:chgData name="Jay McCord" userId="3b3d54f4-6c01-487d-92f5-b4c10460580b" providerId="ADAL" clId="{EBC80390-303B-4AF5-A613-172DB3A7C64A}" dt="2024-02-22T18:29:50.917" v="258" actId="478"/>
          <ac:spMkLst>
            <pc:docMk/>
            <pc:sldMk cId="3105976410" sldId="2147376920"/>
            <ac:spMk id="15" creationId="{079C3C3A-B20A-8F32-B647-7D5CB5881714}"/>
          </ac:spMkLst>
        </pc:spChg>
        <pc:spChg chg="add mod ord">
          <ac:chgData name="Jay McCord" userId="3b3d54f4-6c01-487d-92f5-b4c10460580b" providerId="ADAL" clId="{EBC80390-303B-4AF5-A613-172DB3A7C64A}" dt="2024-02-22T20:07:56.596" v="796" actId="20577"/>
          <ac:spMkLst>
            <pc:docMk/>
            <pc:sldMk cId="3105976410" sldId="2147376920"/>
            <ac:spMk id="16" creationId="{F0491F58-21DC-9C59-C28F-033A17A796A1}"/>
          </ac:spMkLst>
        </pc:spChg>
        <pc:spChg chg="add del mod ord">
          <ac:chgData name="Jay McCord" userId="3b3d54f4-6c01-487d-92f5-b4c10460580b" providerId="ADAL" clId="{EBC80390-303B-4AF5-A613-172DB3A7C64A}" dt="2024-02-22T18:28:45.827" v="247" actId="478"/>
          <ac:spMkLst>
            <pc:docMk/>
            <pc:sldMk cId="3105976410" sldId="2147376920"/>
            <ac:spMk id="17" creationId="{130B0716-51DF-F658-A1C2-FA291FC3EBA3}"/>
          </ac:spMkLst>
        </pc:spChg>
        <pc:spChg chg="add mod">
          <ac:chgData name="Jay McCord" userId="3b3d54f4-6c01-487d-92f5-b4c10460580b" providerId="ADAL" clId="{EBC80390-303B-4AF5-A613-172DB3A7C64A}" dt="2024-02-23T10:06:29.412" v="2182" actId="1076"/>
          <ac:spMkLst>
            <pc:docMk/>
            <pc:sldMk cId="3105976410" sldId="2147376920"/>
            <ac:spMk id="21" creationId="{30DC333E-CD6F-DD82-DD34-E478749E0251}"/>
          </ac:spMkLst>
        </pc:spChg>
        <pc:spChg chg="add del mod">
          <ac:chgData name="Jay McCord" userId="3b3d54f4-6c01-487d-92f5-b4c10460580b" providerId="ADAL" clId="{EBC80390-303B-4AF5-A613-172DB3A7C64A}" dt="2024-02-22T18:33:00.681" v="295" actId="478"/>
          <ac:spMkLst>
            <pc:docMk/>
            <pc:sldMk cId="3105976410" sldId="2147376920"/>
            <ac:spMk id="26" creationId="{04686A32-5141-63F3-0D69-D648199BB8FD}"/>
          </ac:spMkLst>
        </pc:spChg>
        <pc:spChg chg="add del mod">
          <ac:chgData name="Jay McCord" userId="3b3d54f4-6c01-487d-92f5-b4c10460580b" providerId="ADAL" clId="{EBC80390-303B-4AF5-A613-172DB3A7C64A}" dt="2024-02-22T18:33:00.681" v="295" actId="478"/>
          <ac:spMkLst>
            <pc:docMk/>
            <pc:sldMk cId="3105976410" sldId="2147376920"/>
            <ac:spMk id="27" creationId="{041932ED-4423-B8F0-C841-501F72894CCB}"/>
          </ac:spMkLst>
        </pc:spChg>
        <pc:spChg chg="add del mod">
          <ac:chgData name="Jay McCord" userId="3b3d54f4-6c01-487d-92f5-b4c10460580b" providerId="ADAL" clId="{EBC80390-303B-4AF5-A613-172DB3A7C64A}" dt="2024-02-22T18:33:00.681" v="295" actId="478"/>
          <ac:spMkLst>
            <pc:docMk/>
            <pc:sldMk cId="3105976410" sldId="2147376920"/>
            <ac:spMk id="28" creationId="{C9A25893-394F-1DB3-DC05-146EE3A0D730}"/>
          </ac:spMkLst>
        </pc:spChg>
        <pc:spChg chg="add del mod">
          <ac:chgData name="Jay McCord" userId="3b3d54f4-6c01-487d-92f5-b4c10460580b" providerId="ADAL" clId="{EBC80390-303B-4AF5-A613-172DB3A7C64A}" dt="2024-02-22T18:33:00.681" v="295" actId="478"/>
          <ac:spMkLst>
            <pc:docMk/>
            <pc:sldMk cId="3105976410" sldId="2147376920"/>
            <ac:spMk id="29" creationId="{3A6757C7-4580-D62D-3B8E-A53C36478932}"/>
          </ac:spMkLst>
        </pc:spChg>
        <pc:spChg chg="add mod">
          <ac:chgData name="Jay McCord" userId="3b3d54f4-6c01-487d-92f5-b4c10460580b" providerId="ADAL" clId="{EBC80390-303B-4AF5-A613-172DB3A7C64A}" dt="2024-02-22T18:30:45.770" v="265" actId="164"/>
          <ac:spMkLst>
            <pc:docMk/>
            <pc:sldMk cId="3105976410" sldId="2147376920"/>
            <ac:spMk id="34" creationId="{C1B719C8-B867-1658-7C4D-92802027D350}"/>
          </ac:spMkLst>
        </pc:spChg>
        <pc:spChg chg="add mod">
          <ac:chgData name="Jay McCord" userId="3b3d54f4-6c01-487d-92f5-b4c10460580b" providerId="ADAL" clId="{EBC80390-303B-4AF5-A613-172DB3A7C64A}" dt="2024-02-22T18:31:01.900" v="274" actId="164"/>
          <ac:spMkLst>
            <pc:docMk/>
            <pc:sldMk cId="3105976410" sldId="2147376920"/>
            <ac:spMk id="35" creationId="{A9123D8D-36C5-CC0B-55DA-60DEFE5B82E5}"/>
          </ac:spMkLst>
        </pc:spChg>
        <pc:spChg chg="add mod">
          <ac:chgData name="Jay McCord" userId="3b3d54f4-6c01-487d-92f5-b4c10460580b" providerId="ADAL" clId="{EBC80390-303B-4AF5-A613-172DB3A7C64A}" dt="2024-02-22T18:30:51.496" v="272" actId="1038"/>
          <ac:spMkLst>
            <pc:docMk/>
            <pc:sldMk cId="3105976410" sldId="2147376920"/>
            <ac:spMk id="36" creationId="{29C4A2CD-0DD7-6E04-05A9-4E58F5701258}"/>
          </ac:spMkLst>
        </pc:spChg>
        <pc:spChg chg="add mod">
          <ac:chgData name="Jay McCord" userId="3b3d54f4-6c01-487d-92f5-b4c10460580b" providerId="ADAL" clId="{EBC80390-303B-4AF5-A613-172DB3A7C64A}" dt="2024-02-22T18:31:04.506" v="275" actId="164"/>
          <ac:spMkLst>
            <pc:docMk/>
            <pc:sldMk cId="3105976410" sldId="2147376920"/>
            <ac:spMk id="37" creationId="{C9307D15-0524-06BF-DFAD-F0F969437248}"/>
          </ac:spMkLst>
        </pc:spChg>
        <pc:spChg chg="add del mod">
          <ac:chgData name="Jay McCord" userId="3b3d54f4-6c01-487d-92f5-b4c10460580b" providerId="ADAL" clId="{EBC80390-303B-4AF5-A613-172DB3A7C64A}" dt="2024-02-22T20:31:21.304" v="1198" actId="478"/>
          <ac:spMkLst>
            <pc:docMk/>
            <pc:sldMk cId="3105976410" sldId="2147376920"/>
            <ac:spMk id="48" creationId="{D4AAC4BB-FFC7-279F-E668-545AC9F48CFA}"/>
          </ac:spMkLst>
        </pc:spChg>
        <pc:grpChg chg="add mod">
          <ac:chgData name="Jay McCord" userId="3b3d54f4-6c01-487d-92f5-b4c10460580b" providerId="ADAL" clId="{EBC80390-303B-4AF5-A613-172DB3A7C64A}" dt="2024-02-22T18:31:21.441" v="278" actId="1076"/>
          <ac:grpSpMkLst>
            <pc:docMk/>
            <pc:sldMk cId="3105976410" sldId="2147376920"/>
            <ac:grpSpMk id="38" creationId="{061F5FCC-8E64-BA20-CF09-3C1F0289D067}"/>
          </ac:grpSpMkLst>
        </pc:grpChg>
        <pc:grpChg chg="add mod">
          <ac:chgData name="Jay McCord" userId="3b3d54f4-6c01-487d-92f5-b4c10460580b" providerId="ADAL" clId="{EBC80390-303B-4AF5-A613-172DB3A7C64A}" dt="2024-02-22T18:31:21.441" v="278" actId="1076"/>
          <ac:grpSpMkLst>
            <pc:docMk/>
            <pc:sldMk cId="3105976410" sldId="2147376920"/>
            <ac:grpSpMk id="39" creationId="{FF17B650-7885-118B-ED52-C92A1BCA7E98}"/>
          </ac:grpSpMkLst>
        </pc:grpChg>
        <pc:grpChg chg="add mod">
          <ac:chgData name="Jay McCord" userId="3b3d54f4-6c01-487d-92f5-b4c10460580b" providerId="ADAL" clId="{EBC80390-303B-4AF5-A613-172DB3A7C64A}" dt="2024-02-22T18:31:21.441" v="278" actId="1076"/>
          <ac:grpSpMkLst>
            <pc:docMk/>
            <pc:sldMk cId="3105976410" sldId="2147376920"/>
            <ac:grpSpMk id="40" creationId="{7E60E7F2-7B96-725A-0475-7ED4E3442720}"/>
          </ac:grpSpMkLst>
        </pc:grpChg>
        <pc:grpChg chg="add mod">
          <ac:chgData name="Jay McCord" userId="3b3d54f4-6c01-487d-92f5-b4c10460580b" providerId="ADAL" clId="{EBC80390-303B-4AF5-A613-172DB3A7C64A}" dt="2024-02-22T18:31:21.441" v="278" actId="1076"/>
          <ac:grpSpMkLst>
            <pc:docMk/>
            <pc:sldMk cId="3105976410" sldId="2147376920"/>
            <ac:grpSpMk id="41" creationId="{97EC1379-D756-548F-79C6-36260E30341F}"/>
          </ac:grpSpMkLst>
        </pc:grpChg>
        <pc:picChg chg="add del mod">
          <ac:chgData name="Jay McCord" userId="3b3d54f4-6c01-487d-92f5-b4c10460580b" providerId="ADAL" clId="{EBC80390-303B-4AF5-A613-172DB3A7C64A}" dt="2024-02-23T21:44:17.669" v="2232" actId="478"/>
          <ac:picMkLst>
            <pc:docMk/>
            <pc:sldMk cId="3105976410" sldId="2147376920"/>
            <ac:picMk id="6" creationId="{3643C1B3-642E-B405-097F-9B91532E3A16}"/>
          </ac:picMkLst>
        </pc:picChg>
        <pc:picChg chg="add del mod">
          <ac:chgData name="Jay McCord" userId="3b3d54f4-6c01-487d-92f5-b4c10460580b" providerId="ADAL" clId="{EBC80390-303B-4AF5-A613-172DB3A7C64A}" dt="2024-02-22T18:28:11.252" v="242" actId="478"/>
          <ac:picMkLst>
            <pc:docMk/>
            <pc:sldMk cId="3105976410" sldId="2147376920"/>
            <ac:picMk id="10" creationId="{75691161-8944-344D-2E8D-62A87DD91472}"/>
          </ac:picMkLst>
        </pc:picChg>
        <pc:picChg chg="add del mod">
          <ac:chgData name="Jay McCord" userId="3b3d54f4-6c01-487d-92f5-b4c10460580b" providerId="ADAL" clId="{EBC80390-303B-4AF5-A613-172DB3A7C64A}" dt="2024-02-22T18:28:44.702" v="246"/>
          <ac:picMkLst>
            <pc:docMk/>
            <pc:sldMk cId="3105976410" sldId="2147376920"/>
            <ac:picMk id="18" creationId="{E46B7E11-B478-8D4F-37BF-6FE71D7DD2D7}"/>
          </ac:picMkLst>
        </pc:picChg>
        <pc:picChg chg="add del mod">
          <ac:chgData name="Jay McCord" userId="3b3d54f4-6c01-487d-92f5-b4c10460580b" providerId="ADAL" clId="{EBC80390-303B-4AF5-A613-172DB3A7C64A}" dt="2024-02-22T18:28:49.567" v="249" actId="478"/>
          <ac:picMkLst>
            <pc:docMk/>
            <pc:sldMk cId="3105976410" sldId="2147376920"/>
            <ac:picMk id="19" creationId="{BB7DDFAC-B9B3-BDCA-8C53-A92364A94EB8}"/>
          </ac:picMkLst>
        </pc:picChg>
        <pc:picChg chg="add mod">
          <ac:chgData name="Jay McCord" userId="3b3d54f4-6c01-487d-92f5-b4c10460580b" providerId="ADAL" clId="{EBC80390-303B-4AF5-A613-172DB3A7C64A}" dt="2024-02-23T10:06:29.412" v="2182" actId="1076"/>
          <ac:picMkLst>
            <pc:docMk/>
            <pc:sldMk cId="3105976410" sldId="2147376920"/>
            <ac:picMk id="20" creationId="{0668E0F8-D242-6742-BEFD-DD07986A39DA}"/>
          </ac:picMkLst>
        </pc:picChg>
        <pc:picChg chg="add del mod">
          <ac:chgData name="Jay McCord" userId="3b3d54f4-6c01-487d-92f5-b4c10460580b" providerId="ADAL" clId="{EBC80390-303B-4AF5-A613-172DB3A7C64A}" dt="2024-02-22T18:33:00.681" v="295" actId="478"/>
          <ac:picMkLst>
            <pc:docMk/>
            <pc:sldMk cId="3105976410" sldId="2147376920"/>
            <ac:picMk id="22" creationId="{264B7C24-0C53-CDAC-8FC8-DCF5FF2BDD37}"/>
          </ac:picMkLst>
        </pc:picChg>
        <pc:picChg chg="add del mod">
          <ac:chgData name="Jay McCord" userId="3b3d54f4-6c01-487d-92f5-b4c10460580b" providerId="ADAL" clId="{EBC80390-303B-4AF5-A613-172DB3A7C64A}" dt="2024-02-22T18:33:00.681" v="295" actId="478"/>
          <ac:picMkLst>
            <pc:docMk/>
            <pc:sldMk cId="3105976410" sldId="2147376920"/>
            <ac:picMk id="23" creationId="{F4E2CD50-1DE9-FB25-5784-43EC10BF6F2C}"/>
          </ac:picMkLst>
        </pc:picChg>
        <pc:picChg chg="add del mod">
          <ac:chgData name="Jay McCord" userId="3b3d54f4-6c01-487d-92f5-b4c10460580b" providerId="ADAL" clId="{EBC80390-303B-4AF5-A613-172DB3A7C64A}" dt="2024-02-22T18:33:00.681" v="295" actId="478"/>
          <ac:picMkLst>
            <pc:docMk/>
            <pc:sldMk cId="3105976410" sldId="2147376920"/>
            <ac:picMk id="24" creationId="{01FBE0AE-5F3D-F0B5-C400-C044FCAF53C5}"/>
          </ac:picMkLst>
        </pc:picChg>
        <pc:picChg chg="add del mod">
          <ac:chgData name="Jay McCord" userId="3b3d54f4-6c01-487d-92f5-b4c10460580b" providerId="ADAL" clId="{EBC80390-303B-4AF5-A613-172DB3A7C64A}" dt="2024-02-22T18:33:00.681" v="295" actId="478"/>
          <ac:picMkLst>
            <pc:docMk/>
            <pc:sldMk cId="3105976410" sldId="2147376920"/>
            <ac:picMk id="25" creationId="{0CD5D68F-A59C-8344-1B57-4F49A169C44B}"/>
          </ac:picMkLst>
        </pc:picChg>
        <pc:picChg chg="add mod">
          <ac:chgData name="Jay McCord" userId="3b3d54f4-6c01-487d-92f5-b4c10460580b" providerId="ADAL" clId="{EBC80390-303B-4AF5-A613-172DB3A7C64A}" dt="2024-02-22T18:30:45.770" v="265" actId="164"/>
          <ac:picMkLst>
            <pc:docMk/>
            <pc:sldMk cId="3105976410" sldId="2147376920"/>
            <ac:picMk id="30" creationId="{BE3C2E3C-328E-0F87-5483-8B249FF9CDBC}"/>
          </ac:picMkLst>
        </pc:picChg>
        <pc:picChg chg="add mod">
          <ac:chgData name="Jay McCord" userId="3b3d54f4-6c01-487d-92f5-b4c10460580b" providerId="ADAL" clId="{EBC80390-303B-4AF5-A613-172DB3A7C64A}" dt="2024-02-22T18:31:01.900" v="274" actId="164"/>
          <ac:picMkLst>
            <pc:docMk/>
            <pc:sldMk cId="3105976410" sldId="2147376920"/>
            <ac:picMk id="31" creationId="{7FEC44AD-2B23-90B5-EB4E-D34ECED7A48E}"/>
          </ac:picMkLst>
        </pc:picChg>
        <pc:picChg chg="add mod">
          <ac:chgData name="Jay McCord" userId="3b3d54f4-6c01-487d-92f5-b4c10460580b" providerId="ADAL" clId="{EBC80390-303B-4AF5-A613-172DB3A7C64A}" dt="2024-02-22T18:30:47.677" v="266" actId="164"/>
          <ac:picMkLst>
            <pc:docMk/>
            <pc:sldMk cId="3105976410" sldId="2147376920"/>
            <ac:picMk id="32" creationId="{D219F313-7DF9-4E70-267C-F56306480AAC}"/>
          </ac:picMkLst>
        </pc:picChg>
        <pc:picChg chg="add mod">
          <ac:chgData name="Jay McCord" userId="3b3d54f4-6c01-487d-92f5-b4c10460580b" providerId="ADAL" clId="{EBC80390-303B-4AF5-A613-172DB3A7C64A}" dt="2024-02-22T18:31:04.506" v="275" actId="164"/>
          <ac:picMkLst>
            <pc:docMk/>
            <pc:sldMk cId="3105976410" sldId="2147376920"/>
            <ac:picMk id="33" creationId="{9B9CAB13-64F3-2588-60A1-2E2B1C9D98A5}"/>
          </ac:picMkLst>
        </pc:picChg>
        <pc:picChg chg="add del mod">
          <ac:chgData name="Jay McCord" userId="3b3d54f4-6c01-487d-92f5-b4c10460580b" providerId="ADAL" clId="{EBC80390-303B-4AF5-A613-172DB3A7C64A}" dt="2024-02-23T10:12:52.822" v="2205" actId="478"/>
          <ac:picMkLst>
            <pc:docMk/>
            <pc:sldMk cId="3105976410" sldId="2147376920"/>
            <ac:picMk id="42" creationId="{F71D673E-23E2-DA6B-CD0E-53C3603261A3}"/>
          </ac:picMkLst>
        </pc:picChg>
        <pc:picChg chg="add del mod">
          <ac:chgData name="Jay McCord" userId="3b3d54f4-6c01-487d-92f5-b4c10460580b" providerId="ADAL" clId="{EBC80390-303B-4AF5-A613-172DB3A7C64A}" dt="2024-02-23T21:44:18.596" v="2233" actId="478"/>
          <ac:picMkLst>
            <pc:docMk/>
            <pc:sldMk cId="3105976410" sldId="2147376920"/>
            <ac:picMk id="43" creationId="{4CCF22D6-9941-F362-DE66-1EE0BF0DE58E}"/>
          </ac:picMkLst>
        </pc:picChg>
        <pc:picChg chg="add del mod">
          <ac:chgData name="Jay McCord" userId="3b3d54f4-6c01-487d-92f5-b4c10460580b" providerId="ADAL" clId="{EBC80390-303B-4AF5-A613-172DB3A7C64A}" dt="2024-02-23T10:06:15.912" v="2180" actId="478"/>
          <ac:picMkLst>
            <pc:docMk/>
            <pc:sldMk cId="3105976410" sldId="2147376920"/>
            <ac:picMk id="44" creationId="{E4886C58-AD80-8F15-2EE6-8F8910E51C03}"/>
          </ac:picMkLst>
        </pc:picChg>
        <pc:picChg chg="add del mod">
          <ac:chgData name="Jay McCord" userId="3b3d54f4-6c01-487d-92f5-b4c10460580b" providerId="ADAL" clId="{EBC80390-303B-4AF5-A613-172DB3A7C64A}" dt="2024-02-22T20:31:22.003" v="1199"/>
          <ac:picMkLst>
            <pc:docMk/>
            <pc:sldMk cId="3105976410" sldId="2147376920"/>
            <ac:picMk id="45" creationId="{899DB234-F9B3-01A6-53A9-4C441DD2C2A5}"/>
          </ac:picMkLst>
        </pc:picChg>
        <pc:picChg chg="add del mod">
          <ac:chgData name="Jay McCord" userId="3b3d54f4-6c01-487d-92f5-b4c10460580b" providerId="ADAL" clId="{EBC80390-303B-4AF5-A613-172DB3A7C64A}" dt="2024-02-22T20:31:22.003" v="1199"/>
          <ac:picMkLst>
            <pc:docMk/>
            <pc:sldMk cId="3105976410" sldId="2147376920"/>
            <ac:picMk id="46" creationId="{0A150876-EAFF-BEE4-8EEF-DD27C33E3BA4}"/>
          </ac:picMkLst>
        </pc:picChg>
      </pc:sldChg>
      <pc:sldChg chg="addSp delSp modSp add del mod">
        <pc:chgData name="Jay McCord" userId="3b3d54f4-6c01-487d-92f5-b4c10460580b" providerId="ADAL" clId="{EBC80390-303B-4AF5-A613-172DB3A7C64A}" dt="2024-02-22T18:57:10.874" v="788" actId="47"/>
        <pc:sldMkLst>
          <pc:docMk/>
          <pc:sldMk cId="3386501350" sldId="2147376921"/>
        </pc:sldMkLst>
        <pc:spChg chg="add del mod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2" creationId="{60ACA61B-AA5D-C57A-6146-1F883BB89FC4}"/>
          </ac:spMkLst>
        </pc:spChg>
        <pc:spChg chg="add del mod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4" creationId="{1795ADCE-F35B-CAFA-26BA-781531D46E66}"/>
          </ac:spMkLst>
        </pc:spChg>
        <pc:spChg chg="add del mod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5" creationId="{33100847-FEB0-6A17-7DDA-9FFCA2DE6352}"/>
          </ac:spMkLst>
        </pc:spChg>
        <pc:spChg chg="add del mod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8" creationId="{296B795E-92E3-D73B-C6EF-B2F1A7145ED6}"/>
          </ac:spMkLst>
        </pc:spChg>
        <pc:spChg chg="add del mod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9" creationId="{94263178-1DDD-1389-BBF7-D1FEA9C47F4E}"/>
          </ac:spMkLst>
        </pc:spChg>
        <pc:spChg chg="add del mod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11" creationId="{150BFD9A-C12D-2C44-FD84-E046C9CD9393}"/>
          </ac:spMkLst>
        </pc:spChg>
        <pc:spChg chg="add del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12" creationId="{B70BCC7F-BB92-D2B0-4F48-93AA64EAFAFD}"/>
          </ac:spMkLst>
        </pc:spChg>
        <pc:spChg chg="mod">
          <ac:chgData name="Jay McCord" userId="3b3d54f4-6c01-487d-92f5-b4c10460580b" providerId="ADAL" clId="{EBC80390-303B-4AF5-A613-172DB3A7C64A}" dt="2024-02-22T18:38:06.981" v="367" actId="1076"/>
          <ac:spMkLst>
            <pc:docMk/>
            <pc:sldMk cId="3386501350" sldId="2147376921"/>
            <ac:spMk id="13" creationId="{27FCBBA6-26CD-3E18-E18B-C168B4663D62}"/>
          </ac:spMkLst>
        </pc:spChg>
        <pc:spChg chg="add del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16" creationId="{51A11F9B-2718-EC12-2109-4AA86EDFD1FC}"/>
          </ac:spMkLst>
        </pc:spChg>
        <pc:spChg chg="add del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17" creationId="{ECDD0B85-B4FB-9E80-38ED-82BCAC900ABA}"/>
          </ac:spMkLst>
        </pc:spChg>
        <pc:spChg chg="add del">
          <ac:chgData name="Jay McCord" userId="3b3d54f4-6c01-487d-92f5-b4c10460580b" providerId="ADAL" clId="{EBC80390-303B-4AF5-A613-172DB3A7C64A}" dt="2024-02-22T18:37:52.401" v="365" actId="478"/>
          <ac:spMkLst>
            <pc:docMk/>
            <pc:sldMk cId="3386501350" sldId="2147376921"/>
            <ac:spMk id="18" creationId="{6A9C5344-0A67-7CD0-057A-DD39BE770E97}"/>
          </ac:spMkLst>
        </pc:spChg>
        <pc:picChg chg="add del">
          <ac:chgData name="Jay McCord" userId="3b3d54f4-6c01-487d-92f5-b4c10460580b" providerId="ADAL" clId="{EBC80390-303B-4AF5-A613-172DB3A7C64A}" dt="2024-02-22T18:37:52.401" v="365" actId="478"/>
          <ac:picMkLst>
            <pc:docMk/>
            <pc:sldMk cId="3386501350" sldId="2147376921"/>
            <ac:picMk id="21" creationId="{F1595EDB-9E79-2EE1-E30A-D2CE29DDE0E1}"/>
          </ac:picMkLst>
        </pc:picChg>
        <pc:picChg chg="add del">
          <ac:chgData name="Jay McCord" userId="3b3d54f4-6c01-487d-92f5-b4c10460580b" providerId="ADAL" clId="{EBC80390-303B-4AF5-A613-172DB3A7C64A}" dt="2024-02-22T18:37:52.401" v="365" actId="478"/>
          <ac:picMkLst>
            <pc:docMk/>
            <pc:sldMk cId="3386501350" sldId="2147376921"/>
            <ac:picMk id="22" creationId="{58DB2FE6-23C7-AF7F-EA64-A9EC06FAE26F}"/>
          </ac:picMkLst>
        </pc:picChg>
      </pc:sldChg>
      <pc:sldChg chg="addSp delSp modSp new mod ord modClrScheme modAnim chgLayout">
        <pc:chgData name="Jay McCord" userId="3b3d54f4-6c01-487d-92f5-b4c10460580b" providerId="ADAL" clId="{EBC80390-303B-4AF5-A613-172DB3A7C64A}" dt="2024-02-23T21:44:21.952" v="2235" actId="478"/>
        <pc:sldMkLst>
          <pc:docMk/>
          <pc:sldMk cId="1272876364" sldId="2147376922"/>
        </pc:sldMkLst>
        <pc:spChg chg="del mod ord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2" creationId="{A2601EE6-AF23-DFBE-23A0-6B56EB9988E9}"/>
          </ac:spMkLst>
        </pc:spChg>
        <pc:spChg chg="mod ord">
          <ac:chgData name="Jay McCord" userId="3b3d54f4-6c01-487d-92f5-b4c10460580b" providerId="ADAL" clId="{EBC80390-303B-4AF5-A613-172DB3A7C64A}" dt="2024-02-22T18:40:01.453" v="373" actId="700"/>
          <ac:spMkLst>
            <pc:docMk/>
            <pc:sldMk cId="1272876364" sldId="2147376922"/>
            <ac:spMk id="3" creationId="{A23AAB25-1486-DB3E-D416-4C9EA4F92FB0}"/>
          </ac:spMkLst>
        </pc:spChg>
        <pc:spChg chg="del mod ord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4" creationId="{585C71A7-DF42-252B-162C-F6571932B20D}"/>
          </ac:spMkLst>
        </pc:spChg>
        <pc:spChg chg="del mod ord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5" creationId="{EFC8E2E4-44EA-5714-7B12-3E50A4667C08}"/>
          </ac:spMkLst>
        </pc:spChg>
        <pc:spChg chg="del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6" creationId="{4D55EF13-A9C6-2C84-D814-21B4C2AC8B32}"/>
          </ac:spMkLst>
        </pc:spChg>
        <pc:spChg chg="del mod ord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7" creationId="{145E56BD-F747-D51C-9594-0CA5C554196F}"/>
          </ac:spMkLst>
        </pc:spChg>
        <pc:spChg chg="add del mod">
          <ac:chgData name="Jay McCord" userId="3b3d54f4-6c01-487d-92f5-b4c10460580b" providerId="ADAL" clId="{EBC80390-303B-4AF5-A613-172DB3A7C64A}" dt="2024-02-23T10:11:20.084" v="2199"/>
          <ac:spMkLst>
            <pc:docMk/>
            <pc:sldMk cId="1272876364" sldId="2147376922"/>
            <ac:spMk id="7" creationId="{6A97DEC4-50AA-DB12-0C1C-300E04E179C5}"/>
          </ac:spMkLst>
        </pc:spChg>
        <pc:spChg chg="del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8" creationId="{D325EE69-C343-C729-CF26-ACC2214C5ED7}"/>
          </ac:spMkLst>
        </pc:spChg>
        <pc:spChg chg="del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9" creationId="{C1A4677A-F753-F1F2-2EB0-1B68913D6317}"/>
          </ac:spMkLst>
        </pc:spChg>
        <pc:spChg chg="del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10" creationId="{3E3E0C57-8148-23A2-A276-6B5816E33392}"/>
          </ac:spMkLst>
        </pc:spChg>
        <pc:spChg chg="del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11" creationId="{79F2F617-3043-AB69-AA16-F3DE30298242}"/>
          </ac:spMkLst>
        </pc:spChg>
        <pc:spChg chg="del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12" creationId="{0CD1DDC6-B1CE-A72F-FE56-C7A0A50A9EB8}"/>
          </ac:spMkLst>
        </pc:spChg>
        <pc:spChg chg="del">
          <ac:chgData name="Jay McCord" userId="3b3d54f4-6c01-487d-92f5-b4c10460580b" providerId="ADAL" clId="{EBC80390-303B-4AF5-A613-172DB3A7C64A}" dt="2024-02-22T18:38:42.529" v="369" actId="700"/>
          <ac:spMkLst>
            <pc:docMk/>
            <pc:sldMk cId="1272876364" sldId="2147376922"/>
            <ac:spMk id="13" creationId="{9450DA35-6429-ADA7-3AC3-904E2E6643D6}"/>
          </ac:spMkLst>
        </pc:spChg>
        <pc:spChg chg="add del mod ord">
          <ac:chgData name="Jay McCord" userId="3b3d54f4-6c01-487d-92f5-b4c10460580b" providerId="ADAL" clId="{EBC80390-303B-4AF5-A613-172DB3A7C64A}" dt="2024-02-22T18:40:01.453" v="373" actId="700"/>
          <ac:spMkLst>
            <pc:docMk/>
            <pc:sldMk cId="1272876364" sldId="2147376922"/>
            <ac:spMk id="14" creationId="{FE3051CB-EA93-C1A7-CC0F-FE825017E047}"/>
          </ac:spMkLst>
        </pc:spChg>
        <pc:spChg chg="add del mod ord">
          <ac:chgData name="Jay McCord" userId="3b3d54f4-6c01-487d-92f5-b4c10460580b" providerId="ADAL" clId="{EBC80390-303B-4AF5-A613-172DB3A7C64A}" dt="2024-02-22T18:40:01.453" v="373" actId="700"/>
          <ac:spMkLst>
            <pc:docMk/>
            <pc:sldMk cId="1272876364" sldId="2147376922"/>
            <ac:spMk id="15" creationId="{2F9140A9-44AF-7CCA-9B9B-363D80170F05}"/>
          </ac:spMkLst>
        </pc:spChg>
        <pc:spChg chg="add del mod ord">
          <ac:chgData name="Jay McCord" userId="3b3d54f4-6c01-487d-92f5-b4c10460580b" providerId="ADAL" clId="{EBC80390-303B-4AF5-A613-172DB3A7C64A}" dt="2024-02-22T18:40:01.453" v="373" actId="700"/>
          <ac:spMkLst>
            <pc:docMk/>
            <pc:sldMk cId="1272876364" sldId="2147376922"/>
            <ac:spMk id="16" creationId="{BAF3BBF6-A8B5-4DD0-5E4C-F3BC05D3FC2F}"/>
          </ac:spMkLst>
        </pc:spChg>
        <pc:spChg chg="add del mod ord">
          <ac:chgData name="Jay McCord" userId="3b3d54f4-6c01-487d-92f5-b4c10460580b" providerId="ADAL" clId="{EBC80390-303B-4AF5-A613-172DB3A7C64A}" dt="2024-02-22T18:38:48.238" v="370"/>
          <ac:spMkLst>
            <pc:docMk/>
            <pc:sldMk cId="1272876364" sldId="2147376922"/>
            <ac:spMk id="17" creationId="{796688EF-6DB9-4BCD-E8FA-2351F7031901}"/>
          </ac:spMkLst>
        </pc:spChg>
        <pc:spChg chg="add mod ord">
          <ac:chgData name="Jay McCord" userId="3b3d54f4-6c01-487d-92f5-b4c10460580b" providerId="ADAL" clId="{EBC80390-303B-4AF5-A613-172DB3A7C64A}" dt="2024-02-22T20:16:28.957" v="1008" actId="20577"/>
          <ac:spMkLst>
            <pc:docMk/>
            <pc:sldMk cId="1272876364" sldId="2147376922"/>
            <ac:spMk id="19" creationId="{727A5CC6-BCBF-1C29-15EC-59622AB5C62D}"/>
          </ac:spMkLst>
        </pc:spChg>
        <pc:spChg chg="add mod ord">
          <ac:chgData name="Jay McCord" userId="3b3d54f4-6c01-487d-92f5-b4c10460580b" providerId="ADAL" clId="{EBC80390-303B-4AF5-A613-172DB3A7C64A}" dt="2024-02-22T22:36:08.179" v="1613" actId="20577"/>
          <ac:spMkLst>
            <pc:docMk/>
            <pc:sldMk cId="1272876364" sldId="2147376922"/>
            <ac:spMk id="20" creationId="{2AB783EA-9542-928C-F723-233233CADC3B}"/>
          </ac:spMkLst>
        </pc:spChg>
        <pc:spChg chg="add mod ord">
          <ac:chgData name="Jay McCord" userId="3b3d54f4-6c01-487d-92f5-b4c10460580b" providerId="ADAL" clId="{EBC80390-303B-4AF5-A613-172DB3A7C64A}" dt="2024-02-22T20:15:14.128" v="895"/>
          <ac:spMkLst>
            <pc:docMk/>
            <pc:sldMk cId="1272876364" sldId="2147376922"/>
            <ac:spMk id="21" creationId="{4BFDE6AF-4893-FEC9-C901-103914DC9A11}"/>
          </ac:spMkLst>
        </pc:spChg>
        <pc:spChg chg="add mod ord">
          <ac:chgData name="Jay McCord" userId="3b3d54f4-6c01-487d-92f5-b4c10460580b" providerId="ADAL" clId="{EBC80390-303B-4AF5-A613-172DB3A7C64A}" dt="2024-02-22T18:42:07.212" v="439" actId="113"/>
          <ac:spMkLst>
            <pc:docMk/>
            <pc:sldMk cId="1272876364" sldId="2147376922"/>
            <ac:spMk id="22" creationId="{4FCEDE54-6C43-AF8B-EB79-91D093D4DAA7}"/>
          </ac:spMkLst>
        </pc:spChg>
        <pc:spChg chg="add del mod ord">
          <ac:chgData name="Jay McCord" userId="3b3d54f4-6c01-487d-92f5-b4c10460580b" providerId="ADAL" clId="{EBC80390-303B-4AF5-A613-172DB3A7C64A}" dt="2024-02-22T18:40:21.298" v="376"/>
          <ac:spMkLst>
            <pc:docMk/>
            <pc:sldMk cId="1272876364" sldId="2147376922"/>
            <ac:spMk id="23" creationId="{072D564C-4AFB-8CE0-43B1-B663FD79AED6}"/>
          </ac:spMkLst>
        </pc:spChg>
        <pc:spChg chg="add del mod">
          <ac:chgData name="Jay McCord" userId="3b3d54f4-6c01-487d-92f5-b4c10460580b" providerId="ADAL" clId="{EBC80390-303B-4AF5-A613-172DB3A7C64A}" dt="2024-02-22T18:40:12.823" v="375"/>
          <ac:spMkLst>
            <pc:docMk/>
            <pc:sldMk cId="1272876364" sldId="2147376922"/>
            <ac:spMk id="24" creationId="{EBEF4FCB-5C0D-3F07-90F9-2F7ADD5A7650}"/>
          </ac:spMkLst>
        </pc:spChg>
        <pc:spChg chg="add del mod">
          <ac:chgData name="Jay McCord" userId="3b3d54f4-6c01-487d-92f5-b4c10460580b" providerId="ADAL" clId="{EBC80390-303B-4AF5-A613-172DB3A7C64A}" dt="2024-02-23T10:05:29.275" v="2169" actId="478"/>
          <ac:spMkLst>
            <pc:docMk/>
            <pc:sldMk cId="1272876364" sldId="2147376922"/>
            <ac:spMk id="28" creationId="{9EFCC013-FC52-35C0-B3B5-2053F837995E}"/>
          </ac:spMkLst>
        </pc:spChg>
        <pc:spChg chg="mod">
          <ac:chgData name="Jay McCord" userId="3b3d54f4-6c01-487d-92f5-b4c10460580b" providerId="ADAL" clId="{EBC80390-303B-4AF5-A613-172DB3A7C64A}" dt="2024-02-22T20:31:32.975" v="1200"/>
          <ac:spMkLst>
            <pc:docMk/>
            <pc:sldMk cId="1272876364" sldId="2147376922"/>
            <ac:spMk id="31" creationId="{225E606D-0A15-4EA3-9747-A4DD19CFA326}"/>
          </ac:spMkLst>
        </pc:spChg>
        <pc:spChg chg="mod">
          <ac:chgData name="Jay McCord" userId="3b3d54f4-6c01-487d-92f5-b4c10460580b" providerId="ADAL" clId="{EBC80390-303B-4AF5-A613-172DB3A7C64A}" dt="2024-02-22T20:31:32.975" v="1200"/>
          <ac:spMkLst>
            <pc:docMk/>
            <pc:sldMk cId="1272876364" sldId="2147376922"/>
            <ac:spMk id="34" creationId="{1521AF3A-65CC-CD8E-307B-59CAA08A4F9C}"/>
          </ac:spMkLst>
        </pc:spChg>
        <pc:spChg chg="mod">
          <ac:chgData name="Jay McCord" userId="3b3d54f4-6c01-487d-92f5-b4c10460580b" providerId="ADAL" clId="{EBC80390-303B-4AF5-A613-172DB3A7C64A}" dt="2024-02-22T20:31:32.975" v="1200"/>
          <ac:spMkLst>
            <pc:docMk/>
            <pc:sldMk cId="1272876364" sldId="2147376922"/>
            <ac:spMk id="37" creationId="{73548C11-D5E1-0805-A5C1-6E16224F288A}"/>
          </ac:spMkLst>
        </pc:spChg>
        <pc:spChg chg="mod">
          <ac:chgData name="Jay McCord" userId="3b3d54f4-6c01-487d-92f5-b4c10460580b" providerId="ADAL" clId="{EBC80390-303B-4AF5-A613-172DB3A7C64A}" dt="2024-02-22T20:31:32.975" v="1200"/>
          <ac:spMkLst>
            <pc:docMk/>
            <pc:sldMk cId="1272876364" sldId="2147376922"/>
            <ac:spMk id="40" creationId="{F00C0098-10EE-5383-F7B7-8D5F81E31A10}"/>
          </ac:spMkLst>
        </pc:spChg>
        <pc:grpChg chg="add del mod">
          <ac:chgData name="Jay McCord" userId="3b3d54f4-6c01-487d-92f5-b4c10460580b" providerId="ADAL" clId="{EBC80390-303B-4AF5-A613-172DB3A7C64A}" dt="2024-02-23T10:05:32.806" v="2170" actId="478"/>
          <ac:grpSpMkLst>
            <pc:docMk/>
            <pc:sldMk cId="1272876364" sldId="2147376922"/>
            <ac:grpSpMk id="29" creationId="{4EAFB629-C0DF-A004-E9C2-8C9688268632}"/>
          </ac:grpSpMkLst>
        </pc:grpChg>
        <pc:grpChg chg="add del mod">
          <ac:chgData name="Jay McCord" userId="3b3d54f4-6c01-487d-92f5-b4c10460580b" providerId="ADAL" clId="{EBC80390-303B-4AF5-A613-172DB3A7C64A}" dt="2024-02-23T10:05:32.806" v="2170" actId="478"/>
          <ac:grpSpMkLst>
            <pc:docMk/>
            <pc:sldMk cId="1272876364" sldId="2147376922"/>
            <ac:grpSpMk id="32" creationId="{AE25739F-7C05-029F-E24B-D0162AA091B4}"/>
          </ac:grpSpMkLst>
        </pc:grpChg>
        <pc:grpChg chg="add del mod">
          <ac:chgData name="Jay McCord" userId="3b3d54f4-6c01-487d-92f5-b4c10460580b" providerId="ADAL" clId="{EBC80390-303B-4AF5-A613-172DB3A7C64A}" dt="2024-02-23T10:05:32.806" v="2170" actId="478"/>
          <ac:grpSpMkLst>
            <pc:docMk/>
            <pc:sldMk cId="1272876364" sldId="2147376922"/>
            <ac:grpSpMk id="35" creationId="{E81E668E-4E30-2A02-07E2-DD67CEEAFC61}"/>
          </ac:grpSpMkLst>
        </pc:grpChg>
        <pc:grpChg chg="add del mod">
          <ac:chgData name="Jay McCord" userId="3b3d54f4-6c01-487d-92f5-b4c10460580b" providerId="ADAL" clId="{EBC80390-303B-4AF5-A613-172DB3A7C64A}" dt="2024-02-23T10:05:32.806" v="2170" actId="478"/>
          <ac:grpSpMkLst>
            <pc:docMk/>
            <pc:sldMk cId="1272876364" sldId="2147376922"/>
            <ac:grpSpMk id="38" creationId="{7CF84BAE-11E1-52D1-742E-CE5A46EBDA2F}"/>
          </ac:grpSpMkLst>
        </pc:grpChg>
        <pc:picChg chg="add del mod">
          <ac:chgData name="Jay McCord" userId="3b3d54f4-6c01-487d-92f5-b4c10460580b" providerId="ADAL" clId="{EBC80390-303B-4AF5-A613-172DB3A7C64A}" dt="2024-02-23T10:13:33.409" v="2215" actId="478"/>
          <ac:picMkLst>
            <pc:docMk/>
            <pc:sldMk cId="1272876364" sldId="2147376922"/>
            <ac:picMk id="2" creationId="{4B54447D-6F71-10F6-B3F7-B21B41B19C23}"/>
          </ac:picMkLst>
        </pc:picChg>
        <pc:picChg chg="add del mod">
          <ac:chgData name="Jay McCord" userId="3b3d54f4-6c01-487d-92f5-b4c10460580b" providerId="ADAL" clId="{EBC80390-303B-4AF5-A613-172DB3A7C64A}" dt="2024-02-23T21:44:21.198" v="2234" actId="478"/>
          <ac:picMkLst>
            <pc:docMk/>
            <pc:sldMk cId="1272876364" sldId="2147376922"/>
            <ac:picMk id="4" creationId="{AC91409F-DB85-7FBC-5807-5D5468055E7C}"/>
          </ac:picMkLst>
        </pc:picChg>
        <pc:picChg chg="add del mod">
          <ac:chgData name="Jay McCord" userId="3b3d54f4-6c01-487d-92f5-b4c10460580b" providerId="ADAL" clId="{EBC80390-303B-4AF5-A613-172DB3A7C64A}" dt="2024-02-23T10:11:28.201" v="2200" actId="478"/>
          <ac:picMkLst>
            <pc:docMk/>
            <pc:sldMk cId="1272876364" sldId="2147376922"/>
            <ac:picMk id="5" creationId="{EEC5EEB0-7422-3952-1C07-DCEA5EA20CA5}"/>
          </ac:picMkLst>
        </pc:picChg>
        <pc:picChg chg="add mod">
          <ac:chgData name="Jay McCord" userId="3b3d54f4-6c01-487d-92f5-b4c10460580b" providerId="ADAL" clId="{EBC80390-303B-4AF5-A613-172DB3A7C64A}" dt="2024-02-23T10:11:20.084" v="2199"/>
          <ac:picMkLst>
            <pc:docMk/>
            <pc:sldMk cId="1272876364" sldId="2147376922"/>
            <ac:picMk id="8" creationId="{FEE4D40E-058D-78E9-69C8-329891FE0A03}"/>
          </ac:picMkLst>
        </pc:picChg>
        <pc:picChg chg="add del mod">
          <ac:chgData name="Jay McCord" userId="3b3d54f4-6c01-487d-92f5-b4c10460580b" providerId="ADAL" clId="{EBC80390-303B-4AF5-A613-172DB3A7C64A}" dt="2024-02-23T10:13:28.747" v="2212" actId="478"/>
          <ac:picMkLst>
            <pc:docMk/>
            <pc:sldMk cId="1272876364" sldId="2147376922"/>
            <ac:picMk id="9" creationId="{184FE85B-C0FE-E64C-A226-010F08118A42}"/>
          </ac:picMkLst>
        </pc:picChg>
        <pc:picChg chg="add del mod">
          <ac:chgData name="Jay McCord" userId="3b3d54f4-6c01-487d-92f5-b4c10460580b" providerId="ADAL" clId="{EBC80390-303B-4AF5-A613-172DB3A7C64A}" dt="2024-02-23T21:44:21.952" v="2235" actId="478"/>
          <ac:picMkLst>
            <pc:docMk/>
            <pc:sldMk cId="1272876364" sldId="2147376922"/>
            <ac:picMk id="10" creationId="{6A73CAF7-2944-EC51-1E49-AEDE2BF5DA35}"/>
          </ac:picMkLst>
        </pc:picChg>
        <pc:picChg chg="add del mod ord">
          <ac:chgData name="Jay McCord" userId="3b3d54f4-6c01-487d-92f5-b4c10460580b" providerId="ADAL" clId="{EBC80390-303B-4AF5-A613-172DB3A7C64A}" dt="2024-02-22T18:40:05.467" v="374" actId="478"/>
          <ac:picMkLst>
            <pc:docMk/>
            <pc:sldMk cId="1272876364" sldId="2147376922"/>
            <ac:picMk id="18" creationId="{D6DA75D2-E471-B6DA-37A2-20A8B10CE070}"/>
          </ac:picMkLst>
        </pc:picChg>
        <pc:picChg chg="add del mod">
          <ac:chgData name="Jay McCord" userId="3b3d54f4-6c01-487d-92f5-b4c10460580b" providerId="ADAL" clId="{EBC80390-303B-4AF5-A613-172DB3A7C64A}" dt="2024-02-23T10:11:16.649" v="2198" actId="478"/>
          <ac:picMkLst>
            <pc:docMk/>
            <pc:sldMk cId="1272876364" sldId="2147376922"/>
            <ac:picMk id="25" creationId="{456F56D6-4C3C-AA32-CFEE-8CE41310E656}"/>
          </ac:picMkLst>
        </pc:picChg>
        <pc:picChg chg="add mod modCrop">
          <ac:chgData name="Jay McCord" userId="3b3d54f4-6c01-487d-92f5-b4c10460580b" providerId="ADAL" clId="{EBC80390-303B-4AF5-A613-172DB3A7C64A}" dt="2024-02-22T18:40:30.780" v="378" actId="18131"/>
          <ac:picMkLst>
            <pc:docMk/>
            <pc:sldMk cId="1272876364" sldId="2147376922"/>
            <ac:picMk id="26" creationId="{18BCA243-2985-F601-AD7B-34B8754C888C}"/>
          </ac:picMkLst>
        </pc:picChg>
        <pc:picChg chg="add del mod">
          <ac:chgData name="Jay McCord" userId="3b3d54f4-6c01-487d-92f5-b4c10460580b" providerId="ADAL" clId="{EBC80390-303B-4AF5-A613-172DB3A7C64A}" dt="2024-02-23T10:05:29.275" v="2169" actId="478"/>
          <ac:picMkLst>
            <pc:docMk/>
            <pc:sldMk cId="1272876364" sldId="2147376922"/>
            <ac:picMk id="27" creationId="{DECF9A15-D29C-F6B2-7943-2D87CA7DE3C9}"/>
          </ac:picMkLst>
        </pc:picChg>
        <pc:picChg chg="mod">
          <ac:chgData name="Jay McCord" userId="3b3d54f4-6c01-487d-92f5-b4c10460580b" providerId="ADAL" clId="{EBC80390-303B-4AF5-A613-172DB3A7C64A}" dt="2024-02-22T20:31:32.975" v="1200"/>
          <ac:picMkLst>
            <pc:docMk/>
            <pc:sldMk cId="1272876364" sldId="2147376922"/>
            <ac:picMk id="30" creationId="{CFC798EF-AD3C-967B-7DDC-F3D83A656A19}"/>
          </ac:picMkLst>
        </pc:picChg>
        <pc:picChg chg="mod">
          <ac:chgData name="Jay McCord" userId="3b3d54f4-6c01-487d-92f5-b4c10460580b" providerId="ADAL" clId="{EBC80390-303B-4AF5-A613-172DB3A7C64A}" dt="2024-02-22T20:31:32.975" v="1200"/>
          <ac:picMkLst>
            <pc:docMk/>
            <pc:sldMk cId="1272876364" sldId="2147376922"/>
            <ac:picMk id="33" creationId="{3AE42E29-C8F6-E9A2-C613-06225ECF72BC}"/>
          </ac:picMkLst>
        </pc:picChg>
        <pc:picChg chg="mod">
          <ac:chgData name="Jay McCord" userId="3b3d54f4-6c01-487d-92f5-b4c10460580b" providerId="ADAL" clId="{EBC80390-303B-4AF5-A613-172DB3A7C64A}" dt="2024-02-22T20:31:32.975" v="1200"/>
          <ac:picMkLst>
            <pc:docMk/>
            <pc:sldMk cId="1272876364" sldId="2147376922"/>
            <ac:picMk id="36" creationId="{33295BB3-6111-D0B6-B6D9-BE2BC1634945}"/>
          </ac:picMkLst>
        </pc:picChg>
        <pc:picChg chg="mod">
          <ac:chgData name="Jay McCord" userId="3b3d54f4-6c01-487d-92f5-b4c10460580b" providerId="ADAL" clId="{EBC80390-303B-4AF5-A613-172DB3A7C64A}" dt="2024-02-22T20:31:32.975" v="1200"/>
          <ac:picMkLst>
            <pc:docMk/>
            <pc:sldMk cId="1272876364" sldId="2147376922"/>
            <ac:picMk id="39" creationId="{5DFE6A66-0478-F435-2056-0329F312E8D2}"/>
          </ac:picMkLst>
        </pc:picChg>
        <pc:picChg chg="add del mod">
          <ac:chgData name="Jay McCord" userId="3b3d54f4-6c01-487d-92f5-b4c10460580b" providerId="ADAL" clId="{EBC80390-303B-4AF5-A613-172DB3A7C64A}" dt="2024-02-23T10:05:29.275" v="2169" actId="478"/>
          <ac:picMkLst>
            <pc:docMk/>
            <pc:sldMk cId="1272876364" sldId="2147376922"/>
            <ac:picMk id="41" creationId="{AB6C7DC9-24B1-FD4F-2E9E-3298E3FECA11}"/>
          </ac:picMkLst>
        </pc:picChg>
      </pc:sldChg>
      <pc:sldChg chg="addSp delSp modSp new mod">
        <pc:chgData name="Jay McCord" userId="3b3d54f4-6c01-487d-92f5-b4c10460580b" providerId="ADAL" clId="{EBC80390-303B-4AF5-A613-172DB3A7C64A}" dt="2024-02-23T21:44:26.075" v="2236" actId="478"/>
        <pc:sldMkLst>
          <pc:docMk/>
          <pc:sldMk cId="4189566607" sldId="2147376923"/>
        </pc:sldMkLst>
        <pc:spChg chg="mod">
          <ac:chgData name="Jay McCord" userId="3b3d54f4-6c01-487d-92f5-b4c10460580b" providerId="ADAL" clId="{EBC80390-303B-4AF5-A613-172DB3A7C64A}" dt="2024-02-22T20:16:58.641" v="1043" actId="20577"/>
          <ac:spMkLst>
            <pc:docMk/>
            <pc:sldMk cId="4189566607" sldId="2147376923"/>
            <ac:spMk id="2" creationId="{5BCC685D-946B-7CED-443A-F7A0115D7607}"/>
          </ac:spMkLst>
        </pc:spChg>
        <pc:spChg chg="mod">
          <ac:chgData name="Jay McCord" userId="3b3d54f4-6c01-487d-92f5-b4c10460580b" providerId="ADAL" clId="{EBC80390-303B-4AF5-A613-172DB3A7C64A}" dt="2024-02-22T18:48:49.851" v="679" actId="5793"/>
          <ac:spMkLst>
            <pc:docMk/>
            <pc:sldMk cId="4189566607" sldId="2147376923"/>
            <ac:spMk id="4" creationId="{8D152A6B-2C08-ADB4-A714-8826E189A599}"/>
          </ac:spMkLst>
        </pc:spChg>
        <pc:spChg chg="mod">
          <ac:chgData name="Jay McCord" userId="3b3d54f4-6c01-487d-92f5-b4c10460580b" providerId="ADAL" clId="{EBC80390-303B-4AF5-A613-172DB3A7C64A}" dt="2024-02-22T22:29:44.998" v="1523" actId="20577"/>
          <ac:spMkLst>
            <pc:docMk/>
            <pc:sldMk cId="4189566607" sldId="2147376923"/>
            <ac:spMk id="5" creationId="{E2702CC7-BE64-BD6F-0116-803C753A83F3}"/>
          </ac:spMkLst>
        </pc:spChg>
        <pc:spChg chg="mod">
          <ac:chgData name="Jay McCord" userId="3b3d54f4-6c01-487d-92f5-b4c10460580b" providerId="ADAL" clId="{EBC80390-303B-4AF5-A613-172DB3A7C64A}" dt="2024-02-22T20:16:00.840" v="961"/>
          <ac:spMkLst>
            <pc:docMk/>
            <pc:sldMk cId="4189566607" sldId="2147376923"/>
            <ac:spMk id="6" creationId="{BC45639A-23D4-B645-CD89-9A70D19C4CA8}"/>
          </ac:spMkLst>
        </pc:spChg>
        <pc:spChg chg="del">
          <ac:chgData name="Jay McCord" userId="3b3d54f4-6c01-487d-92f5-b4c10460580b" providerId="ADAL" clId="{EBC80390-303B-4AF5-A613-172DB3A7C64A}" dt="2024-02-22T18:44:07.854" v="452"/>
          <ac:spMkLst>
            <pc:docMk/>
            <pc:sldMk cId="4189566607" sldId="2147376923"/>
            <ac:spMk id="7" creationId="{A01D6D08-4AFB-102F-7A0C-1C05CB3D441D}"/>
          </ac:spMkLst>
        </pc:spChg>
        <pc:spChg chg="del">
          <ac:chgData name="Jay McCord" userId="3b3d54f4-6c01-487d-92f5-b4c10460580b" providerId="ADAL" clId="{EBC80390-303B-4AF5-A613-172DB3A7C64A}" dt="2024-02-22T18:44:01.748" v="451"/>
          <ac:spMkLst>
            <pc:docMk/>
            <pc:sldMk cId="4189566607" sldId="2147376923"/>
            <ac:spMk id="8" creationId="{D561107D-0B22-5982-EA6F-C37DE95F1C96}"/>
          </ac:spMkLst>
        </pc:spChg>
        <pc:spChg chg="add del mod">
          <ac:chgData name="Jay McCord" userId="3b3d54f4-6c01-487d-92f5-b4c10460580b" providerId="ADAL" clId="{EBC80390-303B-4AF5-A613-172DB3A7C64A}" dt="2024-02-23T10:11:06.179" v="2196"/>
          <ac:spMkLst>
            <pc:docMk/>
            <pc:sldMk cId="4189566607" sldId="2147376923"/>
            <ac:spMk id="14" creationId="{62D8A1EF-D1C8-C679-7D22-890CC806D5BD}"/>
          </ac:spMkLst>
        </pc:spChg>
        <pc:spChg chg="add del mod">
          <ac:chgData name="Jay McCord" userId="3b3d54f4-6c01-487d-92f5-b4c10460580b" providerId="ADAL" clId="{EBC80390-303B-4AF5-A613-172DB3A7C64A}" dt="2024-02-22T20:09:35.724" v="803" actId="478"/>
          <ac:spMkLst>
            <pc:docMk/>
            <pc:sldMk cId="4189566607" sldId="2147376923"/>
            <ac:spMk id="14" creationId="{B68F40AB-E630-A867-6224-24FFBFBE4B46}"/>
          </ac:spMkLst>
        </pc:spChg>
        <pc:graphicFrameChg chg="add del mod modGraphic">
          <ac:chgData name="Jay McCord" userId="3b3d54f4-6c01-487d-92f5-b4c10460580b" providerId="ADAL" clId="{EBC80390-303B-4AF5-A613-172DB3A7C64A}" dt="2024-02-22T20:09:37.833" v="804" actId="478"/>
          <ac:graphicFrameMkLst>
            <pc:docMk/>
            <pc:sldMk cId="4189566607" sldId="2147376923"/>
            <ac:graphicFrameMk id="13" creationId="{B79DEA1A-6DD8-5522-8FAC-B902CCBCE036}"/>
          </ac:graphicFrameMkLst>
        </pc:graphicFrameChg>
        <pc:picChg chg="add del mod">
          <ac:chgData name="Jay McCord" userId="3b3d54f4-6c01-487d-92f5-b4c10460580b" providerId="ADAL" clId="{EBC80390-303B-4AF5-A613-172DB3A7C64A}" dt="2024-02-23T10:11:52.177" v="2203" actId="478"/>
          <ac:picMkLst>
            <pc:docMk/>
            <pc:sldMk cId="4189566607" sldId="2147376923"/>
            <ac:picMk id="7" creationId="{8B38E655-5A5B-839E-56A8-3E2747C3855C}"/>
          </ac:picMkLst>
        </pc:picChg>
        <pc:picChg chg="add del mod">
          <ac:chgData name="Jay McCord" userId="3b3d54f4-6c01-487d-92f5-b4c10460580b" providerId="ADAL" clId="{EBC80390-303B-4AF5-A613-172DB3A7C64A}" dt="2024-02-23T21:44:26.075" v="2236" actId="478"/>
          <ac:picMkLst>
            <pc:docMk/>
            <pc:sldMk cId="4189566607" sldId="2147376923"/>
            <ac:picMk id="8" creationId="{54E27337-E387-40C6-98DC-F88DF562FB71}"/>
          </ac:picMkLst>
        </pc:picChg>
        <pc:picChg chg="add del mod">
          <ac:chgData name="Jay McCord" userId="3b3d54f4-6c01-487d-92f5-b4c10460580b" providerId="ADAL" clId="{EBC80390-303B-4AF5-A613-172DB3A7C64A}" dt="2024-02-23T10:11:03.077" v="2195" actId="478"/>
          <ac:picMkLst>
            <pc:docMk/>
            <pc:sldMk cId="4189566607" sldId="2147376923"/>
            <ac:picMk id="11" creationId="{D6B50E7F-702A-89D4-1AE9-B601497734CA}"/>
          </ac:picMkLst>
        </pc:picChg>
        <pc:picChg chg="add mod">
          <ac:chgData name="Jay McCord" userId="3b3d54f4-6c01-487d-92f5-b4c10460580b" providerId="ADAL" clId="{EBC80390-303B-4AF5-A613-172DB3A7C64A}" dt="2024-02-23T10:07:05.142" v="2184" actId="14826"/>
          <ac:picMkLst>
            <pc:docMk/>
            <pc:sldMk cId="4189566607" sldId="2147376923"/>
            <ac:picMk id="12" creationId="{73DD5755-71BB-A248-B5E1-A97D242133D5}"/>
          </ac:picMkLst>
        </pc:picChg>
        <pc:picChg chg="add del mod">
          <ac:chgData name="Jay McCord" userId="3b3d54f4-6c01-487d-92f5-b4c10460580b" providerId="ADAL" clId="{EBC80390-303B-4AF5-A613-172DB3A7C64A}" dt="2024-02-23T21:44:26.075" v="2236" actId="478"/>
          <ac:picMkLst>
            <pc:docMk/>
            <pc:sldMk cId="4189566607" sldId="2147376923"/>
            <ac:picMk id="13" creationId="{B15E2B1B-A7AE-4F70-6B27-B09A74DFD16E}"/>
          </ac:picMkLst>
        </pc:picChg>
        <pc:picChg chg="add mod">
          <ac:chgData name="Jay McCord" userId="3b3d54f4-6c01-487d-92f5-b4c10460580b" providerId="ADAL" clId="{EBC80390-303B-4AF5-A613-172DB3A7C64A}" dt="2024-02-23T10:11:06.179" v="2196"/>
          <ac:picMkLst>
            <pc:docMk/>
            <pc:sldMk cId="4189566607" sldId="2147376923"/>
            <ac:picMk id="15" creationId="{60BA53CA-9FDA-3B70-823B-BE46656B99F6}"/>
          </ac:picMkLst>
        </pc:picChg>
        <pc:picChg chg="add del mod">
          <ac:chgData name="Jay McCord" userId="3b3d54f4-6c01-487d-92f5-b4c10460580b" providerId="ADAL" clId="{EBC80390-303B-4AF5-A613-172DB3A7C64A}" dt="2024-02-22T20:32:49.559" v="1208" actId="478"/>
          <ac:picMkLst>
            <pc:docMk/>
            <pc:sldMk cId="4189566607" sldId="2147376923"/>
            <ac:picMk id="15" creationId="{DBB99390-5899-D052-C690-556EC9614A1F}"/>
          </ac:picMkLst>
        </pc:picChg>
        <pc:picChg chg="add del mod">
          <ac:chgData name="Jay McCord" userId="3b3d54f4-6c01-487d-92f5-b4c10460580b" providerId="ADAL" clId="{EBC80390-303B-4AF5-A613-172DB3A7C64A}" dt="2024-02-23T10:07:07.097" v="2185" actId="478"/>
          <ac:picMkLst>
            <pc:docMk/>
            <pc:sldMk cId="4189566607" sldId="2147376923"/>
            <ac:picMk id="16" creationId="{86906A42-5652-4534-E503-68C0503E3301}"/>
          </ac:picMkLst>
        </pc:picChg>
      </pc:sldChg>
      <pc:sldChg chg="addSp delSp modSp new mod modClrScheme chgLayout">
        <pc:chgData name="Jay McCord" userId="3b3d54f4-6c01-487d-92f5-b4c10460580b" providerId="ADAL" clId="{EBC80390-303B-4AF5-A613-172DB3A7C64A}" dt="2024-02-23T21:44:31.188" v="2237" actId="478"/>
        <pc:sldMkLst>
          <pc:docMk/>
          <pc:sldMk cId="478023175" sldId="2147376924"/>
        </pc:sldMkLst>
        <pc:spChg chg="del mod ord">
          <ac:chgData name="Jay McCord" userId="3b3d54f4-6c01-487d-92f5-b4c10460580b" providerId="ADAL" clId="{EBC80390-303B-4AF5-A613-172DB3A7C64A}" dt="2024-02-22T20:18:14.941" v="1048" actId="700"/>
          <ac:spMkLst>
            <pc:docMk/>
            <pc:sldMk cId="478023175" sldId="2147376924"/>
            <ac:spMk id="2" creationId="{39579E83-2CB9-9EA0-E56E-7D94CEB7676B}"/>
          </ac:spMkLst>
        </pc:spChg>
        <pc:spChg chg="mod ord">
          <ac:chgData name="Jay McCord" userId="3b3d54f4-6c01-487d-92f5-b4c10460580b" providerId="ADAL" clId="{EBC80390-303B-4AF5-A613-172DB3A7C64A}" dt="2024-02-22T20:18:30.057" v="1049" actId="700"/>
          <ac:spMkLst>
            <pc:docMk/>
            <pc:sldMk cId="478023175" sldId="2147376924"/>
            <ac:spMk id="3" creationId="{157EAF47-3924-5FB8-D299-2D35B113D8E7}"/>
          </ac:spMkLst>
        </pc:spChg>
        <pc:spChg chg="del mod ord">
          <ac:chgData name="Jay McCord" userId="3b3d54f4-6c01-487d-92f5-b4c10460580b" providerId="ADAL" clId="{EBC80390-303B-4AF5-A613-172DB3A7C64A}" dt="2024-02-22T20:18:14.941" v="1048" actId="700"/>
          <ac:spMkLst>
            <pc:docMk/>
            <pc:sldMk cId="478023175" sldId="2147376924"/>
            <ac:spMk id="4" creationId="{6A3F5767-CA0D-9070-2E26-F7A478661254}"/>
          </ac:spMkLst>
        </pc:spChg>
        <pc:spChg chg="del">
          <ac:chgData name="Jay McCord" userId="3b3d54f4-6c01-487d-92f5-b4c10460580b" providerId="ADAL" clId="{EBC80390-303B-4AF5-A613-172DB3A7C64A}" dt="2024-02-22T20:18:14.941" v="1048" actId="700"/>
          <ac:spMkLst>
            <pc:docMk/>
            <pc:sldMk cId="478023175" sldId="2147376924"/>
            <ac:spMk id="5" creationId="{60E6259B-9407-D47A-EF71-3D17CCDED3EB}"/>
          </ac:spMkLst>
        </pc:spChg>
        <pc:spChg chg="del">
          <ac:chgData name="Jay McCord" userId="3b3d54f4-6c01-487d-92f5-b4c10460580b" providerId="ADAL" clId="{EBC80390-303B-4AF5-A613-172DB3A7C64A}" dt="2024-02-22T20:18:14.941" v="1048" actId="700"/>
          <ac:spMkLst>
            <pc:docMk/>
            <pc:sldMk cId="478023175" sldId="2147376924"/>
            <ac:spMk id="6" creationId="{141BB687-A709-85C2-821A-80CCC896C09A}"/>
          </ac:spMkLst>
        </pc:spChg>
        <pc:spChg chg="del">
          <ac:chgData name="Jay McCord" userId="3b3d54f4-6c01-487d-92f5-b4c10460580b" providerId="ADAL" clId="{EBC80390-303B-4AF5-A613-172DB3A7C64A}" dt="2024-02-22T20:18:14.941" v="1048" actId="700"/>
          <ac:spMkLst>
            <pc:docMk/>
            <pc:sldMk cId="478023175" sldId="2147376924"/>
            <ac:spMk id="7" creationId="{70649622-3F22-9FC8-AB2F-6A111BE92C97}"/>
          </ac:spMkLst>
        </pc:spChg>
        <pc:spChg chg="del mod ord">
          <ac:chgData name="Jay McCord" userId="3b3d54f4-6c01-487d-92f5-b4c10460580b" providerId="ADAL" clId="{EBC80390-303B-4AF5-A613-172DB3A7C64A}" dt="2024-02-22T20:18:14.941" v="1048" actId="700"/>
          <ac:spMkLst>
            <pc:docMk/>
            <pc:sldMk cId="478023175" sldId="2147376924"/>
            <ac:spMk id="8" creationId="{EAB25DDD-CF50-B539-D152-235A79D86E56}"/>
          </ac:spMkLst>
        </pc:spChg>
        <pc:spChg chg="mod ord">
          <ac:chgData name="Jay McCord" userId="3b3d54f4-6c01-487d-92f5-b4c10460580b" providerId="ADAL" clId="{EBC80390-303B-4AF5-A613-172DB3A7C64A}" dt="2024-02-22T20:18:30.057" v="1049" actId="700"/>
          <ac:spMkLst>
            <pc:docMk/>
            <pc:sldMk cId="478023175" sldId="2147376924"/>
            <ac:spMk id="9" creationId="{DCA8A497-ABC6-BB88-C45D-B436D102CF13}"/>
          </ac:spMkLst>
        </pc:spChg>
        <pc:spChg chg="mod ord">
          <ac:chgData name="Jay McCord" userId="3b3d54f4-6c01-487d-92f5-b4c10460580b" providerId="ADAL" clId="{EBC80390-303B-4AF5-A613-172DB3A7C64A}" dt="2024-02-22T20:18:30.057" v="1049" actId="700"/>
          <ac:spMkLst>
            <pc:docMk/>
            <pc:sldMk cId="478023175" sldId="2147376924"/>
            <ac:spMk id="10" creationId="{86493B8B-F47B-F9BF-C6AC-C47D3726561E}"/>
          </ac:spMkLst>
        </pc:spChg>
        <pc:spChg chg="add del mod ord">
          <ac:chgData name="Jay McCord" userId="3b3d54f4-6c01-487d-92f5-b4c10460580b" providerId="ADAL" clId="{EBC80390-303B-4AF5-A613-172DB3A7C64A}" dt="2024-02-22T20:18:30.057" v="1049" actId="700"/>
          <ac:spMkLst>
            <pc:docMk/>
            <pc:sldMk cId="478023175" sldId="2147376924"/>
            <ac:spMk id="11" creationId="{C5C38F5F-6CD2-7377-969C-AD5F923F52AC}"/>
          </ac:spMkLst>
        </pc:spChg>
        <pc:spChg chg="add del mod ord">
          <ac:chgData name="Jay McCord" userId="3b3d54f4-6c01-487d-92f5-b4c10460580b" providerId="ADAL" clId="{EBC80390-303B-4AF5-A613-172DB3A7C64A}" dt="2024-02-22T20:18:30.057" v="1049" actId="700"/>
          <ac:spMkLst>
            <pc:docMk/>
            <pc:sldMk cId="478023175" sldId="2147376924"/>
            <ac:spMk id="12" creationId="{EAD77CA4-7E21-F1BA-C544-36CFF16F25A1}"/>
          </ac:spMkLst>
        </pc:spChg>
        <pc:spChg chg="add del mod ord">
          <ac:chgData name="Jay McCord" userId="3b3d54f4-6c01-487d-92f5-b4c10460580b" providerId="ADAL" clId="{EBC80390-303B-4AF5-A613-172DB3A7C64A}" dt="2024-02-22T20:18:30.057" v="1049" actId="700"/>
          <ac:spMkLst>
            <pc:docMk/>
            <pc:sldMk cId="478023175" sldId="2147376924"/>
            <ac:spMk id="13" creationId="{4563DFEA-3486-62CD-DA16-5EE26D8DCE36}"/>
          </ac:spMkLst>
        </pc:spChg>
        <pc:spChg chg="add mod ord">
          <ac:chgData name="Jay McCord" userId="3b3d54f4-6c01-487d-92f5-b4c10460580b" providerId="ADAL" clId="{EBC80390-303B-4AF5-A613-172DB3A7C64A}" dt="2024-02-22T20:18:56.375" v="1070" actId="20577"/>
          <ac:spMkLst>
            <pc:docMk/>
            <pc:sldMk cId="478023175" sldId="2147376924"/>
            <ac:spMk id="14" creationId="{D5C87596-479D-02D2-DCC0-6FA02AA8834B}"/>
          </ac:spMkLst>
        </pc:spChg>
        <pc:spChg chg="add mod ord">
          <ac:chgData name="Jay McCord" userId="3b3d54f4-6c01-487d-92f5-b4c10460580b" providerId="ADAL" clId="{EBC80390-303B-4AF5-A613-172DB3A7C64A}" dt="2024-02-22T20:19:17.763" v="1130" actId="20577"/>
          <ac:spMkLst>
            <pc:docMk/>
            <pc:sldMk cId="478023175" sldId="2147376924"/>
            <ac:spMk id="15" creationId="{F1ED9E41-A148-BAA4-202F-D6F1271B552F}"/>
          </ac:spMkLst>
        </pc:spChg>
        <pc:picChg chg="add del mod">
          <ac:chgData name="Jay McCord" userId="3b3d54f4-6c01-487d-92f5-b4c10460580b" providerId="ADAL" clId="{EBC80390-303B-4AF5-A613-172DB3A7C64A}" dt="2024-02-23T21:44:31.188" v="2237" actId="478"/>
          <ac:picMkLst>
            <pc:docMk/>
            <pc:sldMk cId="478023175" sldId="2147376924"/>
            <ac:picMk id="16" creationId="{969935BB-6966-709D-FFA2-C3F11425EC44}"/>
          </ac:picMkLst>
        </pc:picChg>
        <pc:picChg chg="add del mod">
          <ac:chgData name="Jay McCord" userId="3b3d54f4-6c01-487d-92f5-b4c10460580b" providerId="ADAL" clId="{EBC80390-303B-4AF5-A613-172DB3A7C64A}" dt="2024-02-23T21:44:31.188" v="2237" actId="478"/>
          <ac:picMkLst>
            <pc:docMk/>
            <pc:sldMk cId="478023175" sldId="2147376924"/>
            <ac:picMk id="17" creationId="{6FE7704A-D72A-CF23-8F07-376320F07D68}"/>
          </ac:picMkLst>
        </pc:picChg>
        <pc:picChg chg="add del mod">
          <ac:chgData name="Jay McCord" userId="3b3d54f4-6c01-487d-92f5-b4c10460580b" providerId="ADAL" clId="{EBC80390-303B-4AF5-A613-172DB3A7C64A}" dt="2024-02-23T21:44:31.188" v="2237" actId="478"/>
          <ac:picMkLst>
            <pc:docMk/>
            <pc:sldMk cId="478023175" sldId="2147376924"/>
            <ac:picMk id="18" creationId="{5C0A5ABC-5D2A-911B-8416-908EAB1F72A6}"/>
          </ac:picMkLst>
        </pc:picChg>
      </pc:sldChg>
      <pc:sldChg chg="addSp modSp add del mod modShow">
        <pc:chgData name="Jay McCord" userId="3b3d54f4-6c01-487d-92f5-b4c10460580b" providerId="ADAL" clId="{EBC80390-303B-4AF5-A613-172DB3A7C64A}" dt="2024-02-23T10:16:18.289" v="2229" actId="47"/>
        <pc:sldMkLst>
          <pc:docMk/>
          <pc:sldMk cId="173599191" sldId="2147376925"/>
        </pc:sldMkLst>
        <pc:spChg chg="mod">
          <ac:chgData name="Jay McCord" userId="3b3d54f4-6c01-487d-92f5-b4c10460580b" providerId="ADAL" clId="{EBC80390-303B-4AF5-A613-172DB3A7C64A}" dt="2024-02-23T09:54:01.923" v="2064"/>
          <ac:spMkLst>
            <pc:docMk/>
            <pc:sldMk cId="173599191" sldId="2147376925"/>
            <ac:spMk id="4" creationId="{8D152A6B-2C08-ADB4-A714-8826E189A599}"/>
          </ac:spMkLst>
        </pc:spChg>
        <pc:spChg chg="mod">
          <ac:chgData name="Jay McCord" userId="3b3d54f4-6c01-487d-92f5-b4c10460580b" providerId="ADAL" clId="{EBC80390-303B-4AF5-A613-172DB3A7C64A}" dt="2024-02-23T09:55:14.447" v="2073" actId="20577"/>
          <ac:spMkLst>
            <pc:docMk/>
            <pc:sldMk cId="173599191" sldId="2147376925"/>
            <ac:spMk id="5" creationId="{E2702CC7-BE64-BD6F-0116-803C753A83F3}"/>
          </ac:spMkLst>
        </pc:spChg>
        <pc:spChg chg="add mod">
          <ac:chgData name="Jay McCord" userId="3b3d54f4-6c01-487d-92f5-b4c10460580b" providerId="ADAL" clId="{EBC80390-303B-4AF5-A613-172DB3A7C64A}" dt="2024-02-22T22:34:04.120" v="1586" actId="20577"/>
          <ac:spMkLst>
            <pc:docMk/>
            <pc:sldMk cId="173599191" sldId="2147376925"/>
            <ac:spMk id="7" creationId="{C56C3DBC-4A81-160A-F601-97C3D66B7701}"/>
          </ac:spMkLst>
        </pc:spChg>
      </pc:sldChg>
      <pc:sldChg chg="add del">
        <pc:chgData name="Jay McCord" userId="3b3d54f4-6c01-487d-92f5-b4c10460580b" providerId="ADAL" clId="{EBC80390-303B-4AF5-A613-172DB3A7C64A}" dt="2024-02-22T20:39:19.396" v="1219" actId="47"/>
        <pc:sldMkLst>
          <pc:docMk/>
          <pc:sldMk cId="4050118166" sldId="2147376925"/>
        </pc:sldMkLst>
      </pc:sldChg>
      <pc:sldChg chg="addSp delSp modSp add del mod modShow">
        <pc:chgData name="Jay McCord" userId="3b3d54f4-6c01-487d-92f5-b4c10460580b" providerId="ADAL" clId="{EBC80390-303B-4AF5-A613-172DB3A7C64A}" dt="2024-02-23T10:16:17.150" v="2228" actId="47"/>
        <pc:sldMkLst>
          <pc:docMk/>
          <pc:sldMk cId="1103121847" sldId="2147376926"/>
        </pc:sldMkLst>
        <pc:spChg chg="add del mod">
          <ac:chgData name="Jay McCord" userId="3b3d54f4-6c01-487d-92f5-b4c10460580b" providerId="ADAL" clId="{EBC80390-303B-4AF5-A613-172DB3A7C64A}" dt="2024-02-22T22:56:52.538" v="1791" actId="478"/>
          <ac:spMkLst>
            <pc:docMk/>
            <pc:sldMk cId="1103121847" sldId="2147376926"/>
            <ac:spMk id="2" creationId="{D7E51765-3691-E53D-F858-4E3FDF6FBA67}"/>
          </ac:spMkLst>
        </pc:spChg>
        <pc:spChg chg="add del mod">
          <ac:chgData name="Jay McCord" userId="3b3d54f4-6c01-487d-92f5-b4c10460580b" providerId="ADAL" clId="{EBC80390-303B-4AF5-A613-172DB3A7C64A}" dt="2024-02-22T22:57:08.197" v="1793" actId="478"/>
          <ac:spMkLst>
            <pc:docMk/>
            <pc:sldMk cId="1103121847" sldId="2147376926"/>
            <ac:spMk id="4" creationId="{DCAB2029-21A7-B8C7-288F-655227B3FF15}"/>
          </ac:spMkLst>
        </pc:spChg>
        <pc:spChg chg="add mod">
          <ac:chgData name="Jay McCord" userId="3b3d54f4-6c01-487d-92f5-b4c10460580b" providerId="ADAL" clId="{EBC80390-303B-4AF5-A613-172DB3A7C64A}" dt="2024-02-22T22:58:00.568" v="1800" actId="20577"/>
          <ac:spMkLst>
            <pc:docMk/>
            <pc:sldMk cId="1103121847" sldId="2147376926"/>
            <ac:spMk id="5" creationId="{D6022D9E-CAF8-0A2B-2DD4-49E8252E455B}"/>
          </ac:spMkLst>
        </pc:spChg>
        <pc:spChg chg="mod">
          <ac:chgData name="Jay McCord" userId="3b3d54f4-6c01-487d-92f5-b4c10460580b" providerId="ADAL" clId="{EBC80390-303B-4AF5-A613-172DB3A7C64A}" dt="2024-02-22T22:54:07.533" v="1786" actId="20577"/>
          <ac:spMkLst>
            <pc:docMk/>
            <pc:sldMk cId="1103121847" sldId="2147376926"/>
            <ac:spMk id="20" creationId="{2AB783EA-9542-928C-F723-233233CADC3B}"/>
          </ac:spMkLst>
        </pc:spChg>
        <pc:spChg chg="mod">
          <ac:chgData name="Jay McCord" userId="3b3d54f4-6c01-487d-92f5-b4c10460580b" providerId="ADAL" clId="{EBC80390-303B-4AF5-A613-172DB3A7C64A}" dt="2024-02-22T22:55:55.482" v="1790" actId="20577"/>
          <ac:spMkLst>
            <pc:docMk/>
            <pc:sldMk cId="1103121847" sldId="2147376926"/>
            <ac:spMk id="22" creationId="{4FCEDE54-6C43-AF8B-EB79-91D093D4DAA7}"/>
          </ac:spMkLst>
        </pc:spChg>
      </pc:sldChg>
      <pc:sldChg chg="delSp modSp add mod ord">
        <pc:chgData name="Jay McCord" userId="3b3d54f4-6c01-487d-92f5-b4c10460580b" providerId="ADAL" clId="{EBC80390-303B-4AF5-A613-172DB3A7C64A}" dt="2024-02-23T10:01:16.526" v="2142"/>
        <pc:sldMkLst>
          <pc:docMk/>
          <pc:sldMk cId="526774305" sldId="2147376927"/>
        </pc:sldMkLst>
        <pc:spChg chg="mod">
          <ac:chgData name="Jay McCord" userId="3b3d54f4-6c01-487d-92f5-b4c10460580b" providerId="ADAL" clId="{EBC80390-303B-4AF5-A613-172DB3A7C64A}" dt="2024-02-23T09:57:17.673" v="2135" actId="6549"/>
          <ac:spMkLst>
            <pc:docMk/>
            <pc:sldMk cId="526774305" sldId="2147376927"/>
            <ac:spMk id="37" creationId="{1D6ACDE3-DDFE-D7CF-1E29-B9E106C010C2}"/>
          </ac:spMkLst>
        </pc:spChg>
        <pc:spChg chg="mod">
          <ac:chgData name="Jay McCord" userId="3b3d54f4-6c01-487d-92f5-b4c10460580b" providerId="ADAL" clId="{EBC80390-303B-4AF5-A613-172DB3A7C64A}" dt="2024-02-23T09:53:44.245" v="2062" actId="404"/>
          <ac:spMkLst>
            <pc:docMk/>
            <pc:sldMk cId="526774305" sldId="2147376927"/>
            <ac:spMk id="39" creationId="{CFA463C3-8D9E-E9A3-E5E4-CE21CE64F7B9}"/>
          </ac:spMkLst>
        </pc:spChg>
        <pc:spChg chg="mod">
          <ac:chgData name="Jay McCord" userId="3b3d54f4-6c01-487d-92f5-b4c10460580b" providerId="ADAL" clId="{EBC80390-303B-4AF5-A613-172DB3A7C64A}" dt="2024-02-23T09:52:28.053" v="2051" actId="20577"/>
          <ac:spMkLst>
            <pc:docMk/>
            <pc:sldMk cId="526774305" sldId="2147376927"/>
            <ac:spMk id="41" creationId="{6FDF306E-4DC0-1E73-4734-3499904E407A}"/>
          </ac:spMkLst>
        </pc:spChg>
        <pc:spChg chg="mod">
          <ac:chgData name="Jay McCord" userId="3b3d54f4-6c01-487d-92f5-b4c10460580b" providerId="ADAL" clId="{EBC80390-303B-4AF5-A613-172DB3A7C64A}" dt="2024-02-23T09:56:52.024" v="2124" actId="20577"/>
          <ac:spMkLst>
            <pc:docMk/>
            <pc:sldMk cId="526774305" sldId="2147376927"/>
            <ac:spMk id="49" creationId="{41A6D553-1E81-330B-AC02-0B34948D7AEA}"/>
          </ac:spMkLst>
        </pc:spChg>
        <pc:spChg chg="mod">
          <ac:chgData name="Jay McCord" userId="3b3d54f4-6c01-487d-92f5-b4c10460580b" providerId="ADAL" clId="{EBC80390-303B-4AF5-A613-172DB3A7C64A}" dt="2024-02-23T09:53:32.844" v="2061"/>
          <ac:spMkLst>
            <pc:docMk/>
            <pc:sldMk cId="526774305" sldId="2147376927"/>
            <ac:spMk id="56" creationId="{A7F325D4-AC86-45DD-04AF-304427A85D09}"/>
          </ac:spMkLst>
        </pc:spChg>
        <pc:spChg chg="mod">
          <ac:chgData name="Jay McCord" userId="3b3d54f4-6c01-487d-92f5-b4c10460580b" providerId="ADAL" clId="{EBC80390-303B-4AF5-A613-172DB3A7C64A}" dt="2024-02-23T09:57:50.602" v="2138" actId="20577"/>
          <ac:spMkLst>
            <pc:docMk/>
            <pc:sldMk cId="526774305" sldId="2147376927"/>
            <ac:spMk id="59" creationId="{53EF9555-F2CC-5A6E-6000-B2C2F1B010E6}"/>
          </ac:spMkLst>
        </pc:spChg>
        <pc:picChg chg="del">
          <ac:chgData name="Jay McCord" userId="3b3d54f4-6c01-487d-92f5-b4c10460580b" providerId="ADAL" clId="{EBC80390-303B-4AF5-A613-172DB3A7C64A}" dt="2024-02-23T09:50:41.237" v="2040" actId="478"/>
          <ac:picMkLst>
            <pc:docMk/>
            <pc:sldMk cId="526774305" sldId="2147376927"/>
            <ac:picMk id="58" creationId="{CFADBB31-93AA-C12E-02A8-D09E6AB4DAC8}"/>
          </ac:picMkLst>
        </pc:picChg>
      </pc:sldChg>
      <pc:sldMasterChg chg="addSldLayout delSldLayout">
        <pc:chgData name="Jay McCord" userId="3b3d54f4-6c01-487d-92f5-b4c10460580b" providerId="ADAL" clId="{EBC80390-303B-4AF5-A613-172DB3A7C64A}" dt="2024-02-22T20:39:29.797" v="1223" actId="47"/>
        <pc:sldMasterMkLst>
          <pc:docMk/>
          <pc:sldMasterMk cId="4225657883" sldId="2147483648"/>
        </pc:sldMasterMkLst>
        <pc:sldLayoutChg chg="add del">
          <pc:chgData name="Jay McCord" userId="3b3d54f4-6c01-487d-92f5-b4c10460580b" providerId="ADAL" clId="{EBC80390-303B-4AF5-A613-172DB3A7C64A}" dt="2024-02-22T20:39:29.797" v="1223" actId="47"/>
          <pc:sldLayoutMkLst>
            <pc:docMk/>
            <pc:sldMasterMk cId="4225657883" sldId="2147483648"/>
            <pc:sldLayoutMk cId="448785351" sldId="2147483763"/>
          </pc:sldLayoutMkLst>
        </pc:sldLayoutChg>
        <pc:sldLayoutChg chg="del">
          <pc:chgData name="Jay McCord" userId="3b3d54f4-6c01-487d-92f5-b4c10460580b" providerId="ADAL" clId="{EBC80390-303B-4AF5-A613-172DB3A7C64A}" dt="2024-02-22T20:39:25.085" v="1221" actId="47"/>
          <pc:sldLayoutMkLst>
            <pc:docMk/>
            <pc:sldMasterMk cId="4225657883" sldId="2147483648"/>
            <pc:sldLayoutMk cId="3747152284" sldId="2147483815"/>
          </pc:sldLayoutMkLst>
        </pc:sldLayoutChg>
      </pc:sldMasterChg>
      <pc:sldMasterChg chg="delSldLayout">
        <pc:chgData name="Jay McCord" userId="3b3d54f4-6c01-487d-92f5-b4c10460580b" providerId="ADAL" clId="{EBC80390-303B-4AF5-A613-172DB3A7C64A}" dt="2024-02-22T20:39:20.077" v="1220" actId="47"/>
        <pc:sldMasterMkLst>
          <pc:docMk/>
          <pc:sldMasterMk cId="2877547035" sldId="2147483690"/>
        </pc:sldMasterMkLst>
        <pc:sldLayoutChg chg="del">
          <pc:chgData name="Jay McCord" userId="3b3d54f4-6c01-487d-92f5-b4c10460580b" providerId="ADAL" clId="{EBC80390-303B-4AF5-A613-172DB3A7C64A}" dt="2024-02-22T20:39:20.077" v="1220" actId="47"/>
          <pc:sldLayoutMkLst>
            <pc:docMk/>
            <pc:sldMasterMk cId="2877547035" sldId="2147483690"/>
            <pc:sldLayoutMk cId="1014885278" sldId="21474837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12128-4ED1-DD4C-8BEC-BA703AFA0B0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64BAF-C0EA-9C43-9F64-2877C8B91E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70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01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67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55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664BAF-C0EA-9C43-9F64-2877C8B91E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63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6.jpe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41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46.jpeg"/><Relationship Id="rId16" Type="http://schemas.openxmlformats.org/officeDocument/2006/relationships/image" Target="../media/image52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51.png"/><Relationship Id="rId10" Type="http://schemas.openxmlformats.org/officeDocument/2006/relationships/image" Target="../media/image44.png"/><Relationship Id="rId19" Type="http://schemas.openxmlformats.org/officeDocument/2006/relationships/image" Target="../media/image55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50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6.jpe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oilet&#10;&#10;Description automatically generated">
            <a:extLst>
              <a:ext uri="{FF2B5EF4-FFF2-40B4-BE49-F238E27FC236}">
                <a16:creationId xmlns:a16="http://schemas.microsoft.com/office/drawing/2014/main" id="{E0CE16A8-B455-9848-94CB-E43EC38833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97AD3-1F3B-E740-920A-80537D7D903B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8698BC9C-60C9-4918-82F6-009887A908AC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B61DB4EC-B77A-A31F-7F67-3ACCEB38176E}"/>
              </a:ext>
            </a:extLst>
          </p:cNvPr>
          <p:cNvGrpSpPr/>
          <p:nvPr userDrawn="1"/>
        </p:nvGrpSpPr>
        <p:grpSpPr>
          <a:xfrm>
            <a:off x="269874" y="2484316"/>
            <a:ext cx="5724525" cy="1889369"/>
            <a:chOff x="3345684" y="1206061"/>
            <a:chExt cx="7122619" cy="235080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02B625F-8835-0759-EB21-B12E7522BD93}"/>
                </a:ext>
              </a:extLst>
            </p:cNvPr>
            <p:cNvGrpSpPr/>
            <p:nvPr/>
          </p:nvGrpSpPr>
          <p:grpSpPr>
            <a:xfrm>
              <a:off x="3345684" y="1206061"/>
              <a:ext cx="7122619" cy="1911597"/>
              <a:chOff x="263525" y="266830"/>
              <a:chExt cx="1454615" cy="39039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BE3A5CE-3230-3E1F-BDFC-4210F6996FD0}"/>
                  </a:ext>
                </a:extLst>
              </p:cNvPr>
              <p:cNvGrpSpPr/>
              <p:nvPr/>
            </p:nvGrpSpPr>
            <p:grpSpPr>
              <a:xfrm>
                <a:off x="263525" y="266830"/>
                <a:ext cx="399269" cy="390395"/>
                <a:chOff x="263525" y="266830"/>
                <a:chExt cx="399269" cy="390395"/>
              </a:xfrm>
            </p:grpSpPr>
            <p:grpSp>
              <p:nvGrpSpPr>
                <p:cNvPr id="30" name="Graphic 18">
                  <a:extLst>
                    <a:ext uri="{FF2B5EF4-FFF2-40B4-BE49-F238E27FC236}">
                      <a16:creationId xmlns:a16="http://schemas.microsoft.com/office/drawing/2014/main" id="{CDD3A016-A823-96BD-C6AE-6318BD50D771}"/>
                    </a:ext>
                  </a:extLst>
                </p:cNvPr>
                <p:cNvGrpSpPr/>
                <p:nvPr/>
              </p:nvGrpSpPr>
              <p:grpSpPr>
                <a:xfrm>
                  <a:off x="263644" y="525607"/>
                  <a:ext cx="399150" cy="131618"/>
                  <a:chOff x="1598199" y="2353579"/>
                  <a:chExt cx="1362194" cy="449177"/>
                </a:xfrm>
              </p:grpSpPr>
              <p:sp>
                <p:nvSpPr>
                  <p:cNvPr id="37" name="Freeform 36">
                    <a:extLst>
                      <a:ext uri="{FF2B5EF4-FFF2-40B4-BE49-F238E27FC236}">
                        <a16:creationId xmlns:a16="http://schemas.microsoft.com/office/drawing/2014/main" id="{66C31846-EF09-ABEF-2F1A-5F13D81E8CB2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1362194" cy="449177"/>
                  </a:xfrm>
                  <a:custGeom>
                    <a:avLst/>
                    <a:gdLst>
                      <a:gd name="connsiteX0" fmla="*/ 613291 w 1362194"/>
                      <a:gd name="connsiteY0" fmla="*/ 95940 h 449177"/>
                      <a:gd name="connsiteX1" fmla="*/ 564309 w 1362194"/>
                      <a:gd name="connsiteY1" fmla="*/ 97155 h 449177"/>
                      <a:gd name="connsiteX2" fmla="*/ 564309 w 1362194"/>
                      <a:gd name="connsiteY2" fmla="*/ 97155 h 449177"/>
                      <a:gd name="connsiteX3" fmla="*/ 530709 w 1362194"/>
                      <a:gd name="connsiteY3" fmla="*/ 93512 h 449177"/>
                      <a:gd name="connsiteX4" fmla="*/ 0 w 1362194"/>
                      <a:gd name="connsiteY4" fmla="*/ 0 h 449177"/>
                      <a:gd name="connsiteX5" fmla="*/ 0 w 1362194"/>
                      <a:gd name="connsiteY5" fmla="*/ 197548 h 449177"/>
                      <a:gd name="connsiteX6" fmla="*/ 348544 w 1362194"/>
                      <a:gd name="connsiteY6" fmla="*/ 414933 h 449177"/>
                      <a:gd name="connsiteX7" fmla="*/ 435578 w 1362194"/>
                      <a:gd name="connsiteY7" fmla="*/ 446913 h 449177"/>
                      <a:gd name="connsiteX8" fmla="*/ 435578 w 1362194"/>
                      <a:gd name="connsiteY8" fmla="*/ 446913 h 449177"/>
                      <a:gd name="connsiteX9" fmla="*/ 511683 w 1362194"/>
                      <a:gd name="connsiteY9" fmla="*/ 444889 h 449177"/>
                      <a:gd name="connsiteX10" fmla="*/ 1362194 w 1362194"/>
                      <a:gd name="connsiteY10" fmla="*/ 275273 h 449177"/>
                      <a:gd name="connsiteX11" fmla="*/ 1362194 w 1362194"/>
                      <a:gd name="connsiteY11" fmla="*/ 12549 h 449177"/>
                      <a:gd name="connsiteX12" fmla="*/ 613291 w 1362194"/>
                      <a:gd name="connsiteY12" fmla="*/ 95940 h 449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449177">
                        <a:moveTo>
                          <a:pt x="613291" y="95940"/>
                        </a:moveTo>
                        <a:cubicBezTo>
                          <a:pt x="597098" y="97560"/>
                          <a:pt x="580501" y="97964"/>
                          <a:pt x="564309" y="97155"/>
                        </a:cubicBez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460"/>
                          <a:pt x="435578" y="446913"/>
                        </a:cubicBezTo>
                        <a:lnTo>
                          <a:pt x="435578" y="446913"/>
                        </a:lnTo>
                        <a:cubicBezTo>
                          <a:pt x="460677" y="450556"/>
                          <a:pt x="486180" y="449747"/>
                          <a:pt x="511683" y="444889"/>
                        </a:cubicBezTo>
                        <a:lnTo>
                          <a:pt x="1362194" y="275273"/>
                        </a:lnTo>
                        <a:lnTo>
                          <a:pt x="1362194" y="12549"/>
                        </a:lnTo>
                        <a:lnTo>
                          <a:pt x="613291" y="95940"/>
                        </a:lnTo>
                        <a:close/>
                      </a:path>
                    </a:pathLst>
                  </a:custGeom>
                  <a:solidFill>
                    <a:srgbClr val="FF444E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37">
                    <a:extLst>
                      <a:ext uri="{FF2B5EF4-FFF2-40B4-BE49-F238E27FC236}">
                        <a16:creationId xmlns:a16="http://schemas.microsoft.com/office/drawing/2014/main" id="{A6F8E0F5-AD0B-561C-1AF2-267546114800}"/>
                      </a:ext>
                    </a:extLst>
                  </p:cNvPr>
                  <p:cNvSpPr/>
                  <p:nvPr/>
                </p:nvSpPr>
                <p:spPr>
                  <a:xfrm>
                    <a:off x="1598199" y="2353579"/>
                    <a:ext cx="564308" cy="446508"/>
                  </a:xfrm>
                  <a:custGeom>
                    <a:avLst/>
                    <a:gdLst>
                      <a:gd name="connsiteX0" fmla="*/ 435173 w 564308"/>
                      <a:gd name="connsiteY0" fmla="*/ 446508 h 446508"/>
                      <a:gd name="connsiteX1" fmla="*/ 564309 w 564308"/>
                      <a:gd name="connsiteY1" fmla="*/ 97155 h 446508"/>
                      <a:gd name="connsiteX2" fmla="*/ 530709 w 564308"/>
                      <a:gd name="connsiteY2" fmla="*/ 93512 h 446508"/>
                      <a:gd name="connsiteX3" fmla="*/ 0 w 564308"/>
                      <a:gd name="connsiteY3" fmla="*/ 0 h 446508"/>
                      <a:gd name="connsiteX4" fmla="*/ 0 w 564308"/>
                      <a:gd name="connsiteY4" fmla="*/ 197548 h 446508"/>
                      <a:gd name="connsiteX5" fmla="*/ 348544 w 564308"/>
                      <a:gd name="connsiteY5" fmla="*/ 414933 h 446508"/>
                      <a:gd name="connsiteX6" fmla="*/ 435173 w 564308"/>
                      <a:gd name="connsiteY6" fmla="*/ 446508 h 446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64308" h="446508">
                        <a:moveTo>
                          <a:pt x="435173" y="446508"/>
                        </a:moveTo>
                        <a:lnTo>
                          <a:pt x="564309" y="97155"/>
                        </a:lnTo>
                        <a:cubicBezTo>
                          <a:pt x="552974" y="96345"/>
                          <a:pt x="541639" y="95536"/>
                          <a:pt x="530709" y="93512"/>
                        </a:cubicBezTo>
                        <a:lnTo>
                          <a:pt x="0" y="0"/>
                        </a:lnTo>
                        <a:lnTo>
                          <a:pt x="0" y="197548"/>
                        </a:lnTo>
                        <a:lnTo>
                          <a:pt x="348544" y="414933"/>
                        </a:lnTo>
                        <a:cubicBezTo>
                          <a:pt x="375261" y="431530"/>
                          <a:pt x="404813" y="442055"/>
                          <a:pt x="435173" y="446508"/>
                        </a:cubicBezTo>
                      </a:path>
                    </a:pathLst>
                  </a:custGeom>
                  <a:solidFill>
                    <a:schemeClr val="accent3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1" name="Graphic 18">
                  <a:extLst>
                    <a:ext uri="{FF2B5EF4-FFF2-40B4-BE49-F238E27FC236}">
                      <a16:creationId xmlns:a16="http://schemas.microsoft.com/office/drawing/2014/main" id="{E6E278E4-099B-699E-E2B7-D5D1642B391B}"/>
                    </a:ext>
                  </a:extLst>
                </p:cNvPr>
                <p:cNvGrpSpPr/>
                <p:nvPr/>
              </p:nvGrpSpPr>
              <p:grpSpPr>
                <a:xfrm>
                  <a:off x="263525" y="407537"/>
                  <a:ext cx="399150" cy="108977"/>
                  <a:chOff x="1597794" y="1950644"/>
                  <a:chExt cx="1362194" cy="371910"/>
                </a:xfrm>
              </p:grpSpPr>
              <p:sp>
                <p:nvSpPr>
                  <p:cNvPr id="35" name="Freeform 34">
                    <a:extLst>
                      <a:ext uri="{FF2B5EF4-FFF2-40B4-BE49-F238E27FC236}">
                        <a16:creationId xmlns:a16="http://schemas.microsoft.com/office/drawing/2014/main" id="{4571C43A-9F28-3D60-B8E2-CBAA33C76D31}"/>
                      </a:ext>
                    </a:extLst>
                  </p:cNvPr>
                  <p:cNvSpPr/>
                  <p:nvPr/>
                </p:nvSpPr>
                <p:spPr>
                  <a:xfrm>
                    <a:off x="1597794" y="1950644"/>
                    <a:ext cx="1362194" cy="371909"/>
                  </a:xfrm>
                  <a:custGeom>
                    <a:avLst/>
                    <a:gdLst>
                      <a:gd name="connsiteX0" fmla="*/ 786146 w 1362194"/>
                      <a:gd name="connsiteY0" fmla="*/ 1765 h 371909"/>
                      <a:gd name="connsiteX1" fmla="*/ 749713 w 1362194"/>
                      <a:gd name="connsiteY1" fmla="*/ 146 h 371909"/>
                      <a:gd name="connsiteX2" fmla="*/ 749713 w 1362194"/>
                      <a:gd name="connsiteY2" fmla="*/ 146 h 371909"/>
                      <a:gd name="connsiteX3" fmla="*/ 737568 w 1362194"/>
                      <a:gd name="connsiteY3" fmla="*/ 956 h 371909"/>
                      <a:gd name="connsiteX4" fmla="*/ 0 w 1362194"/>
                      <a:gd name="connsiteY4" fmla="*/ 66940 h 371909"/>
                      <a:gd name="connsiteX5" fmla="*/ 0 w 1362194"/>
                      <a:gd name="connsiteY5" fmla="*/ 297278 h 371909"/>
                      <a:gd name="connsiteX6" fmla="*/ 576048 w 1362194"/>
                      <a:gd name="connsiteY6" fmla="*/ 370145 h 371909"/>
                      <a:gd name="connsiteX7" fmla="*/ 612077 w 1362194"/>
                      <a:gd name="connsiteY7" fmla="*/ 371764 h 371909"/>
                      <a:gd name="connsiteX8" fmla="*/ 612077 w 1362194"/>
                      <a:gd name="connsiteY8" fmla="*/ 371764 h 371909"/>
                      <a:gd name="connsiteX9" fmla="*/ 624626 w 1362194"/>
                      <a:gd name="connsiteY9" fmla="*/ 370954 h 371909"/>
                      <a:gd name="connsiteX10" fmla="*/ 1362194 w 1362194"/>
                      <a:gd name="connsiteY10" fmla="*/ 304970 h 371909"/>
                      <a:gd name="connsiteX11" fmla="*/ 1362194 w 1362194"/>
                      <a:gd name="connsiteY11" fmla="*/ 74631 h 371909"/>
                      <a:gd name="connsiteX12" fmla="*/ 786146 w 1362194"/>
                      <a:gd name="connsiteY12" fmla="*/ 1765 h 371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62194" h="371909">
                        <a:moveTo>
                          <a:pt x="786146" y="1765"/>
                        </a:moveTo>
                        <a:cubicBezTo>
                          <a:pt x="774002" y="146"/>
                          <a:pt x="761857" y="-259"/>
                          <a:pt x="749713" y="146"/>
                        </a:cubicBezTo>
                        <a:lnTo>
                          <a:pt x="749713" y="146"/>
                        </a:lnTo>
                        <a:cubicBezTo>
                          <a:pt x="745665" y="146"/>
                          <a:pt x="741617" y="551"/>
                          <a:pt x="737568" y="956"/>
                        </a:cubicBezTo>
                        <a:lnTo>
                          <a:pt x="0" y="66940"/>
                        </a:lnTo>
                        <a:lnTo>
                          <a:pt x="0" y="297278"/>
                        </a:lnTo>
                        <a:lnTo>
                          <a:pt x="576048" y="370145"/>
                        </a:lnTo>
                        <a:cubicBezTo>
                          <a:pt x="587788" y="371764"/>
                          <a:pt x="599932" y="372169"/>
                          <a:pt x="612077" y="371764"/>
                        </a:cubicBezTo>
                        <a:lnTo>
                          <a:pt x="612077" y="371764"/>
                        </a:lnTo>
                        <a:cubicBezTo>
                          <a:pt x="616125" y="371764"/>
                          <a:pt x="620173" y="371359"/>
                          <a:pt x="624626" y="370954"/>
                        </a:cubicBezTo>
                        <a:lnTo>
                          <a:pt x="1362194" y="304970"/>
                        </a:lnTo>
                        <a:lnTo>
                          <a:pt x="1362194" y="74631"/>
                        </a:lnTo>
                        <a:lnTo>
                          <a:pt x="786146" y="1765"/>
                        </a:lnTo>
                        <a:close/>
                      </a:path>
                    </a:pathLst>
                  </a:custGeom>
                  <a:solidFill>
                    <a:srgbClr val="FFBC2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35">
                    <a:extLst>
                      <a:ext uri="{FF2B5EF4-FFF2-40B4-BE49-F238E27FC236}">
                        <a16:creationId xmlns:a16="http://schemas.microsoft.com/office/drawing/2014/main" id="{B59816C1-F62D-75AC-43F6-4B530050737D}"/>
                      </a:ext>
                    </a:extLst>
                  </p:cNvPr>
                  <p:cNvSpPr/>
                  <p:nvPr/>
                </p:nvSpPr>
                <p:spPr>
                  <a:xfrm>
                    <a:off x="1598199" y="1950791"/>
                    <a:ext cx="749712" cy="371763"/>
                  </a:xfrm>
                  <a:custGeom>
                    <a:avLst/>
                    <a:gdLst>
                      <a:gd name="connsiteX0" fmla="*/ 0 w 749712"/>
                      <a:gd name="connsiteY0" fmla="*/ 66794 h 371763"/>
                      <a:gd name="connsiteX1" fmla="*/ 0 w 749712"/>
                      <a:gd name="connsiteY1" fmla="*/ 297132 h 371763"/>
                      <a:gd name="connsiteX2" fmla="*/ 576048 w 749712"/>
                      <a:gd name="connsiteY2" fmla="*/ 369999 h 371763"/>
                      <a:gd name="connsiteX3" fmla="*/ 612077 w 749712"/>
                      <a:gd name="connsiteY3" fmla="*/ 371618 h 371763"/>
                      <a:gd name="connsiteX4" fmla="*/ 749713 w 749712"/>
                      <a:gd name="connsiteY4" fmla="*/ 0 h 371763"/>
                      <a:gd name="connsiteX5" fmla="*/ 737568 w 749712"/>
                      <a:gd name="connsiteY5" fmla="*/ 810 h 371763"/>
                      <a:gd name="connsiteX6" fmla="*/ 0 w 749712"/>
                      <a:gd name="connsiteY6" fmla="*/ 66794 h 37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49712" h="371763">
                        <a:moveTo>
                          <a:pt x="0" y="66794"/>
                        </a:moveTo>
                        <a:lnTo>
                          <a:pt x="0" y="297132"/>
                        </a:lnTo>
                        <a:lnTo>
                          <a:pt x="576048" y="369999"/>
                        </a:lnTo>
                        <a:cubicBezTo>
                          <a:pt x="587788" y="371618"/>
                          <a:pt x="599932" y="372023"/>
                          <a:pt x="612077" y="371618"/>
                        </a:cubicBezTo>
                        <a:lnTo>
                          <a:pt x="749713" y="0"/>
                        </a:lnTo>
                        <a:cubicBezTo>
                          <a:pt x="745665" y="0"/>
                          <a:pt x="741617" y="405"/>
                          <a:pt x="737568" y="810"/>
                        </a:cubicBezTo>
                        <a:lnTo>
                          <a:pt x="0" y="66794"/>
                        </a:lnTo>
                        <a:close/>
                      </a:path>
                    </a:pathLst>
                  </a:custGeom>
                  <a:solidFill>
                    <a:srgbClr val="FFB000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" name="Graphic 18">
                  <a:extLst>
                    <a:ext uri="{FF2B5EF4-FFF2-40B4-BE49-F238E27FC236}">
                      <a16:creationId xmlns:a16="http://schemas.microsoft.com/office/drawing/2014/main" id="{CAA47ACF-B59C-BA9E-404D-8D59824BE61B}"/>
                    </a:ext>
                  </a:extLst>
                </p:cNvPr>
                <p:cNvGrpSpPr/>
                <p:nvPr/>
              </p:nvGrpSpPr>
              <p:grpSpPr>
                <a:xfrm>
                  <a:off x="263525" y="266830"/>
                  <a:ext cx="398913" cy="131736"/>
                  <a:chOff x="1597794" y="1470443"/>
                  <a:chExt cx="1361384" cy="449581"/>
                </a:xfrm>
              </p:grpSpPr>
              <p:sp>
                <p:nvSpPr>
                  <p:cNvPr id="33" name="Freeform 32">
                    <a:extLst>
                      <a:ext uri="{FF2B5EF4-FFF2-40B4-BE49-F238E27FC236}">
                        <a16:creationId xmlns:a16="http://schemas.microsoft.com/office/drawing/2014/main" id="{3DDD98AB-3AE4-2A78-2B3A-CFD2E4DF80EB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443"/>
                    <a:ext cx="1361384" cy="449581"/>
                  </a:xfrm>
                  <a:custGeom>
                    <a:avLst/>
                    <a:gdLst>
                      <a:gd name="connsiteX0" fmla="*/ 1013650 w 1361384"/>
                      <a:gd name="connsiteY0" fmla="*/ 34244 h 449581"/>
                      <a:gd name="connsiteX1" fmla="*/ 926211 w 1361384"/>
                      <a:gd name="connsiteY1" fmla="*/ 2264 h 449581"/>
                      <a:gd name="connsiteX2" fmla="*/ 926211 w 1361384"/>
                      <a:gd name="connsiteY2" fmla="*/ 2264 h 449581"/>
                      <a:gd name="connsiteX3" fmla="*/ 850511 w 1361384"/>
                      <a:gd name="connsiteY3" fmla="*/ 4288 h 449581"/>
                      <a:gd name="connsiteX4" fmla="*/ 0 w 1361384"/>
                      <a:gd name="connsiteY4" fmla="*/ 173905 h 449581"/>
                      <a:gd name="connsiteX5" fmla="*/ 0 w 1361384"/>
                      <a:gd name="connsiteY5" fmla="*/ 436628 h 449581"/>
                      <a:gd name="connsiteX6" fmla="*/ 748093 w 1361384"/>
                      <a:gd name="connsiteY6" fmla="*/ 353237 h 449581"/>
                      <a:gd name="connsiteX7" fmla="*/ 780478 w 1361384"/>
                      <a:gd name="connsiteY7" fmla="*/ 351617 h 449581"/>
                      <a:gd name="connsiteX8" fmla="*/ 796671 w 1361384"/>
                      <a:gd name="connsiteY8" fmla="*/ 352022 h 449581"/>
                      <a:gd name="connsiteX9" fmla="*/ 796671 w 1361384"/>
                      <a:gd name="connsiteY9" fmla="*/ 352022 h 449581"/>
                      <a:gd name="connsiteX10" fmla="*/ 830675 w 1361384"/>
                      <a:gd name="connsiteY10" fmla="*/ 356070 h 449581"/>
                      <a:gd name="connsiteX11" fmla="*/ 1361384 w 1361384"/>
                      <a:gd name="connsiteY11" fmla="*/ 449582 h 449581"/>
                      <a:gd name="connsiteX12" fmla="*/ 1361384 w 1361384"/>
                      <a:gd name="connsiteY12" fmla="*/ 252034 h 449581"/>
                      <a:gd name="connsiteX13" fmla="*/ 1013650 w 1361384"/>
                      <a:gd name="connsiteY13" fmla="*/ 34244 h 4495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61384" h="449581">
                        <a:moveTo>
                          <a:pt x="1013650" y="34244"/>
                        </a:moveTo>
                        <a:cubicBezTo>
                          <a:pt x="986933" y="17242"/>
                          <a:pt x="956977" y="6717"/>
                          <a:pt x="926211" y="2264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8619" y="352022"/>
                          <a:pt x="769548" y="351617"/>
                          <a:pt x="780478" y="351617"/>
                        </a:cubicBezTo>
                        <a:cubicBezTo>
                          <a:pt x="785741" y="351617"/>
                          <a:pt x="791408" y="352022"/>
                          <a:pt x="796671" y="352022"/>
                        </a:cubicBezTo>
                        <a:lnTo>
                          <a:pt x="796671" y="352022"/>
                        </a:lnTo>
                        <a:cubicBezTo>
                          <a:pt x="808006" y="352832"/>
                          <a:pt x="819340" y="354046"/>
                          <a:pt x="830675" y="356070"/>
                        </a:cubicBezTo>
                        <a:lnTo>
                          <a:pt x="1361384" y="449582"/>
                        </a:lnTo>
                        <a:lnTo>
                          <a:pt x="1361384" y="252034"/>
                        </a:lnTo>
                        <a:lnTo>
                          <a:pt x="1013650" y="34244"/>
                        </a:lnTo>
                        <a:close/>
                      </a:path>
                    </a:pathLst>
                  </a:custGeom>
                  <a:solidFill>
                    <a:srgbClr val="0080E7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 33">
                    <a:extLst>
                      <a:ext uri="{FF2B5EF4-FFF2-40B4-BE49-F238E27FC236}">
                        <a16:creationId xmlns:a16="http://schemas.microsoft.com/office/drawing/2014/main" id="{7B55D4FF-4507-B23A-5E42-0E239E094060}"/>
                      </a:ext>
                    </a:extLst>
                  </p:cNvPr>
                  <p:cNvSpPr/>
                  <p:nvPr/>
                </p:nvSpPr>
                <p:spPr>
                  <a:xfrm>
                    <a:off x="1597794" y="1470848"/>
                    <a:ext cx="926210" cy="436628"/>
                  </a:xfrm>
                  <a:custGeom>
                    <a:avLst/>
                    <a:gdLst>
                      <a:gd name="connsiteX0" fmla="*/ 780883 w 926210"/>
                      <a:gd name="connsiteY0" fmla="*/ 351213 h 436628"/>
                      <a:gd name="connsiteX1" fmla="*/ 797076 w 926210"/>
                      <a:gd name="connsiteY1" fmla="*/ 351617 h 436628"/>
                      <a:gd name="connsiteX2" fmla="*/ 926211 w 926210"/>
                      <a:gd name="connsiteY2" fmla="*/ 2264 h 436628"/>
                      <a:gd name="connsiteX3" fmla="*/ 850511 w 926210"/>
                      <a:gd name="connsiteY3" fmla="*/ 4288 h 436628"/>
                      <a:gd name="connsiteX4" fmla="*/ 0 w 926210"/>
                      <a:gd name="connsiteY4" fmla="*/ 173905 h 436628"/>
                      <a:gd name="connsiteX5" fmla="*/ 0 w 926210"/>
                      <a:gd name="connsiteY5" fmla="*/ 436628 h 436628"/>
                      <a:gd name="connsiteX6" fmla="*/ 748093 w 926210"/>
                      <a:gd name="connsiteY6" fmla="*/ 353237 h 436628"/>
                      <a:gd name="connsiteX7" fmla="*/ 780883 w 926210"/>
                      <a:gd name="connsiteY7" fmla="*/ 351213 h 436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26210" h="436628">
                        <a:moveTo>
                          <a:pt x="780883" y="351213"/>
                        </a:moveTo>
                        <a:cubicBezTo>
                          <a:pt x="786551" y="351213"/>
                          <a:pt x="791813" y="351617"/>
                          <a:pt x="797076" y="351617"/>
                        </a:cubicBezTo>
                        <a:lnTo>
                          <a:pt x="926211" y="2264"/>
                        </a:lnTo>
                        <a:cubicBezTo>
                          <a:pt x="901518" y="-1379"/>
                          <a:pt x="876014" y="-569"/>
                          <a:pt x="850511" y="4288"/>
                        </a:cubicBezTo>
                        <a:lnTo>
                          <a:pt x="0" y="173905"/>
                        </a:lnTo>
                        <a:lnTo>
                          <a:pt x="0" y="436628"/>
                        </a:lnTo>
                        <a:lnTo>
                          <a:pt x="748093" y="353237"/>
                        </a:lnTo>
                        <a:cubicBezTo>
                          <a:pt x="759428" y="351617"/>
                          <a:pt x="769953" y="351213"/>
                          <a:pt x="780883" y="351213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404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3" name="Graphic 18">
                <a:extLst>
                  <a:ext uri="{FF2B5EF4-FFF2-40B4-BE49-F238E27FC236}">
                    <a16:creationId xmlns:a16="http://schemas.microsoft.com/office/drawing/2014/main" id="{78F8A2CA-AA9A-7737-B642-37AA5954CA26}"/>
                  </a:ext>
                </a:extLst>
              </p:cNvPr>
              <p:cNvGrpSpPr/>
              <p:nvPr/>
            </p:nvGrpSpPr>
            <p:grpSpPr>
              <a:xfrm>
                <a:off x="756977" y="301062"/>
                <a:ext cx="961163" cy="321574"/>
                <a:chOff x="3281814" y="1587269"/>
                <a:chExt cx="3280195" cy="1097446"/>
              </a:xfrm>
              <a:solidFill>
                <a:schemeClr val="bg1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EC4A4652-2328-6F12-4FF4-819E5790865A}"/>
                    </a:ext>
                  </a:extLst>
                </p:cNvPr>
                <p:cNvSpPr/>
                <p:nvPr/>
              </p:nvSpPr>
              <p:spPr>
                <a:xfrm>
                  <a:off x="4147708" y="1888045"/>
                  <a:ext cx="755380" cy="796671"/>
                </a:xfrm>
                <a:custGeom>
                  <a:avLst/>
                  <a:gdLst>
                    <a:gd name="connsiteX0" fmla="*/ 377690 w 755380"/>
                    <a:gd name="connsiteY0" fmla="*/ 0 h 796671"/>
                    <a:gd name="connsiteX1" fmla="*/ 0 w 755380"/>
                    <a:gd name="connsiteY1" fmla="*/ 398335 h 796671"/>
                    <a:gd name="connsiteX2" fmla="*/ 377690 w 755380"/>
                    <a:gd name="connsiteY2" fmla="*/ 796671 h 796671"/>
                    <a:gd name="connsiteX3" fmla="*/ 735545 w 755380"/>
                    <a:gd name="connsiteY3" fmla="*/ 533138 h 796671"/>
                    <a:gd name="connsiteX4" fmla="*/ 584145 w 755380"/>
                    <a:gd name="connsiteY4" fmla="*/ 533138 h 796671"/>
                    <a:gd name="connsiteX5" fmla="*/ 377690 w 755380"/>
                    <a:gd name="connsiteY5" fmla="*/ 666321 h 796671"/>
                    <a:gd name="connsiteX6" fmla="*/ 144923 w 755380"/>
                    <a:gd name="connsiteY6" fmla="*/ 424244 h 796671"/>
                    <a:gd name="connsiteX7" fmla="*/ 754571 w 755380"/>
                    <a:gd name="connsiteY7" fmla="*/ 424244 h 796671"/>
                    <a:gd name="connsiteX8" fmla="*/ 755380 w 755380"/>
                    <a:gd name="connsiteY8" fmla="*/ 398335 h 796671"/>
                    <a:gd name="connsiteX9" fmla="*/ 377690 w 755380"/>
                    <a:gd name="connsiteY9" fmla="*/ 0 h 796671"/>
                    <a:gd name="connsiteX10" fmla="*/ 153424 w 755380"/>
                    <a:gd name="connsiteY10" fmla="*/ 315349 h 796671"/>
                    <a:gd name="connsiteX11" fmla="*/ 379310 w 755380"/>
                    <a:gd name="connsiteY11" fmla="*/ 119420 h 796671"/>
                    <a:gd name="connsiteX12" fmla="*/ 605195 w 755380"/>
                    <a:gd name="connsiteY12" fmla="*/ 315349 h 796671"/>
                    <a:gd name="connsiteX13" fmla="*/ 153424 w 755380"/>
                    <a:gd name="connsiteY13" fmla="*/ 315349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5380" h="796671">
                      <a:moveTo>
                        <a:pt x="377690" y="0"/>
                      </a:moveTo>
                      <a:cubicBezTo>
                        <a:pt x="158282" y="0"/>
                        <a:pt x="0" y="167188"/>
                        <a:pt x="0" y="398335"/>
                      </a:cubicBezTo>
                      <a:cubicBezTo>
                        <a:pt x="0" y="629888"/>
                        <a:pt x="158282" y="796671"/>
                        <a:pt x="377690" y="796671"/>
                      </a:cubicBezTo>
                      <a:cubicBezTo>
                        <a:pt x="551355" y="796671"/>
                        <a:pt x="686967" y="691825"/>
                        <a:pt x="735545" y="533138"/>
                      </a:cubicBezTo>
                      <a:lnTo>
                        <a:pt x="584145" y="533138"/>
                      </a:lnTo>
                      <a:cubicBezTo>
                        <a:pt x="546497" y="615315"/>
                        <a:pt x="472416" y="666321"/>
                        <a:pt x="377690" y="666321"/>
                      </a:cubicBezTo>
                      <a:cubicBezTo>
                        <a:pt x="246126" y="666321"/>
                        <a:pt x="154639" y="567952"/>
                        <a:pt x="144923" y="424244"/>
                      </a:cubicBezTo>
                      <a:lnTo>
                        <a:pt x="754571" y="424244"/>
                      </a:lnTo>
                      <a:cubicBezTo>
                        <a:pt x="754975" y="415742"/>
                        <a:pt x="755380" y="406837"/>
                        <a:pt x="755380" y="398335"/>
                      </a:cubicBezTo>
                      <a:cubicBezTo>
                        <a:pt x="754975" y="166783"/>
                        <a:pt x="596694" y="0"/>
                        <a:pt x="377690" y="0"/>
                      </a:cubicBezTo>
                      <a:close/>
                      <a:moveTo>
                        <a:pt x="153424" y="315349"/>
                      </a:moveTo>
                      <a:cubicBezTo>
                        <a:pt x="171236" y="199168"/>
                        <a:pt x="260699" y="119420"/>
                        <a:pt x="379310" y="119420"/>
                      </a:cubicBezTo>
                      <a:cubicBezTo>
                        <a:pt x="497919" y="119420"/>
                        <a:pt x="587383" y="199573"/>
                        <a:pt x="605195" y="315349"/>
                      </a:cubicBezTo>
                      <a:lnTo>
                        <a:pt x="153424" y="31534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DEC425B4-C2AB-AF04-CCA9-6499490D9CB0}"/>
                    </a:ext>
                  </a:extLst>
                </p:cNvPr>
                <p:cNvSpPr/>
                <p:nvPr/>
              </p:nvSpPr>
              <p:spPr>
                <a:xfrm>
                  <a:off x="3281814" y="1587269"/>
                  <a:ext cx="804362" cy="1096637"/>
                </a:xfrm>
                <a:custGeom>
                  <a:avLst/>
                  <a:gdLst>
                    <a:gd name="connsiteX0" fmla="*/ 192691 w 804362"/>
                    <a:gd name="connsiteY0" fmla="*/ 289846 h 1096637"/>
                    <a:gd name="connsiteX1" fmla="*/ 399550 w 804362"/>
                    <a:gd name="connsiteY1" fmla="*/ 141280 h 1096637"/>
                    <a:gd name="connsiteX2" fmla="*/ 627864 w 804362"/>
                    <a:gd name="connsiteY2" fmla="*/ 323445 h 1096637"/>
                    <a:gd name="connsiteX3" fmla="*/ 782503 w 804362"/>
                    <a:gd name="connsiteY3" fmla="*/ 323445 h 1096637"/>
                    <a:gd name="connsiteX4" fmla="*/ 399550 w 804362"/>
                    <a:gd name="connsiteY4" fmla="*/ 0 h 1096637"/>
                    <a:gd name="connsiteX5" fmla="*/ 33195 w 804362"/>
                    <a:gd name="connsiteY5" fmla="*/ 289441 h 1096637"/>
                    <a:gd name="connsiteX6" fmla="*/ 641628 w 804362"/>
                    <a:gd name="connsiteY6" fmla="*/ 787360 h 1096637"/>
                    <a:gd name="connsiteX7" fmla="*/ 408861 w 804362"/>
                    <a:gd name="connsiteY7" fmla="*/ 955762 h 1096637"/>
                    <a:gd name="connsiteX8" fmla="*/ 154638 w 804362"/>
                    <a:gd name="connsiteY8" fmla="*/ 729067 h 1096637"/>
                    <a:gd name="connsiteX9" fmla="*/ 0 w 804362"/>
                    <a:gd name="connsiteY9" fmla="*/ 729067 h 1096637"/>
                    <a:gd name="connsiteX10" fmla="*/ 409265 w 804362"/>
                    <a:gd name="connsiteY10" fmla="*/ 1096637 h 1096637"/>
                    <a:gd name="connsiteX11" fmla="*/ 804363 w 804362"/>
                    <a:gd name="connsiteY11" fmla="*/ 785741 h 1096637"/>
                    <a:gd name="connsiteX12" fmla="*/ 192691 w 804362"/>
                    <a:gd name="connsiteY12" fmla="*/ 289846 h 1096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04362" h="1096637">
                      <a:moveTo>
                        <a:pt x="192691" y="289846"/>
                      </a:moveTo>
                      <a:cubicBezTo>
                        <a:pt x="192691" y="199573"/>
                        <a:pt x="270819" y="141280"/>
                        <a:pt x="399550" y="141280"/>
                      </a:cubicBezTo>
                      <a:cubicBezTo>
                        <a:pt x="531114" y="141280"/>
                        <a:pt x="616934" y="213336"/>
                        <a:pt x="627864" y="323445"/>
                      </a:cubicBezTo>
                      <a:lnTo>
                        <a:pt x="782503" y="323445"/>
                      </a:lnTo>
                      <a:cubicBezTo>
                        <a:pt x="768739" y="127516"/>
                        <a:pt x="618553" y="0"/>
                        <a:pt x="399550" y="0"/>
                      </a:cubicBezTo>
                      <a:cubicBezTo>
                        <a:pt x="183380" y="0"/>
                        <a:pt x="33195" y="117800"/>
                        <a:pt x="33195" y="289441"/>
                      </a:cubicBezTo>
                      <a:cubicBezTo>
                        <a:pt x="33195" y="684538"/>
                        <a:pt x="641628" y="529900"/>
                        <a:pt x="641628" y="787360"/>
                      </a:cubicBezTo>
                      <a:cubicBezTo>
                        <a:pt x="641628" y="903946"/>
                        <a:pt x="543663" y="955762"/>
                        <a:pt x="408861" y="955762"/>
                      </a:cubicBezTo>
                      <a:cubicBezTo>
                        <a:pt x="257056" y="955762"/>
                        <a:pt x="166783" y="866704"/>
                        <a:pt x="154638" y="729067"/>
                      </a:cubicBezTo>
                      <a:lnTo>
                        <a:pt x="0" y="729067"/>
                      </a:lnTo>
                      <a:cubicBezTo>
                        <a:pt x="12144" y="951309"/>
                        <a:pt x="167188" y="1096637"/>
                        <a:pt x="409265" y="1096637"/>
                      </a:cubicBezTo>
                      <a:cubicBezTo>
                        <a:pt x="639199" y="1096637"/>
                        <a:pt x="804363" y="981670"/>
                        <a:pt x="804363" y="785741"/>
                      </a:cubicBezTo>
                      <a:cubicBezTo>
                        <a:pt x="803958" y="377285"/>
                        <a:pt x="192691" y="550545"/>
                        <a:pt x="192691" y="289846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F3413892-D7A0-4801-823E-41A1B5218AB0}"/>
                    </a:ext>
                  </a:extLst>
                </p:cNvPr>
                <p:cNvSpPr/>
                <p:nvPr/>
              </p:nvSpPr>
              <p:spPr>
                <a:xfrm>
                  <a:off x="4965025" y="1888045"/>
                  <a:ext cx="741616" cy="796671"/>
                </a:xfrm>
                <a:custGeom>
                  <a:avLst/>
                  <a:gdLst>
                    <a:gd name="connsiteX0" fmla="*/ 386191 w 741616"/>
                    <a:gd name="connsiteY0" fmla="*/ 129945 h 796671"/>
                    <a:gd name="connsiteX1" fmla="*/ 593050 w 741616"/>
                    <a:gd name="connsiteY1" fmla="*/ 281750 h 796671"/>
                    <a:gd name="connsiteX2" fmla="*/ 741616 w 741616"/>
                    <a:gd name="connsiteY2" fmla="*/ 281750 h 796671"/>
                    <a:gd name="connsiteX3" fmla="*/ 382953 w 741616"/>
                    <a:gd name="connsiteY3" fmla="*/ 0 h 796671"/>
                    <a:gd name="connsiteX4" fmla="*/ 0 w 741616"/>
                    <a:gd name="connsiteY4" fmla="*/ 398335 h 796671"/>
                    <a:gd name="connsiteX5" fmla="*/ 382953 w 741616"/>
                    <a:gd name="connsiteY5" fmla="*/ 796671 h 796671"/>
                    <a:gd name="connsiteX6" fmla="*/ 741616 w 741616"/>
                    <a:gd name="connsiteY6" fmla="*/ 523827 h 796671"/>
                    <a:gd name="connsiteX7" fmla="*/ 594670 w 741616"/>
                    <a:gd name="connsiteY7" fmla="*/ 523827 h 796671"/>
                    <a:gd name="connsiteX8" fmla="*/ 386191 w 741616"/>
                    <a:gd name="connsiteY8" fmla="*/ 666321 h 796671"/>
                    <a:gd name="connsiteX9" fmla="*/ 154638 w 741616"/>
                    <a:gd name="connsiteY9" fmla="*/ 398335 h 796671"/>
                    <a:gd name="connsiteX10" fmla="*/ 386191 w 741616"/>
                    <a:gd name="connsiteY10" fmla="*/ 129945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41616" h="796671">
                      <a:moveTo>
                        <a:pt x="386191" y="129945"/>
                      </a:moveTo>
                      <a:cubicBezTo>
                        <a:pt x="490228" y="129945"/>
                        <a:pt x="579287" y="194310"/>
                        <a:pt x="593050" y="281750"/>
                      </a:cubicBezTo>
                      <a:lnTo>
                        <a:pt x="741616" y="281750"/>
                      </a:lnTo>
                      <a:cubicBezTo>
                        <a:pt x="720162" y="107275"/>
                        <a:pt x="563904" y="0"/>
                        <a:pt x="382953" y="0"/>
                      </a:cubicBezTo>
                      <a:cubicBezTo>
                        <a:pt x="139256" y="0"/>
                        <a:pt x="0" y="185404"/>
                        <a:pt x="0" y="398335"/>
                      </a:cubicBezTo>
                      <a:cubicBezTo>
                        <a:pt x="0" y="611267"/>
                        <a:pt x="139256" y="796671"/>
                        <a:pt x="382953" y="796671"/>
                      </a:cubicBezTo>
                      <a:cubicBezTo>
                        <a:pt x="578882" y="796671"/>
                        <a:pt x="716923" y="686157"/>
                        <a:pt x="741616" y="523827"/>
                      </a:cubicBezTo>
                      <a:lnTo>
                        <a:pt x="594670" y="523827"/>
                      </a:lnTo>
                      <a:cubicBezTo>
                        <a:pt x="569976" y="611267"/>
                        <a:pt x="491847" y="666321"/>
                        <a:pt x="386191" y="666321"/>
                      </a:cubicBezTo>
                      <a:cubicBezTo>
                        <a:pt x="232767" y="666321"/>
                        <a:pt x="154638" y="546902"/>
                        <a:pt x="154638" y="398335"/>
                      </a:cubicBezTo>
                      <a:cubicBezTo>
                        <a:pt x="154638" y="249769"/>
                        <a:pt x="231553" y="129945"/>
                        <a:pt x="386191" y="12994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610EABBB-F923-21C8-9CAA-7B90A707B124}"/>
                    </a:ext>
                  </a:extLst>
                </p:cNvPr>
                <p:cNvSpPr/>
                <p:nvPr/>
              </p:nvSpPr>
              <p:spPr>
                <a:xfrm>
                  <a:off x="5766958" y="1888045"/>
                  <a:ext cx="795051" cy="796671"/>
                </a:xfrm>
                <a:custGeom>
                  <a:avLst/>
                  <a:gdLst>
                    <a:gd name="connsiteX0" fmla="*/ 398336 w 795051"/>
                    <a:gd name="connsiteY0" fmla="*/ 0 h 796671"/>
                    <a:gd name="connsiteX1" fmla="*/ 0 w 795051"/>
                    <a:gd name="connsiteY1" fmla="*/ 398335 h 796671"/>
                    <a:gd name="connsiteX2" fmla="*/ 398336 w 795051"/>
                    <a:gd name="connsiteY2" fmla="*/ 796671 h 796671"/>
                    <a:gd name="connsiteX3" fmla="*/ 795052 w 795051"/>
                    <a:gd name="connsiteY3" fmla="*/ 398335 h 796671"/>
                    <a:gd name="connsiteX4" fmla="*/ 398336 w 795051"/>
                    <a:gd name="connsiteY4" fmla="*/ 0 h 796671"/>
                    <a:gd name="connsiteX5" fmla="*/ 398336 w 795051"/>
                    <a:gd name="connsiteY5" fmla="*/ 666321 h 796671"/>
                    <a:gd name="connsiteX6" fmla="*/ 151805 w 795051"/>
                    <a:gd name="connsiteY6" fmla="*/ 398335 h 796671"/>
                    <a:gd name="connsiteX7" fmla="*/ 398336 w 795051"/>
                    <a:gd name="connsiteY7" fmla="*/ 130350 h 796671"/>
                    <a:gd name="connsiteX8" fmla="*/ 643652 w 795051"/>
                    <a:gd name="connsiteY8" fmla="*/ 398335 h 796671"/>
                    <a:gd name="connsiteX9" fmla="*/ 398336 w 795051"/>
                    <a:gd name="connsiteY9" fmla="*/ 666321 h 796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95051" h="796671">
                      <a:moveTo>
                        <a:pt x="398336" y="0"/>
                      </a:moveTo>
                      <a:cubicBezTo>
                        <a:pt x="167188" y="0"/>
                        <a:pt x="0" y="167188"/>
                        <a:pt x="0" y="398335"/>
                      </a:cubicBezTo>
                      <a:cubicBezTo>
                        <a:pt x="0" y="629888"/>
                        <a:pt x="167188" y="796671"/>
                        <a:pt x="398336" y="796671"/>
                      </a:cubicBezTo>
                      <a:cubicBezTo>
                        <a:pt x="629888" y="796671"/>
                        <a:pt x="795052" y="629484"/>
                        <a:pt x="795052" y="398335"/>
                      </a:cubicBezTo>
                      <a:cubicBezTo>
                        <a:pt x="795052" y="166783"/>
                        <a:pt x="629483" y="0"/>
                        <a:pt x="398336" y="0"/>
                      </a:cubicBezTo>
                      <a:close/>
                      <a:moveTo>
                        <a:pt x="398336" y="666321"/>
                      </a:moveTo>
                      <a:cubicBezTo>
                        <a:pt x="251388" y="666321"/>
                        <a:pt x="151805" y="555808"/>
                        <a:pt x="151805" y="398335"/>
                      </a:cubicBezTo>
                      <a:cubicBezTo>
                        <a:pt x="151805" y="240459"/>
                        <a:pt x="251388" y="130350"/>
                        <a:pt x="398336" y="130350"/>
                      </a:cubicBezTo>
                      <a:cubicBezTo>
                        <a:pt x="544068" y="130350"/>
                        <a:pt x="643652" y="240864"/>
                        <a:pt x="643652" y="398335"/>
                      </a:cubicBezTo>
                      <a:cubicBezTo>
                        <a:pt x="643247" y="556212"/>
                        <a:pt x="543663" y="666321"/>
                        <a:pt x="398336" y="66632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404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A5324D2-B15A-B122-E6B4-0B3F34818F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1125" y="3279033"/>
              <a:ext cx="2699296" cy="277835"/>
            </a:xfrm>
            <a:custGeom>
              <a:avLst/>
              <a:gdLst>
                <a:gd name="connsiteX0" fmla="*/ 963049 w 1341145"/>
                <a:gd name="connsiteY0" fmla="*/ 88250 h 138042"/>
                <a:gd name="connsiteX1" fmla="*/ 943619 w 1341145"/>
                <a:gd name="connsiteY1" fmla="*/ 93512 h 138042"/>
                <a:gd name="connsiteX2" fmla="*/ 936332 w 1341145"/>
                <a:gd name="connsiteY2" fmla="*/ 108086 h 138042"/>
                <a:gd name="connsiteX3" fmla="*/ 942809 w 1341145"/>
                <a:gd name="connsiteY3" fmla="*/ 121444 h 138042"/>
                <a:gd name="connsiteX4" fmla="*/ 959001 w 1341145"/>
                <a:gd name="connsiteY4" fmla="*/ 126302 h 138042"/>
                <a:gd name="connsiteX5" fmla="*/ 983695 w 1341145"/>
                <a:gd name="connsiteY5" fmla="*/ 116991 h 138042"/>
                <a:gd name="connsiteX6" fmla="*/ 992601 w 1341145"/>
                <a:gd name="connsiteY6" fmla="*/ 91083 h 138042"/>
                <a:gd name="connsiteX7" fmla="*/ 992601 w 1341145"/>
                <a:gd name="connsiteY7" fmla="*/ 88250 h 138042"/>
                <a:gd name="connsiteX8" fmla="*/ 185000 w 1341145"/>
                <a:gd name="connsiteY8" fmla="*/ 88250 h 138042"/>
                <a:gd name="connsiteX9" fmla="*/ 165569 w 1341145"/>
                <a:gd name="connsiteY9" fmla="*/ 93512 h 138042"/>
                <a:gd name="connsiteX10" fmla="*/ 158283 w 1341145"/>
                <a:gd name="connsiteY10" fmla="*/ 108086 h 138042"/>
                <a:gd name="connsiteX11" fmla="*/ 164759 w 1341145"/>
                <a:gd name="connsiteY11" fmla="*/ 121444 h 138042"/>
                <a:gd name="connsiteX12" fmla="*/ 180952 w 1341145"/>
                <a:gd name="connsiteY12" fmla="*/ 126302 h 138042"/>
                <a:gd name="connsiteX13" fmla="*/ 205645 w 1341145"/>
                <a:gd name="connsiteY13" fmla="*/ 116991 h 138042"/>
                <a:gd name="connsiteX14" fmla="*/ 214551 w 1341145"/>
                <a:gd name="connsiteY14" fmla="*/ 91083 h 138042"/>
                <a:gd name="connsiteX15" fmla="*/ 214551 w 1341145"/>
                <a:gd name="connsiteY15" fmla="*/ 88250 h 138042"/>
                <a:gd name="connsiteX16" fmla="*/ 603982 w 1341145"/>
                <a:gd name="connsiteY16" fmla="*/ 49388 h 138042"/>
                <a:gd name="connsiteX17" fmla="*/ 585360 w 1341145"/>
                <a:gd name="connsiteY17" fmla="*/ 54245 h 138042"/>
                <a:gd name="connsiteX18" fmla="*/ 572406 w 1341145"/>
                <a:gd name="connsiteY18" fmla="*/ 68009 h 138042"/>
                <a:gd name="connsiteX19" fmla="*/ 567953 w 1341145"/>
                <a:gd name="connsiteY19" fmla="*/ 87845 h 138042"/>
                <a:gd name="connsiteX20" fmla="*/ 572406 w 1341145"/>
                <a:gd name="connsiteY20" fmla="*/ 107681 h 138042"/>
                <a:gd name="connsiteX21" fmla="*/ 585360 w 1341145"/>
                <a:gd name="connsiteY21" fmla="*/ 121444 h 138042"/>
                <a:gd name="connsiteX22" fmla="*/ 603982 w 1341145"/>
                <a:gd name="connsiteY22" fmla="*/ 126302 h 138042"/>
                <a:gd name="connsiteX23" fmla="*/ 622603 w 1341145"/>
                <a:gd name="connsiteY23" fmla="*/ 121444 h 138042"/>
                <a:gd name="connsiteX24" fmla="*/ 635557 w 1341145"/>
                <a:gd name="connsiteY24" fmla="*/ 107681 h 138042"/>
                <a:gd name="connsiteX25" fmla="*/ 640010 w 1341145"/>
                <a:gd name="connsiteY25" fmla="*/ 87845 h 138042"/>
                <a:gd name="connsiteX26" fmla="*/ 635557 w 1341145"/>
                <a:gd name="connsiteY26" fmla="*/ 68009 h 138042"/>
                <a:gd name="connsiteX27" fmla="*/ 622603 w 1341145"/>
                <a:gd name="connsiteY27" fmla="*/ 54245 h 138042"/>
                <a:gd name="connsiteX28" fmla="*/ 603982 w 1341145"/>
                <a:gd name="connsiteY28" fmla="*/ 49388 h 138042"/>
                <a:gd name="connsiteX29" fmla="*/ 1149668 w 1341145"/>
                <a:gd name="connsiteY29" fmla="*/ 48983 h 138042"/>
                <a:gd name="connsiteX30" fmla="*/ 1127808 w 1341145"/>
                <a:gd name="connsiteY30" fmla="*/ 56674 h 138042"/>
                <a:gd name="connsiteX31" fmla="*/ 1116878 w 1341145"/>
                <a:gd name="connsiteY31" fmla="*/ 77725 h 138042"/>
                <a:gd name="connsiteX32" fmla="*/ 1181243 w 1341145"/>
                <a:gd name="connsiteY32" fmla="*/ 77725 h 138042"/>
                <a:gd name="connsiteX33" fmla="*/ 1171933 w 1341145"/>
                <a:gd name="connsiteY33" fmla="*/ 56674 h 138042"/>
                <a:gd name="connsiteX34" fmla="*/ 1149668 w 1341145"/>
                <a:gd name="connsiteY34" fmla="*/ 48983 h 138042"/>
                <a:gd name="connsiteX35" fmla="*/ 396312 w 1341145"/>
                <a:gd name="connsiteY35" fmla="*/ 48983 h 138042"/>
                <a:gd name="connsiteX36" fmla="*/ 374452 w 1341145"/>
                <a:gd name="connsiteY36" fmla="*/ 56674 h 138042"/>
                <a:gd name="connsiteX37" fmla="*/ 363522 w 1341145"/>
                <a:gd name="connsiteY37" fmla="*/ 77725 h 138042"/>
                <a:gd name="connsiteX38" fmla="*/ 427888 w 1341145"/>
                <a:gd name="connsiteY38" fmla="*/ 77725 h 138042"/>
                <a:gd name="connsiteX39" fmla="*/ 418577 w 1341145"/>
                <a:gd name="connsiteY39" fmla="*/ 56674 h 138042"/>
                <a:gd name="connsiteX40" fmla="*/ 396312 w 1341145"/>
                <a:gd name="connsiteY40" fmla="*/ 48983 h 138042"/>
                <a:gd name="connsiteX41" fmla="*/ 289037 w 1341145"/>
                <a:gd name="connsiteY41" fmla="*/ 48578 h 138042"/>
                <a:gd name="connsiteX42" fmla="*/ 263938 w 1341145"/>
                <a:gd name="connsiteY42" fmla="*/ 59103 h 138042"/>
                <a:gd name="connsiteX43" fmla="*/ 254628 w 1341145"/>
                <a:gd name="connsiteY43" fmla="*/ 87440 h 138042"/>
                <a:gd name="connsiteX44" fmla="*/ 263938 w 1341145"/>
                <a:gd name="connsiteY44" fmla="*/ 115777 h 138042"/>
                <a:gd name="connsiteX45" fmla="*/ 289037 w 1341145"/>
                <a:gd name="connsiteY45" fmla="*/ 126302 h 138042"/>
                <a:gd name="connsiteX46" fmla="*/ 314135 w 1341145"/>
                <a:gd name="connsiteY46" fmla="*/ 115777 h 138042"/>
                <a:gd name="connsiteX47" fmla="*/ 323446 w 1341145"/>
                <a:gd name="connsiteY47" fmla="*/ 87440 h 138042"/>
                <a:gd name="connsiteX48" fmla="*/ 314135 w 1341145"/>
                <a:gd name="connsiteY48" fmla="*/ 59103 h 138042"/>
                <a:gd name="connsiteX49" fmla="*/ 289037 w 1341145"/>
                <a:gd name="connsiteY49" fmla="*/ 48578 h 138042"/>
                <a:gd name="connsiteX50" fmla="*/ 1210390 w 1341145"/>
                <a:gd name="connsiteY50" fmla="*/ 38862 h 138042"/>
                <a:gd name="connsiteX51" fmla="*/ 1222534 w 1341145"/>
                <a:gd name="connsiteY51" fmla="*/ 38862 h 138042"/>
                <a:gd name="connsiteX52" fmla="*/ 1222534 w 1341145"/>
                <a:gd name="connsiteY52" fmla="*/ 59507 h 138042"/>
                <a:gd name="connsiteX53" fmla="*/ 1231845 w 1341145"/>
                <a:gd name="connsiteY53" fmla="*/ 44125 h 138042"/>
                <a:gd name="connsiteX54" fmla="*/ 1249252 w 1341145"/>
                <a:gd name="connsiteY54" fmla="*/ 38862 h 138042"/>
                <a:gd name="connsiteX55" fmla="*/ 1261801 w 1341145"/>
                <a:gd name="connsiteY55" fmla="*/ 38862 h 138042"/>
                <a:gd name="connsiteX56" fmla="*/ 1261801 w 1341145"/>
                <a:gd name="connsiteY56" fmla="*/ 49792 h 138042"/>
                <a:gd name="connsiteX57" fmla="*/ 1249252 w 1341145"/>
                <a:gd name="connsiteY57" fmla="*/ 49792 h 138042"/>
                <a:gd name="connsiteX58" fmla="*/ 1228607 w 1341145"/>
                <a:gd name="connsiteY58" fmla="*/ 61936 h 138042"/>
                <a:gd name="connsiteX59" fmla="*/ 1222534 w 1341145"/>
                <a:gd name="connsiteY59" fmla="*/ 94321 h 138042"/>
                <a:gd name="connsiteX60" fmla="*/ 1222534 w 1341145"/>
                <a:gd name="connsiteY60" fmla="*/ 135612 h 138042"/>
                <a:gd name="connsiteX61" fmla="*/ 1210390 w 1341145"/>
                <a:gd name="connsiteY61" fmla="*/ 135612 h 138042"/>
                <a:gd name="connsiteX62" fmla="*/ 668346 w 1341145"/>
                <a:gd name="connsiteY62" fmla="*/ 38862 h 138042"/>
                <a:gd name="connsiteX63" fmla="*/ 680490 w 1341145"/>
                <a:gd name="connsiteY63" fmla="*/ 38862 h 138042"/>
                <a:gd name="connsiteX64" fmla="*/ 680490 w 1341145"/>
                <a:gd name="connsiteY64" fmla="*/ 59507 h 138042"/>
                <a:gd name="connsiteX65" fmla="*/ 689801 w 1341145"/>
                <a:gd name="connsiteY65" fmla="*/ 44125 h 138042"/>
                <a:gd name="connsiteX66" fmla="*/ 707208 w 1341145"/>
                <a:gd name="connsiteY66" fmla="*/ 38862 h 138042"/>
                <a:gd name="connsiteX67" fmla="*/ 719757 w 1341145"/>
                <a:gd name="connsiteY67" fmla="*/ 38862 h 138042"/>
                <a:gd name="connsiteX68" fmla="*/ 719757 w 1341145"/>
                <a:gd name="connsiteY68" fmla="*/ 49792 h 138042"/>
                <a:gd name="connsiteX69" fmla="*/ 707208 w 1341145"/>
                <a:gd name="connsiteY69" fmla="*/ 49792 h 138042"/>
                <a:gd name="connsiteX70" fmla="*/ 686563 w 1341145"/>
                <a:gd name="connsiteY70" fmla="*/ 61936 h 138042"/>
                <a:gd name="connsiteX71" fmla="*/ 680490 w 1341145"/>
                <a:gd name="connsiteY71" fmla="*/ 94321 h 138042"/>
                <a:gd name="connsiteX72" fmla="*/ 680490 w 1341145"/>
                <a:gd name="connsiteY72" fmla="*/ 135612 h 138042"/>
                <a:gd name="connsiteX73" fmla="*/ 668346 w 1341145"/>
                <a:gd name="connsiteY73" fmla="*/ 135612 h 138042"/>
                <a:gd name="connsiteX74" fmla="*/ 963859 w 1341145"/>
                <a:gd name="connsiteY74" fmla="*/ 38053 h 138042"/>
                <a:gd name="connsiteX75" fmla="*/ 993410 w 1341145"/>
                <a:gd name="connsiteY75" fmla="*/ 47768 h 138042"/>
                <a:gd name="connsiteX76" fmla="*/ 1004341 w 1341145"/>
                <a:gd name="connsiteY76" fmla="*/ 73676 h 138042"/>
                <a:gd name="connsiteX77" fmla="*/ 1004341 w 1341145"/>
                <a:gd name="connsiteY77" fmla="*/ 136018 h 138042"/>
                <a:gd name="connsiteX78" fmla="*/ 992196 w 1341145"/>
                <a:gd name="connsiteY78" fmla="*/ 136018 h 138042"/>
                <a:gd name="connsiteX79" fmla="*/ 992196 w 1341145"/>
                <a:gd name="connsiteY79" fmla="*/ 118206 h 138042"/>
                <a:gd name="connsiteX80" fmla="*/ 978432 w 1341145"/>
                <a:gd name="connsiteY80" fmla="*/ 132374 h 138042"/>
                <a:gd name="connsiteX81" fmla="*/ 957382 w 1341145"/>
                <a:gd name="connsiteY81" fmla="*/ 137637 h 138042"/>
                <a:gd name="connsiteX82" fmla="*/ 932688 w 1341145"/>
                <a:gd name="connsiteY82" fmla="*/ 129945 h 138042"/>
                <a:gd name="connsiteX83" fmla="*/ 923378 w 1341145"/>
                <a:gd name="connsiteY83" fmla="*/ 108490 h 138042"/>
                <a:gd name="connsiteX84" fmla="*/ 933903 w 1341145"/>
                <a:gd name="connsiteY84" fmla="*/ 86631 h 138042"/>
                <a:gd name="connsiteX85" fmla="*/ 962645 w 1341145"/>
                <a:gd name="connsiteY85" fmla="*/ 78534 h 138042"/>
                <a:gd name="connsiteX86" fmla="*/ 986124 w 1341145"/>
                <a:gd name="connsiteY86" fmla="*/ 78534 h 138042"/>
                <a:gd name="connsiteX87" fmla="*/ 992196 w 1341145"/>
                <a:gd name="connsiteY87" fmla="*/ 74081 h 138042"/>
                <a:gd name="connsiteX88" fmla="*/ 984909 w 1341145"/>
                <a:gd name="connsiteY88" fmla="*/ 55460 h 138042"/>
                <a:gd name="connsiteX89" fmla="*/ 964264 w 1341145"/>
                <a:gd name="connsiteY89" fmla="*/ 48578 h 138042"/>
                <a:gd name="connsiteX90" fmla="*/ 950500 w 1341145"/>
                <a:gd name="connsiteY90" fmla="*/ 51412 h 138042"/>
                <a:gd name="connsiteX91" fmla="*/ 939975 w 1341145"/>
                <a:gd name="connsiteY91" fmla="*/ 59103 h 138042"/>
                <a:gd name="connsiteX92" fmla="*/ 935522 w 1341145"/>
                <a:gd name="connsiteY92" fmla="*/ 69628 h 138042"/>
                <a:gd name="connsiteX93" fmla="*/ 923378 w 1341145"/>
                <a:gd name="connsiteY93" fmla="*/ 69628 h 138042"/>
                <a:gd name="connsiteX94" fmla="*/ 930260 w 1341145"/>
                <a:gd name="connsiteY94" fmla="*/ 53436 h 138042"/>
                <a:gd name="connsiteX95" fmla="*/ 944833 w 1341145"/>
                <a:gd name="connsiteY95" fmla="*/ 42101 h 138042"/>
                <a:gd name="connsiteX96" fmla="*/ 963859 w 1341145"/>
                <a:gd name="connsiteY96" fmla="*/ 38053 h 138042"/>
                <a:gd name="connsiteX97" fmla="*/ 186619 w 1341145"/>
                <a:gd name="connsiteY97" fmla="*/ 38053 h 138042"/>
                <a:gd name="connsiteX98" fmla="*/ 216170 w 1341145"/>
                <a:gd name="connsiteY98" fmla="*/ 47768 h 138042"/>
                <a:gd name="connsiteX99" fmla="*/ 227101 w 1341145"/>
                <a:gd name="connsiteY99" fmla="*/ 73676 h 138042"/>
                <a:gd name="connsiteX100" fmla="*/ 227101 w 1341145"/>
                <a:gd name="connsiteY100" fmla="*/ 136018 h 138042"/>
                <a:gd name="connsiteX101" fmla="*/ 214956 w 1341145"/>
                <a:gd name="connsiteY101" fmla="*/ 136018 h 138042"/>
                <a:gd name="connsiteX102" fmla="*/ 214956 w 1341145"/>
                <a:gd name="connsiteY102" fmla="*/ 118206 h 138042"/>
                <a:gd name="connsiteX103" fmla="*/ 201193 w 1341145"/>
                <a:gd name="connsiteY103" fmla="*/ 132374 h 138042"/>
                <a:gd name="connsiteX104" fmla="*/ 180142 w 1341145"/>
                <a:gd name="connsiteY104" fmla="*/ 137637 h 138042"/>
                <a:gd name="connsiteX105" fmla="*/ 155449 w 1341145"/>
                <a:gd name="connsiteY105" fmla="*/ 129945 h 138042"/>
                <a:gd name="connsiteX106" fmla="*/ 146138 w 1341145"/>
                <a:gd name="connsiteY106" fmla="*/ 108490 h 138042"/>
                <a:gd name="connsiteX107" fmla="*/ 156663 w 1341145"/>
                <a:gd name="connsiteY107" fmla="*/ 86631 h 138042"/>
                <a:gd name="connsiteX108" fmla="*/ 185405 w 1341145"/>
                <a:gd name="connsiteY108" fmla="*/ 78534 h 138042"/>
                <a:gd name="connsiteX109" fmla="*/ 208884 w 1341145"/>
                <a:gd name="connsiteY109" fmla="*/ 78534 h 138042"/>
                <a:gd name="connsiteX110" fmla="*/ 214956 w 1341145"/>
                <a:gd name="connsiteY110" fmla="*/ 74081 h 138042"/>
                <a:gd name="connsiteX111" fmla="*/ 207265 w 1341145"/>
                <a:gd name="connsiteY111" fmla="*/ 55460 h 138042"/>
                <a:gd name="connsiteX112" fmla="*/ 186619 w 1341145"/>
                <a:gd name="connsiteY112" fmla="*/ 48578 h 138042"/>
                <a:gd name="connsiteX113" fmla="*/ 172856 w 1341145"/>
                <a:gd name="connsiteY113" fmla="*/ 51412 h 138042"/>
                <a:gd name="connsiteX114" fmla="*/ 162331 w 1341145"/>
                <a:gd name="connsiteY114" fmla="*/ 59103 h 138042"/>
                <a:gd name="connsiteX115" fmla="*/ 157877 w 1341145"/>
                <a:gd name="connsiteY115" fmla="*/ 69628 h 138042"/>
                <a:gd name="connsiteX116" fmla="*/ 145733 w 1341145"/>
                <a:gd name="connsiteY116" fmla="*/ 69628 h 138042"/>
                <a:gd name="connsiteX117" fmla="*/ 152615 w 1341145"/>
                <a:gd name="connsiteY117" fmla="*/ 53436 h 138042"/>
                <a:gd name="connsiteX118" fmla="*/ 167593 w 1341145"/>
                <a:gd name="connsiteY118" fmla="*/ 42101 h 138042"/>
                <a:gd name="connsiteX119" fmla="*/ 186619 w 1341145"/>
                <a:gd name="connsiteY119" fmla="*/ 38053 h 138042"/>
                <a:gd name="connsiteX120" fmla="*/ 1149668 w 1341145"/>
                <a:gd name="connsiteY120" fmla="*/ 37648 h 138042"/>
                <a:gd name="connsiteX121" fmla="*/ 1172742 w 1341145"/>
                <a:gd name="connsiteY121" fmla="*/ 43315 h 138042"/>
                <a:gd name="connsiteX122" fmla="*/ 1188530 w 1341145"/>
                <a:gd name="connsiteY122" fmla="*/ 59103 h 138042"/>
                <a:gd name="connsiteX123" fmla="*/ 1194197 w 1341145"/>
                <a:gd name="connsiteY123" fmla="*/ 82582 h 138042"/>
                <a:gd name="connsiteX124" fmla="*/ 1193793 w 1341145"/>
                <a:gd name="connsiteY124" fmla="*/ 89059 h 138042"/>
                <a:gd name="connsiteX125" fmla="*/ 1116473 w 1341145"/>
                <a:gd name="connsiteY125" fmla="*/ 89059 h 138042"/>
                <a:gd name="connsiteX126" fmla="*/ 1121736 w 1341145"/>
                <a:gd name="connsiteY126" fmla="*/ 108490 h 138042"/>
                <a:gd name="connsiteX127" fmla="*/ 1134285 w 1341145"/>
                <a:gd name="connsiteY127" fmla="*/ 121849 h 138042"/>
                <a:gd name="connsiteX128" fmla="*/ 1151692 w 1341145"/>
                <a:gd name="connsiteY128" fmla="*/ 126707 h 138042"/>
                <a:gd name="connsiteX129" fmla="*/ 1172338 w 1341145"/>
                <a:gd name="connsiteY129" fmla="*/ 121040 h 138042"/>
                <a:gd name="connsiteX130" fmla="*/ 1182863 w 1341145"/>
                <a:gd name="connsiteY130" fmla="*/ 105657 h 138042"/>
                <a:gd name="connsiteX131" fmla="*/ 1195412 w 1341145"/>
                <a:gd name="connsiteY131" fmla="*/ 105657 h 138042"/>
                <a:gd name="connsiteX132" fmla="*/ 1181243 w 1341145"/>
                <a:gd name="connsiteY132" fmla="*/ 129136 h 138042"/>
                <a:gd name="connsiteX133" fmla="*/ 1151692 w 1341145"/>
                <a:gd name="connsiteY133" fmla="*/ 138042 h 138042"/>
                <a:gd name="connsiteX134" fmla="*/ 1127403 w 1341145"/>
                <a:gd name="connsiteY134" fmla="*/ 131565 h 138042"/>
                <a:gd name="connsiteX135" fmla="*/ 1110401 w 1341145"/>
                <a:gd name="connsiteY135" fmla="*/ 113348 h 138042"/>
                <a:gd name="connsiteX136" fmla="*/ 1104329 w 1341145"/>
                <a:gd name="connsiteY136" fmla="*/ 87440 h 138042"/>
                <a:gd name="connsiteX137" fmla="*/ 1109592 w 1341145"/>
                <a:gd name="connsiteY137" fmla="*/ 61127 h 138042"/>
                <a:gd name="connsiteX138" fmla="*/ 1125784 w 1341145"/>
                <a:gd name="connsiteY138" fmla="*/ 43720 h 138042"/>
                <a:gd name="connsiteX139" fmla="*/ 1149668 w 1341145"/>
                <a:gd name="connsiteY139" fmla="*/ 37648 h 138042"/>
                <a:gd name="connsiteX140" fmla="*/ 603982 w 1341145"/>
                <a:gd name="connsiteY140" fmla="*/ 37648 h 138042"/>
                <a:gd name="connsiteX141" fmla="*/ 629080 w 1341145"/>
                <a:gd name="connsiteY141" fmla="*/ 44125 h 138042"/>
                <a:gd name="connsiteX142" fmla="*/ 646487 w 1341145"/>
                <a:gd name="connsiteY142" fmla="*/ 61937 h 138042"/>
                <a:gd name="connsiteX143" fmla="*/ 652559 w 1341145"/>
                <a:gd name="connsiteY143" fmla="*/ 87845 h 138042"/>
                <a:gd name="connsiteX144" fmla="*/ 646487 w 1341145"/>
                <a:gd name="connsiteY144" fmla="*/ 113348 h 138042"/>
                <a:gd name="connsiteX145" fmla="*/ 629080 w 1341145"/>
                <a:gd name="connsiteY145" fmla="*/ 131160 h 138042"/>
                <a:gd name="connsiteX146" fmla="*/ 603982 w 1341145"/>
                <a:gd name="connsiteY146" fmla="*/ 137637 h 138042"/>
                <a:gd name="connsiteX147" fmla="*/ 578883 w 1341145"/>
                <a:gd name="connsiteY147" fmla="*/ 131160 h 138042"/>
                <a:gd name="connsiteX148" fmla="*/ 561476 w 1341145"/>
                <a:gd name="connsiteY148" fmla="*/ 113348 h 138042"/>
                <a:gd name="connsiteX149" fmla="*/ 555404 w 1341145"/>
                <a:gd name="connsiteY149" fmla="*/ 87845 h 138042"/>
                <a:gd name="connsiteX150" fmla="*/ 561476 w 1341145"/>
                <a:gd name="connsiteY150" fmla="*/ 61937 h 138042"/>
                <a:gd name="connsiteX151" fmla="*/ 578883 w 1341145"/>
                <a:gd name="connsiteY151" fmla="*/ 44125 h 138042"/>
                <a:gd name="connsiteX152" fmla="*/ 603982 w 1341145"/>
                <a:gd name="connsiteY152" fmla="*/ 37648 h 138042"/>
                <a:gd name="connsiteX153" fmla="*/ 396312 w 1341145"/>
                <a:gd name="connsiteY153" fmla="*/ 37648 h 138042"/>
                <a:gd name="connsiteX154" fmla="*/ 419387 w 1341145"/>
                <a:gd name="connsiteY154" fmla="*/ 43315 h 138042"/>
                <a:gd name="connsiteX155" fmla="*/ 435174 w 1341145"/>
                <a:gd name="connsiteY155" fmla="*/ 59103 h 138042"/>
                <a:gd name="connsiteX156" fmla="*/ 440841 w 1341145"/>
                <a:gd name="connsiteY156" fmla="*/ 82582 h 138042"/>
                <a:gd name="connsiteX157" fmla="*/ 440437 w 1341145"/>
                <a:gd name="connsiteY157" fmla="*/ 89059 h 138042"/>
                <a:gd name="connsiteX158" fmla="*/ 363118 w 1341145"/>
                <a:gd name="connsiteY158" fmla="*/ 89059 h 138042"/>
                <a:gd name="connsiteX159" fmla="*/ 368380 w 1341145"/>
                <a:gd name="connsiteY159" fmla="*/ 108490 h 138042"/>
                <a:gd name="connsiteX160" fmla="*/ 380930 w 1341145"/>
                <a:gd name="connsiteY160" fmla="*/ 121849 h 138042"/>
                <a:gd name="connsiteX161" fmla="*/ 398336 w 1341145"/>
                <a:gd name="connsiteY161" fmla="*/ 126707 h 138042"/>
                <a:gd name="connsiteX162" fmla="*/ 418982 w 1341145"/>
                <a:gd name="connsiteY162" fmla="*/ 121040 h 138042"/>
                <a:gd name="connsiteX163" fmla="*/ 429507 w 1341145"/>
                <a:gd name="connsiteY163" fmla="*/ 105657 h 138042"/>
                <a:gd name="connsiteX164" fmla="*/ 442056 w 1341145"/>
                <a:gd name="connsiteY164" fmla="*/ 105657 h 138042"/>
                <a:gd name="connsiteX165" fmla="*/ 427888 w 1341145"/>
                <a:gd name="connsiteY165" fmla="*/ 129136 h 138042"/>
                <a:gd name="connsiteX166" fmla="*/ 398336 w 1341145"/>
                <a:gd name="connsiteY166" fmla="*/ 138042 h 138042"/>
                <a:gd name="connsiteX167" fmla="*/ 374047 w 1341145"/>
                <a:gd name="connsiteY167" fmla="*/ 131565 h 138042"/>
                <a:gd name="connsiteX168" fmla="*/ 357045 w 1341145"/>
                <a:gd name="connsiteY168" fmla="*/ 113348 h 138042"/>
                <a:gd name="connsiteX169" fmla="*/ 350973 w 1341145"/>
                <a:gd name="connsiteY169" fmla="*/ 87440 h 138042"/>
                <a:gd name="connsiteX170" fmla="*/ 356236 w 1341145"/>
                <a:gd name="connsiteY170" fmla="*/ 61127 h 138042"/>
                <a:gd name="connsiteX171" fmla="*/ 372428 w 1341145"/>
                <a:gd name="connsiteY171" fmla="*/ 43720 h 138042"/>
                <a:gd name="connsiteX172" fmla="*/ 396312 w 1341145"/>
                <a:gd name="connsiteY172" fmla="*/ 37648 h 138042"/>
                <a:gd name="connsiteX173" fmla="*/ 1305116 w 1341145"/>
                <a:gd name="connsiteY173" fmla="*/ 36838 h 138042"/>
                <a:gd name="connsiteX174" fmla="*/ 1330215 w 1341145"/>
                <a:gd name="connsiteY174" fmla="*/ 44934 h 138042"/>
                <a:gd name="connsiteX175" fmla="*/ 1340740 w 1341145"/>
                <a:gd name="connsiteY175" fmla="*/ 65984 h 138042"/>
                <a:gd name="connsiteX176" fmla="*/ 1328595 w 1341145"/>
                <a:gd name="connsiteY176" fmla="*/ 65984 h 138042"/>
                <a:gd name="connsiteX177" fmla="*/ 1320094 w 1341145"/>
                <a:gd name="connsiteY177" fmla="*/ 52626 h 138042"/>
                <a:gd name="connsiteX178" fmla="*/ 1304307 w 1341145"/>
                <a:gd name="connsiteY178" fmla="*/ 48173 h 138042"/>
                <a:gd name="connsiteX179" fmla="*/ 1289328 w 1341145"/>
                <a:gd name="connsiteY179" fmla="*/ 52221 h 138042"/>
                <a:gd name="connsiteX180" fmla="*/ 1283661 w 1341145"/>
                <a:gd name="connsiteY180" fmla="*/ 63151 h 138042"/>
                <a:gd name="connsiteX181" fmla="*/ 1286900 w 1341145"/>
                <a:gd name="connsiteY181" fmla="*/ 72056 h 138042"/>
                <a:gd name="connsiteX182" fmla="*/ 1294591 w 1341145"/>
                <a:gd name="connsiteY182" fmla="*/ 76510 h 138042"/>
                <a:gd name="connsiteX183" fmla="*/ 1307545 w 1341145"/>
                <a:gd name="connsiteY183" fmla="*/ 78938 h 138042"/>
                <a:gd name="connsiteX184" fmla="*/ 1324952 w 1341145"/>
                <a:gd name="connsiteY184" fmla="*/ 82582 h 138042"/>
                <a:gd name="connsiteX185" fmla="*/ 1336287 w 1341145"/>
                <a:gd name="connsiteY185" fmla="*/ 91083 h 138042"/>
                <a:gd name="connsiteX186" fmla="*/ 1341145 w 1341145"/>
                <a:gd name="connsiteY186" fmla="*/ 108895 h 138042"/>
                <a:gd name="connsiteX187" fmla="*/ 1331429 w 1341145"/>
                <a:gd name="connsiteY187" fmla="*/ 129135 h 138042"/>
                <a:gd name="connsiteX188" fmla="*/ 1305926 w 1341145"/>
                <a:gd name="connsiteY188" fmla="*/ 136422 h 138042"/>
                <a:gd name="connsiteX189" fmla="*/ 1280018 w 1341145"/>
                <a:gd name="connsiteY189" fmla="*/ 128730 h 138042"/>
                <a:gd name="connsiteX190" fmla="*/ 1268683 w 1341145"/>
                <a:gd name="connsiteY190" fmla="*/ 105251 h 138042"/>
                <a:gd name="connsiteX191" fmla="*/ 1280827 w 1341145"/>
                <a:gd name="connsiteY191" fmla="*/ 105251 h 138042"/>
                <a:gd name="connsiteX192" fmla="*/ 1288519 w 1341145"/>
                <a:gd name="connsiteY192" fmla="*/ 120634 h 138042"/>
                <a:gd name="connsiteX193" fmla="*/ 1306735 w 1341145"/>
                <a:gd name="connsiteY193" fmla="*/ 125897 h 138042"/>
                <a:gd name="connsiteX194" fmla="*/ 1322928 w 1341145"/>
                <a:gd name="connsiteY194" fmla="*/ 121039 h 138042"/>
                <a:gd name="connsiteX195" fmla="*/ 1329000 w 1341145"/>
                <a:gd name="connsiteY195" fmla="*/ 109299 h 138042"/>
                <a:gd name="connsiteX196" fmla="*/ 1325357 w 1341145"/>
                <a:gd name="connsiteY196" fmla="*/ 98774 h 138042"/>
                <a:gd name="connsiteX197" fmla="*/ 1316856 w 1341145"/>
                <a:gd name="connsiteY197" fmla="*/ 93512 h 138042"/>
                <a:gd name="connsiteX198" fmla="*/ 1303092 w 1341145"/>
                <a:gd name="connsiteY198" fmla="*/ 90678 h 138042"/>
                <a:gd name="connsiteX199" fmla="*/ 1286495 w 1341145"/>
                <a:gd name="connsiteY199" fmla="*/ 87035 h 138042"/>
                <a:gd name="connsiteX200" fmla="*/ 1275565 w 1341145"/>
                <a:gd name="connsiteY200" fmla="*/ 79343 h 138042"/>
                <a:gd name="connsiteX201" fmla="*/ 1271112 w 1341145"/>
                <a:gd name="connsiteY201" fmla="*/ 63556 h 138042"/>
                <a:gd name="connsiteX202" fmla="*/ 1280423 w 1341145"/>
                <a:gd name="connsiteY202" fmla="*/ 44125 h 138042"/>
                <a:gd name="connsiteX203" fmla="*/ 1305116 w 1341145"/>
                <a:gd name="connsiteY203" fmla="*/ 36838 h 138042"/>
                <a:gd name="connsiteX204" fmla="*/ 778050 w 1341145"/>
                <a:gd name="connsiteY204" fmla="*/ 1620 h 138042"/>
                <a:gd name="connsiteX205" fmla="*/ 796267 w 1341145"/>
                <a:gd name="connsiteY205" fmla="*/ 1620 h 138042"/>
                <a:gd name="connsiteX206" fmla="*/ 841605 w 1341145"/>
                <a:gd name="connsiteY206" fmla="*/ 119016 h 138042"/>
                <a:gd name="connsiteX207" fmla="*/ 887349 w 1341145"/>
                <a:gd name="connsiteY207" fmla="*/ 1620 h 138042"/>
                <a:gd name="connsiteX208" fmla="*/ 905566 w 1341145"/>
                <a:gd name="connsiteY208" fmla="*/ 1620 h 138042"/>
                <a:gd name="connsiteX209" fmla="*/ 905566 w 1341145"/>
                <a:gd name="connsiteY209" fmla="*/ 136018 h 138042"/>
                <a:gd name="connsiteX210" fmla="*/ 892612 w 1341145"/>
                <a:gd name="connsiteY210" fmla="*/ 136018 h 138042"/>
                <a:gd name="connsiteX211" fmla="*/ 892612 w 1341145"/>
                <a:gd name="connsiteY211" fmla="*/ 21456 h 138042"/>
                <a:gd name="connsiteX212" fmla="*/ 847678 w 1341145"/>
                <a:gd name="connsiteY212" fmla="*/ 136018 h 138042"/>
                <a:gd name="connsiteX213" fmla="*/ 835533 w 1341145"/>
                <a:gd name="connsiteY213" fmla="*/ 136018 h 138042"/>
                <a:gd name="connsiteX214" fmla="*/ 790599 w 1341145"/>
                <a:gd name="connsiteY214" fmla="*/ 21456 h 138042"/>
                <a:gd name="connsiteX215" fmla="*/ 790599 w 1341145"/>
                <a:gd name="connsiteY215" fmla="*/ 136018 h 138042"/>
                <a:gd name="connsiteX216" fmla="*/ 778050 w 1341145"/>
                <a:gd name="connsiteY216" fmla="*/ 136018 h 138042"/>
                <a:gd name="connsiteX217" fmla="*/ 0 w 1341145"/>
                <a:gd name="connsiteY217" fmla="*/ 1620 h 138042"/>
                <a:gd name="connsiteX218" fmla="*/ 18217 w 1341145"/>
                <a:gd name="connsiteY218" fmla="*/ 1620 h 138042"/>
                <a:gd name="connsiteX219" fmla="*/ 63961 w 1341145"/>
                <a:gd name="connsiteY219" fmla="*/ 119016 h 138042"/>
                <a:gd name="connsiteX220" fmla="*/ 109705 w 1341145"/>
                <a:gd name="connsiteY220" fmla="*/ 1620 h 138042"/>
                <a:gd name="connsiteX221" fmla="*/ 127921 w 1341145"/>
                <a:gd name="connsiteY221" fmla="*/ 1620 h 138042"/>
                <a:gd name="connsiteX222" fmla="*/ 127921 w 1341145"/>
                <a:gd name="connsiteY222" fmla="*/ 136018 h 138042"/>
                <a:gd name="connsiteX223" fmla="*/ 114967 w 1341145"/>
                <a:gd name="connsiteY223" fmla="*/ 136018 h 138042"/>
                <a:gd name="connsiteX224" fmla="*/ 114967 w 1341145"/>
                <a:gd name="connsiteY224" fmla="*/ 21456 h 138042"/>
                <a:gd name="connsiteX225" fmla="*/ 70033 w 1341145"/>
                <a:gd name="connsiteY225" fmla="*/ 136018 h 138042"/>
                <a:gd name="connsiteX226" fmla="*/ 57888 w 1341145"/>
                <a:gd name="connsiteY226" fmla="*/ 136018 h 138042"/>
                <a:gd name="connsiteX227" fmla="*/ 12954 w 1341145"/>
                <a:gd name="connsiteY227" fmla="*/ 21456 h 138042"/>
                <a:gd name="connsiteX228" fmla="*/ 12954 w 1341145"/>
                <a:gd name="connsiteY228" fmla="*/ 136018 h 138042"/>
                <a:gd name="connsiteX229" fmla="*/ 0 w 1341145"/>
                <a:gd name="connsiteY229" fmla="*/ 136018 h 138042"/>
                <a:gd name="connsiteX230" fmla="*/ 540425 w 1341145"/>
                <a:gd name="connsiteY230" fmla="*/ 405 h 138042"/>
                <a:gd name="connsiteX231" fmla="*/ 554999 w 1341145"/>
                <a:gd name="connsiteY231" fmla="*/ 405 h 138042"/>
                <a:gd name="connsiteX232" fmla="*/ 554999 w 1341145"/>
                <a:gd name="connsiteY232" fmla="*/ 11335 h 138042"/>
                <a:gd name="connsiteX233" fmla="*/ 540425 w 1341145"/>
                <a:gd name="connsiteY233" fmla="*/ 11335 h 138042"/>
                <a:gd name="connsiteX234" fmla="*/ 528686 w 1341145"/>
                <a:gd name="connsiteY234" fmla="*/ 16193 h 138042"/>
                <a:gd name="connsiteX235" fmla="*/ 524233 w 1341145"/>
                <a:gd name="connsiteY235" fmla="*/ 29147 h 138042"/>
                <a:gd name="connsiteX236" fmla="*/ 524233 w 1341145"/>
                <a:gd name="connsiteY236" fmla="*/ 39267 h 138042"/>
                <a:gd name="connsiteX237" fmla="*/ 554999 w 1341145"/>
                <a:gd name="connsiteY237" fmla="*/ 39267 h 138042"/>
                <a:gd name="connsiteX238" fmla="*/ 554999 w 1341145"/>
                <a:gd name="connsiteY238" fmla="*/ 50197 h 138042"/>
                <a:gd name="connsiteX239" fmla="*/ 524233 w 1341145"/>
                <a:gd name="connsiteY239" fmla="*/ 50197 h 138042"/>
                <a:gd name="connsiteX240" fmla="*/ 524233 w 1341145"/>
                <a:gd name="connsiteY240" fmla="*/ 135612 h 138042"/>
                <a:gd name="connsiteX241" fmla="*/ 512088 w 1341145"/>
                <a:gd name="connsiteY241" fmla="*/ 135612 h 138042"/>
                <a:gd name="connsiteX242" fmla="*/ 512088 w 1341145"/>
                <a:gd name="connsiteY242" fmla="*/ 50197 h 138042"/>
                <a:gd name="connsiteX243" fmla="*/ 491443 w 1341145"/>
                <a:gd name="connsiteY243" fmla="*/ 50197 h 138042"/>
                <a:gd name="connsiteX244" fmla="*/ 491443 w 1341145"/>
                <a:gd name="connsiteY244" fmla="*/ 39267 h 138042"/>
                <a:gd name="connsiteX245" fmla="*/ 512088 w 1341145"/>
                <a:gd name="connsiteY245" fmla="*/ 39267 h 138042"/>
                <a:gd name="connsiteX246" fmla="*/ 512088 w 1341145"/>
                <a:gd name="connsiteY246" fmla="*/ 29147 h 138042"/>
                <a:gd name="connsiteX247" fmla="*/ 519780 w 1341145"/>
                <a:gd name="connsiteY247" fmla="*/ 8096 h 138042"/>
                <a:gd name="connsiteX248" fmla="*/ 540425 w 1341145"/>
                <a:gd name="connsiteY248" fmla="*/ 405 h 138042"/>
                <a:gd name="connsiteX249" fmla="*/ 1022557 w 1341145"/>
                <a:gd name="connsiteY249" fmla="*/ 0 h 138042"/>
                <a:gd name="connsiteX250" fmla="*/ 1035106 w 1341145"/>
                <a:gd name="connsiteY250" fmla="*/ 0 h 138042"/>
                <a:gd name="connsiteX251" fmla="*/ 1035106 w 1341145"/>
                <a:gd name="connsiteY251" fmla="*/ 82177 h 138042"/>
                <a:gd name="connsiteX252" fmla="*/ 1083684 w 1341145"/>
                <a:gd name="connsiteY252" fmla="*/ 39267 h 138042"/>
                <a:gd name="connsiteX253" fmla="*/ 1100281 w 1341145"/>
                <a:gd name="connsiteY253" fmla="*/ 39267 h 138042"/>
                <a:gd name="connsiteX254" fmla="*/ 1057775 w 1341145"/>
                <a:gd name="connsiteY254" fmla="*/ 76914 h 138042"/>
                <a:gd name="connsiteX255" fmla="*/ 1104329 w 1341145"/>
                <a:gd name="connsiteY255" fmla="*/ 136017 h 138042"/>
                <a:gd name="connsiteX256" fmla="*/ 1088541 w 1341145"/>
                <a:gd name="connsiteY256" fmla="*/ 136017 h 138042"/>
                <a:gd name="connsiteX257" fmla="*/ 1048465 w 1341145"/>
                <a:gd name="connsiteY257" fmla="*/ 85416 h 138042"/>
                <a:gd name="connsiteX258" fmla="*/ 1035106 w 1341145"/>
                <a:gd name="connsiteY258" fmla="*/ 97155 h 138042"/>
                <a:gd name="connsiteX259" fmla="*/ 1035106 w 1341145"/>
                <a:gd name="connsiteY259" fmla="*/ 136017 h 138042"/>
                <a:gd name="connsiteX260" fmla="*/ 1022557 w 1341145"/>
                <a:gd name="connsiteY260" fmla="*/ 136017 h 138042"/>
                <a:gd name="connsiteX261" fmla="*/ 322232 w 1341145"/>
                <a:gd name="connsiteY261" fmla="*/ 0 h 138042"/>
                <a:gd name="connsiteX262" fmla="*/ 334376 w 1341145"/>
                <a:gd name="connsiteY262" fmla="*/ 0 h 138042"/>
                <a:gd name="connsiteX263" fmla="*/ 334376 w 1341145"/>
                <a:gd name="connsiteY263" fmla="*/ 136017 h 138042"/>
                <a:gd name="connsiteX264" fmla="*/ 322232 w 1341145"/>
                <a:gd name="connsiteY264" fmla="*/ 136017 h 138042"/>
                <a:gd name="connsiteX265" fmla="*/ 322232 w 1341145"/>
                <a:gd name="connsiteY265" fmla="*/ 118610 h 138042"/>
                <a:gd name="connsiteX266" fmla="*/ 308468 w 1341145"/>
                <a:gd name="connsiteY266" fmla="*/ 132374 h 138042"/>
                <a:gd name="connsiteX267" fmla="*/ 288632 w 1341145"/>
                <a:gd name="connsiteY267" fmla="*/ 137636 h 138042"/>
                <a:gd name="connsiteX268" fmla="*/ 263128 w 1341145"/>
                <a:gd name="connsiteY268" fmla="*/ 130754 h 138042"/>
                <a:gd name="connsiteX269" fmla="*/ 246936 w 1341145"/>
                <a:gd name="connsiteY269" fmla="*/ 112943 h 138042"/>
                <a:gd name="connsiteX270" fmla="*/ 241269 w 1341145"/>
                <a:gd name="connsiteY270" fmla="*/ 87440 h 138042"/>
                <a:gd name="connsiteX271" fmla="*/ 246936 w 1341145"/>
                <a:gd name="connsiteY271" fmla="*/ 61936 h 138042"/>
                <a:gd name="connsiteX272" fmla="*/ 263128 w 1341145"/>
                <a:gd name="connsiteY272" fmla="*/ 44125 h 138042"/>
                <a:gd name="connsiteX273" fmla="*/ 288632 w 1341145"/>
                <a:gd name="connsiteY273" fmla="*/ 37648 h 138042"/>
                <a:gd name="connsiteX274" fmla="*/ 308468 w 1341145"/>
                <a:gd name="connsiteY274" fmla="*/ 42910 h 138042"/>
                <a:gd name="connsiteX275" fmla="*/ 322232 w 1341145"/>
                <a:gd name="connsiteY275" fmla="*/ 56674 h 138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</a:cxnLst>
              <a:rect l="l" t="t" r="r" b="b"/>
              <a:pathLst>
                <a:path w="1341145" h="138042">
                  <a:moveTo>
                    <a:pt x="963049" y="88250"/>
                  </a:moveTo>
                  <a:cubicBezTo>
                    <a:pt x="954953" y="88250"/>
                    <a:pt x="948476" y="89869"/>
                    <a:pt x="943619" y="93512"/>
                  </a:cubicBezTo>
                  <a:cubicBezTo>
                    <a:pt x="938761" y="97156"/>
                    <a:pt x="936332" y="102013"/>
                    <a:pt x="936332" y="108086"/>
                  </a:cubicBezTo>
                  <a:cubicBezTo>
                    <a:pt x="936737" y="113753"/>
                    <a:pt x="938761" y="118206"/>
                    <a:pt x="942809" y="121444"/>
                  </a:cubicBezTo>
                  <a:cubicBezTo>
                    <a:pt x="946857" y="124683"/>
                    <a:pt x="952120" y="126302"/>
                    <a:pt x="959001" y="126302"/>
                  </a:cubicBezTo>
                  <a:cubicBezTo>
                    <a:pt x="969526" y="126302"/>
                    <a:pt x="978028" y="123064"/>
                    <a:pt x="983695" y="116991"/>
                  </a:cubicBezTo>
                  <a:cubicBezTo>
                    <a:pt x="989767" y="110919"/>
                    <a:pt x="992601" y="102418"/>
                    <a:pt x="992601" y="91083"/>
                  </a:cubicBezTo>
                  <a:lnTo>
                    <a:pt x="992601" y="88250"/>
                  </a:lnTo>
                  <a:close/>
                  <a:moveTo>
                    <a:pt x="185000" y="88250"/>
                  </a:moveTo>
                  <a:cubicBezTo>
                    <a:pt x="176904" y="88250"/>
                    <a:pt x="170427" y="89869"/>
                    <a:pt x="165569" y="93512"/>
                  </a:cubicBezTo>
                  <a:cubicBezTo>
                    <a:pt x="160711" y="97156"/>
                    <a:pt x="158283" y="102013"/>
                    <a:pt x="158283" y="108086"/>
                  </a:cubicBezTo>
                  <a:cubicBezTo>
                    <a:pt x="159092" y="113753"/>
                    <a:pt x="161116" y="118206"/>
                    <a:pt x="164759" y="121444"/>
                  </a:cubicBezTo>
                  <a:cubicBezTo>
                    <a:pt x="168808" y="124683"/>
                    <a:pt x="174070" y="126302"/>
                    <a:pt x="180952" y="126302"/>
                  </a:cubicBezTo>
                  <a:cubicBezTo>
                    <a:pt x="191477" y="126302"/>
                    <a:pt x="199978" y="123064"/>
                    <a:pt x="205645" y="116991"/>
                  </a:cubicBezTo>
                  <a:cubicBezTo>
                    <a:pt x="211718" y="110919"/>
                    <a:pt x="214551" y="102418"/>
                    <a:pt x="214551" y="91083"/>
                  </a:cubicBezTo>
                  <a:lnTo>
                    <a:pt x="214551" y="88250"/>
                  </a:lnTo>
                  <a:close/>
                  <a:moveTo>
                    <a:pt x="603982" y="49388"/>
                  </a:moveTo>
                  <a:cubicBezTo>
                    <a:pt x="597099" y="49388"/>
                    <a:pt x="590622" y="51007"/>
                    <a:pt x="585360" y="54245"/>
                  </a:cubicBezTo>
                  <a:cubicBezTo>
                    <a:pt x="579693" y="57484"/>
                    <a:pt x="575645" y="62342"/>
                    <a:pt x="572406" y="68009"/>
                  </a:cubicBezTo>
                  <a:cubicBezTo>
                    <a:pt x="569572" y="74081"/>
                    <a:pt x="567953" y="80558"/>
                    <a:pt x="567953" y="87845"/>
                  </a:cubicBezTo>
                  <a:cubicBezTo>
                    <a:pt x="567953" y="95131"/>
                    <a:pt x="569572" y="101609"/>
                    <a:pt x="572406" y="107681"/>
                  </a:cubicBezTo>
                  <a:cubicBezTo>
                    <a:pt x="575240" y="113753"/>
                    <a:pt x="579693" y="118206"/>
                    <a:pt x="585360" y="121444"/>
                  </a:cubicBezTo>
                  <a:cubicBezTo>
                    <a:pt x="591027" y="124683"/>
                    <a:pt x="597099" y="126302"/>
                    <a:pt x="603982" y="126302"/>
                  </a:cubicBezTo>
                  <a:cubicBezTo>
                    <a:pt x="610863" y="126302"/>
                    <a:pt x="617340" y="124683"/>
                    <a:pt x="622603" y="121444"/>
                  </a:cubicBezTo>
                  <a:cubicBezTo>
                    <a:pt x="628270" y="118206"/>
                    <a:pt x="632318" y="113348"/>
                    <a:pt x="635557" y="107681"/>
                  </a:cubicBezTo>
                  <a:cubicBezTo>
                    <a:pt x="638391" y="101609"/>
                    <a:pt x="640010" y="95131"/>
                    <a:pt x="640010" y="87845"/>
                  </a:cubicBezTo>
                  <a:cubicBezTo>
                    <a:pt x="640010" y="80558"/>
                    <a:pt x="638391" y="73676"/>
                    <a:pt x="635557" y="68009"/>
                  </a:cubicBezTo>
                  <a:cubicBezTo>
                    <a:pt x="632723" y="61937"/>
                    <a:pt x="628270" y="57484"/>
                    <a:pt x="622603" y="54245"/>
                  </a:cubicBezTo>
                  <a:cubicBezTo>
                    <a:pt x="616935" y="51007"/>
                    <a:pt x="610863" y="49388"/>
                    <a:pt x="603982" y="49388"/>
                  </a:cubicBezTo>
                  <a:close/>
                  <a:moveTo>
                    <a:pt x="1149668" y="48983"/>
                  </a:moveTo>
                  <a:cubicBezTo>
                    <a:pt x="1140762" y="48983"/>
                    <a:pt x="1133475" y="51412"/>
                    <a:pt x="1127808" y="56674"/>
                  </a:cubicBezTo>
                  <a:cubicBezTo>
                    <a:pt x="1122141" y="61532"/>
                    <a:pt x="1118497" y="68819"/>
                    <a:pt x="1116878" y="77725"/>
                  </a:cubicBezTo>
                  <a:lnTo>
                    <a:pt x="1181243" y="77725"/>
                  </a:lnTo>
                  <a:cubicBezTo>
                    <a:pt x="1180434" y="68819"/>
                    <a:pt x="1177600" y="61937"/>
                    <a:pt x="1171933" y="56674"/>
                  </a:cubicBezTo>
                  <a:cubicBezTo>
                    <a:pt x="1166266" y="51412"/>
                    <a:pt x="1158979" y="48983"/>
                    <a:pt x="1149668" y="48983"/>
                  </a:cubicBezTo>
                  <a:close/>
                  <a:moveTo>
                    <a:pt x="396312" y="48983"/>
                  </a:moveTo>
                  <a:cubicBezTo>
                    <a:pt x="387406" y="48983"/>
                    <a:pt x="380120" y="51412"/>
                    <a:pt x="374452" y="56674"/>
                  </a:cubicBezTo>
                  <a:cubicBezTo>
                    <a:pt x="368785" y="61532"/>
                    <a:pt x="365142" y="68819"/>
                    <a:pt x="363522" y="77725"/>
                  </a:cubicBezTo>
                  <a:lnTo>
                    <a:pt x="427888" y="77725"/>
                  </a:lnTo>
                  <a:cubicBezTo>
                    <a:pt x="427078" y="68819"/>
                    <a:pt x="424244" y="61937"/>
                    <a:pt x="418577" y="56674"/>
                  </a:cubicBezTo>
                  <a:cubicBezTo>
                    <a:pt x="412909" y="51412"/>
                    <a:pt x="405623" y="48983"/>
                    <a:pt x="396312" y="48983"/>
                  </a:cubicBezTo>
                  <a:close/>
                  <a:moveTo>
                    <a:pt x="289037" y="48578"/>
                  </a:moveTo>
                  <a:cubicBezTo>
                    <a:pt x="278512" y="48578"/>
                    <a:pt x="270011" y="52221"/>
                    <a:pt x="263938" y="59103"/>
                  </a:cubicBezTo>
                  <a:cubicBezTo>
                    <a:pt x="257866" y="65984"/>
                    <a:pt x="254628" y="75700"/>
                    <a:pt x="254628" y="87440"/>
                  </a:cubicBezTo>
                  <a:cubicBezTo>
                    <a:pt x="254628" y="99179"/>
                    <a:pt x="257462" y="108895"/>
                    <a:pt x="263938" y="115777"/>
                  </a:cubicBezTo>
                  <a:cubicBezTo>
                    <a:pt x="270011" y="122658"/>
                    <a:pt x="278512" y="126302"/>
                    <a:pt x="289037" y="126302"/>
                  </a:cubicBezTo>
                  <a:cubicBezTo>
                    <a:pt x="299562" y="126302"/>
                    <a:pt x="308063" y="122658"/>
                    <a:pt x="314135" y="115777"/>
                  </a:cubicBezTo>
                  <a:cubicBezTo>
                    <a:pt x="320207" y="108895"/>
                    <a:pt x="323446" y="99179"/>
                    <a:pt x="323446" y="87440"/>
                  </a:cubicBezTo>
                  <a:cubicBezTo>
                    <a:pt x="323446" y="75700"/>
                    <a:pt x="320207" y="66389"/>
                    <a:pt x="314135" y="59103"/>
                  </a:cubicBezTo>
                  <a:cubicBezTo>
                    <a:pt x="308063" y="52221"/>
                    <a:pt x="299562" y="48578"/>
                    <a:pt x="289037" y="48578"/>
                  </a:cubicBezTo>
                  <a:close/>
                  <a:moveTo>
                    <a:pt x="1210390" y="38862"/>
                  </a:moveTo>
                  <a:lnTo>
                    <a:pt x="1222534" y="38862"/>
                  </a:lnTo>
                  <a:lnTo>
                    <a:pt x="1222534" y="59507"/>
                  </a:lnTo>
                  <a:cubicBezTo>
                    <a:pt x="1224558" y="52625"/>
                    <a:pt x="1227392" y="47363"/>
                    <a:pt x="1231845" y="44125"/>
                  </a:cubicBezTo>
                  <a:cubicBezTo>
                    <a:pt x="1236298" y="40886"/>
                    <a:pt x="1241966" y="38862"/>
                    <a:pt x="1249252" y="38862"/>
                  </a:cubicBezTo>
                  <a:lnTo>
                    <a:pt x="1261801" y="38862"/>
                  </a:lnTo>
                  <a:lnTo>
                    <a:pt x="1261801" y="49792"/>
                  </a:lnTo>
                  <a:lnTo>
                    <a:pt x="1249252" y="49792"/>
                  </a:lnTo>
                  <a:cubicBezTo>
                    <a:pt x="1239537" y="50197"/>
                    <a:pt x="1232655" y="54245"/>
                    <a:pt x="1228607" y="61936"/>
                  </a:cubicBezTo>
                  <a:cubicBezTo>
                    <a:pt x="1224558" y="69628"/>
                    <a:pt x="1222534" y="80558"/>
                    <a:pt x="1222534" y="94321"/>
                  </a:cubicBezTo>
                  <a:lnTo>
                    <a:pt x="1222534" y="135612"/>
                  </a:lnTo>
                  <a:lnTo>
                    <a:pt x="1210390" y="135612"/>
                  </a:lnTo>
                  <a:close/>
                  <a:moveTo>
                    <a:pt x="668346" y="38862"/>
                  </a:moveTo>
                  <a:lnTo>
                    <a:pt x="680490" y="38862"/>
                  </a:lnTo>
                  <a:lnTo>
                    <a:pt x="680490" y="59507"/>
                  </a:lnTo>
                  <a:cubicBezTo>
                    <a:pt x="682514" y="52625"/>
                    <a:pt x="685348" y="47363"/>
                    <a:pt x="689801" y="44125"/>
                  </a:cubicBezTo>
                  <a:cubicBezTo>
                    <a:pt x="694254" y="40886"/>
                    <a:pt x="699921" y="38862"/>
                    <a:pt x="707208" y="38862"/>
                  </a:cubicBezTo>
                  <a:lnTo>
                    <a:pt x="719757" y="38862"/>
                  </a:lnTo>
                  <a:lnTo>
                    <a:pt x="719757" y="49792"/>
                  </a:lnTo>
                  <a:lnTo>
                    <a:pt x="707208" y="49792"/>
                  </a:lnTo>
                  <a:cubicBezTo>
                    <a:pt x="697492" y="50197"/>
                    <a:pt x="690611" y="54245"/>
                    <a:pt x="686563" y="61936"/>
                  </a:cubicBezTo>
                  <a:cubicBezTo>
                    <a:pt x="682514" y="69628"/>
                    <a:pt x="680490" y="80558"/>
                    <a:pt x="680490" y="94321"/>
                  </a:cubicBezTo>
                  <a:lnTo>
                    <a:pt x="680490" y="135612"/>
                  </a:lnTo>
                  <a:lnTo>
                    <a:pt x="668346" y="135612"/>
                  </a:lnTo>
                  <a:close/>
                  <a:moveTo>
                    <a:pt x="963859" y="38053"/>
                  </a:moveTo>
                  <a:cubicBezTo>
                    <a:pt x="976408" y="38053"/>
                    <a:pt x="986124" y="41291"/>
                    <a:pt x="993410" y="47768"/>
                  </a:cubicBezTo>
                  <a:cubicBezTo>
                    <a:pt x="1000697" y="54246"/>
                    <a:pt x="1004341" y="63151"/>
                    <a:pt x="1004341" y="73676"/>
                  </a:cubicBezTo>
                  <a:lnTo>
                    <a:pt x="1004341" y="136018"/>
                  </a:lnTo>
                  <a:lnTo>
                    <a:pt x="992196" y="136018"/>
                  </a:lnTo>
                  <a:lnTo>
                    <a:pt x="992196" y="118206"/>
                  </a:lnTo>
                  <a:cubicBezTo>
                    <a:pt x="989362" y="124278"/>
                    <a:pt x="984505" y="128731"/>
                    <a:pt x="978432" y="132374"/>
                  </a:cubicBezTo>
                  <a:cubicBezTo>
                    <a:pt x="972360" y="136018"/>
                    <a:pt x="965073" y="137637"/>
                    <a:pt x="957382" y="137637"/>
                  </a:cubicBezTo>
                  <a:cubicBezTo>
                    <a:pt x="946857" y="137637"/>
                    <a:pt x="938761" y="135208"/>
                    <a:pt x="932688" y="129945"/>
                  </a:cubicBezTo>
                  <a:cubicBezTo>
                    <a:pt x="926616" y="124683"/>
                    <a:pt x="923378" y="117801"/>
                    <a:pt x="923378" y="108490"/>
                  </a:cubicBezTo>
                  <a:cubicBezTo>
                    <a:pt x="923378" y="99180"/>
                    <a:pt x="927021" y="91893"/>
                    <a:pt x="933903" y="86631"/>
                  </a:cubicBezTo>
                  <a:cubicBezTo>
                    <a:pt x="941189" y="81368"/>
                    <a:pt x="950500" y="78534"/>
                    <a:pt x="962645" y="78534"/>
                  </a:cubicBezTo>
                  <a:lnTo>
                    <a:pt x="986124" y="78534"/>
                  </a:lnTo>
                  <a:cubicBezTo>
                    <a:pt x="990172" y="78534"/>
                    <a:pt x="992196" y="76915"/>
                    <a:pt x="992196" y="74081"/>
                  </a:cubicBezTo>
                  <a:cubicBezTo>
                    <a:pt x="992601" y="65985"/>
                    <a:pt x="989767" y="60318"/>
                    <a:pt x="984909" y="55460"/>
                  </a:cubicBezTo>
                  <a:cubicBezTo>
                    <a:pt x="980052" y="51007"/>
                    <a:pt x="972765" y="48578"/>
                    <a:pt x="964264" y="48578"/>
                  </a:cubicBezTo>
                  <a:cubicBezTo>
                    <a:pt x="959406" y="48578"/>
                    <a:pt x="954953" y="49388"/>
                    <a:pt x="950500" y="51412"/>
                  </a:cubicBezTo>
                  <a:cubicBezTo>
                    <a:pt x="946047" y="53436"/>
                    <a:pt x="942809" y="55865"/>
                    <a:pt x="939975" y="59103"/>
                  </a:cubicBezTo>
                  <a:cubicBezTo>
                    <a:pt x="937546" y="62342"/>
                    <a:pt x="935927" y="65580"/>
                    <a:pt x="935522" y="69628"/>
                  </a:cubicBezTo>
                  <a:lnTo>
                    <a:pt x="923378" y="69628"/>
                  </a:lnTo>
                  <a:cubicBezTo>
                    <a:pt x="924187" y="63556"/>
                    <a:pt x="926211" y="58294"/>
                    <a:pt x="930260" y="53436"/>
                  </a:cubicBezTo>
                  <a:cubicBezTo>
                    <a:pt x="933903" y="48578"/>
                    <a:pt x="939165" y="44935"/>
                    <a:pt x="944833" y="42101"/>
                  </a:cubicBezTo>
                  <a:cubicBezTo>
                    <a:pt x="950500" y="39267"/>
                    <a:pt x="956977" y="38053"/>
                    <a:pt x="963859" y="38053"/>
                  </a:cubicBezTo>
                  <a:close/>
                  <a:moveTo>
                    <a:pt x="186619" y="38053"/>
                  </a:moveTo>
                  <a:cubicBezTo>
                    <a:pt x="199169" y="38053"/>
                    <a:pt x="208884" y="41291"/>
                    <a:pt x="216170" y="47768"/>
                  </a:cubicBezTo>
                  <a:cubicBezTo>
                    <a:pt x="223457" y="54246"/>
                    <a:pt x="227101" y="63151"/>
                    <a:pt x="227101" y="73676"/>
                  </a:cubicBezTo>
                  <a:lnTo>
                    <a:pt x="227101" y="136018"/>
                  </a:lnTo>
                  <a:lnTo>
                    <a:pt x="214956" y="136018"/>
                  </a:lnTo>
                  <a:lnTo>
                    <a:pt x="214956" y="118206"/>
                  </a:lnTo>
                  <a:cubicBezTo>
                    <a:pt x="212122" y="124278"/>
                    <a:pt x="207265" y="128731"/>
                    <a:pt x="201193" y="132374"/>
                  </a:cubicBezTo>
                  <a:cubicBezTo>
                    <a:pt x="195120" y="136018"/>
                    <a:pt x="187834" y="137637"/>
                    <a:pt x="180142" y="137637"/>
                  </a:cubicBezTo>
                  <a:cubicBezTo>
                    <a:pt x="169617" y="137637"/>
                    <a:pt x="161521" y="135208"/>
                    <a:pt x="155449" y="129945"/>
                  </a:cubicBezTo>
                  <a:cubicBezTo>
                    <a:pt x="149376" y="124683"/>
                    <a:pt x="146138" y="117801"/>
                    <a:pt x="146138" y="108490"/>
                  </a:cubicBezTo>
                  <a:cubicBezTo>
                    <a:pt x="146138" y="99180"/>
                    <a:pt x="149781" y="91893"/>
                    <a:pt x="156663" y="86631"/>
                  </a:cubicBezTo>
                  <a:cubicBezTo>
                    <a:pt x="163950" y="81368"/>
                    <a:pt x="173260" y="78534"/>
                    <a:pt x="185405" y="78534"/>
                  </a:cubicBezTo>
                  <a:lnTo>
                    <a:pt x="208884" y="78534"/>
                  </a:lnTo>
                  <a:cubicBezTo>
                    <a:pt x="212932" y="78534"/>
                    <a:pt x="214956" y="76915"/>
                    <a:pt x="214956" y="74081"/>
                  </a:cubicBezTo>
                  <a:cubicBezTo>
                    <a:pt x="214551" y="65985"/>
                    <a:pt x="212122" y="60318"/>
                    <a:pt x="207265" y="55460"/>
                  </a:cubicBezTo>
                  <a:cubicBezTo>
                    <a:pt x="202407" y="51007"/>
                    <a:pt x="195120" y="48578"/>
                    <a:pt x="186619" y="48578"/>
                  </a:cubicBezTo>
                  <a:cubicBezTo>
                    <a:pt x="181761" y="48578"/>
                    <a:pt x="177309" y="49388"/>
                    <a:pt x="172856" y="51412"/>
                  </a:cubicBezTo>
                  <a:cubicBezTo>
                    <a:pt x="168403" y="53436"/>
                    <a:pt x="165164" y="55865"/>
                    <a:pt x="162331" y="59103"/>
                  </a:cubicBezTo>
                  <a:cubicBezTo>
                    <a:pt x="159901" y="62342"/>
                    <a:pt x="158283" y="65580"/>
                    <a:pt x="157877" y="69628"/>
                  </a:cubicBezTo>
                  <a:lnTo>
                    <a:pt x="145733" y="69628"/>
                  </a:lnTo>
                  <a:cubicBezTo>
                    <a:pt x="146543" y="63556"/>
                    <a:pt x="148567" y="58294"/>
                    <a:pt x="152615" y="53436"/>
                  </a:cubicBezTo>
                  <a:cubicBezTo>
                    <a:pt x="156259" y="48578"/>
                    <a:pt x="161521" y="44935"/>
                    <a:pt x="167593" y="42101"/>
                  </a:cubicBezTo>
                  <a:cubicBezTo>
                    <a:pt x="173665" y="39267"/>
                    <a:pt x="179737" y="38053"/>
                    <a:pt x="186619" y="38053"/>
                  </a:cubicBezTo>
                  <a:close/>
                  <a:moveTo>
                    <a:pt x="1149668" y="37648"/>
                  </a:moveTo>
                  <a:cubicBezTo>
                    <a:pt x="1158169" y="37648"/>
                    <a:pt x="1166266" y="39672"/>
                    <a:pt x="1172742" y="43315"/>
                  </a:cubicBezTo>
                  <a:cubicBezTo>
                    <a:pt x="1179624" y="46959"/>
                    <a:pt x="1184482" y="52221"/>
                    <a:pt x="1188530" y="59103"/>
                  </a:cubicBezTo>
                  <a:cubicBezTo>
                    <a:pt x="1192173" y="65985"/>
                    <a:pt x="1194197" y="73676"/>
                    <a:pt x="1194197" y="82582"/>
                  </a:cubicBezTo>
                  <a:cubicBezTo>
                    <a:pt x="1194197" y="85011"/>
                    <a:pt x="1194197" y="87035"/>
                    <a:pt x="1193793" y="89059"/>
                  </a:cubicBezTo>
                  <a:lnTo>
                    <a:pt x="1116473" y="89059"/>
                  </a:lnTo>
                  <a:cubicBezTo>
                    <a:pt x="1116878" y="96346"/>
                    <a:pt x="1118497" y="102823"/>
                    <a:pt x="1121736" y="108490"/>
                  </a:cubicBezTo>
                  <a:cubicBezTo>
                    <a:pt x="1124974" y="114158"/>
                    <a:pt x="1129023" y="118611"/>
                    <a:pt x="1134285" y="121849"/>
                  </a:cubicBezTo>
                  <a:cubicBezTo>
                    <a:pt x="1139548" y="125088"/>
                    <a:pt x="1145215" y="126707"/>
                    <a:pt x="1151692" y="126707"/>
                  </a:cubicBezTo>
                  <a:cubicBezTo>
                    <a:pt x="1160193" y="126707"/>
                    <a:pt x="1167075" y="124683"/>
                    <a:pt x="1172338" y="121040"/>
                  </a:cubicBezTo>
                  <a:cubicBezTo>
                    <a:pt x="1177600" y="117396"/>
                    <a:pt x="1181243" y="112134"/>
                    <a:pt x="1182863" y="105657"/>
                  </a:cubicBezTo>
                  <a:lnTo>
                    <a:pt x="1195412" y="105657"/>
                  </a:lnTo>
                  <a:cubicBezTo>
                    <a:pt x="1193793" y="115372"/>
                    <a:pt x="1189340" y="123064"/>
                    <a:pt x="1181243" y="129136"/>
                  </a:cubicBezTo>
                  <a:cubicBezTo>
                    <a:pt x="1173552" y="134803"/>
                    <a:pt x="1163432" y="138042"/>
                    <a:pt x="1151692" y="138042"/>
                  </a:cubicBezTo>
                  <a:cubicBezTo>
                    <a:pt x="1142786" y="138042"/>
                    <a:pt x="1134690" y="136018"/>
                    <a:pt x="1127403" y="131565"/>
                  </a:cubicBezTo>
                  <a:cubicBezTo>
                    <a:pt x="1120117" y="127112"/>
                    <a:pt x="1114449" y="121040"/>
                    <a:pt x="1110401" y="113348"/>
                  </a:cubicBezTo>
                  <a:cubicBezTo>
                    <a:pt x="1106353" y="105657"/>
                    <a:pt x="1104329" y="97155"/>
                    <a:pt x="1104329" y="87440"/>
                  </a:cubicBezTo>
                  <a:cubicBezTo>
                    <a:pt x="1103924" y="76915"/>
                    <a:pt x="1105948" y="68414"/>
                    <a:pt x="1109592" y="61127"/>
                  </a:cubicBezTo>
                  <a:cubicBezTo>
                    <a:pt x="1113235" y="53841"/>
                    <a:pt x="1118902" y="47768"/>
                    <a:pt x="1125784" y="43720"/>
                  </a:cubicBezTo>
                  <a:cubicBezTo>
                    <a:pt x="1132666" y="39672"/>
                    <a:pt x="1140762" y="37648"/>
                    <a:pt x="1149668" y="37648"/>
                  </a:cubicBezTo>
                  <a:close/>
                  <a:moveTo>
                    <a:pt x="603982" y="37648"/>
                  </a:moveTo>
                  <a:cubicBezTo>
                    <a:pt x="613292" y="37648"/>
                    <a:pt x="621793" y="39672"/>
                    <a:pt x="629080" y="44125"/>
                  </a:cubicBezTo>
                  <a:cubicBezTo>
                    <a:pt x="636367" y="48578"/>
                    <a:pt x="642439" y="54245"/>
                    <a:pt x="646487" y="61937"/>
                  </a:cubicBezTo>
                  <a:cubicBezTo>
                    <a:pt x="650535" y="69628"/>
                    <a:pt x="652559" y="78129"/>
                    <a:pt x="652559" y="87845"/>
                  </a:cubicBezTo>
                  <a:cubicBezTo>
                    <a:pt x="652559" y="97560"/>
                    <a:pt x="650535" y="106061"/>
                    <a:pt x="646487" y="113348"/>
                  </a:cubicBezTo>
                  <a:cubicBezTo>
                    <a:pt x="642439" y="121040"/>
                    <a:pt x="636367" y="126707"/>
                    <a:pt x="629080" y="131160"/>
                  </a:cubicBezTo>
                  <a:cubicBezTo>
                    <a:pt x="621793" y="135613"/>
                    <a:pt x="613292" y="137637"/>
                    <a:pt x="603982" y="137637"/>
                  </a:cubicBezTo>
                  <a:cubicBezTo>
                    <a:pt x="594671" y="137232"/>
                    <a:pt x="586574" y="135208"/>
                    <a:pt x="578883" y="131160"/>
                  </a:cubicBezTo>
                  <a:cubicBezTo>
                    <a:pt x="571597" y="126707"/>
                    <a:pt x="565524" y="121040"/>
                    <a:pt x="561476" y="113348"/>
                  </a:cubicBezTo>
                  <a:cubicBezTo>
                    <a:pt x="557428" y="105657"/>
                    <a:pt x="555404" y="97155"/>
                    <a:pt x="555404" y="87845"/>
                  </a:cubicBezTo>
                  <a:cubicBezTo>
                    <a:pt x="555404" y="78534"/>
                    <a:pt x="557428" y="69628"/>
                    <a:pt x="561476" y="61937"/>
                  </a:cubicBezTo>
                  <a:cubicBezTo>
                    <a:pt x="565524" y="54245"/>
                    <a:pt x="571597" y="48578"/>
                    <a:pt x="578883" y="44125"/>
                  </a:cubicBezTo>
                  <a:cubicBezTo>
                    <a:pt x="586170" y="39672"/>
                    <a:pt x="594671" y="37648"/>
                    <a:pt x="603982" y="37648"/>
                  </a:cubicBezTo>
                  <a:close/>
                  <a:moveTo>
                    <a:pt x="396312" y="37648"/>
                  </a:moveTo>
                  <a:cubicBezTo>
                    <a:pt x="404813" y="37648"/>
                    <a:pt x="412909" y="39672"/>
                    <a:pt x="419387" y="43315"/>
                  </a:cubicBezTo>
                  <a:cubicBezTo>
                    <a:pt x="426268" y="46959"/>
                    <a:pt x="431126" y="52221"/>
                    <a:pt x="435174" y="59103"/>
                  </a:cubicBezTo>
                  <a:cubicBezTo>
                    <a:pt x="438817" y="65985"/>
                    <a:pt x="440841" y="73676"/>
                    <a:pt x="440841" y="82582"/>
                  </a:cubicBezTo>
                  <a:cubicBezTo>
                    <a:pt x="440841" y="85011"/>
                    <a:pt x="440841" y="87035"/>
                    <a:pt x="440437" y="89059"/>
                  </a:cubicBezTo>
                  <a:lnTo>
                    <a:pt x="363118" y="89059"/>
                  </a:lnTo>
                  <a:cubicBezTo>
                    <a:pt x="363522" y="96346"/>
                    <a:pt x="365142" y="102823"/>
                    <a:pt x="368380" y="108490"/>
                  </a:cubicBezTo>
                  <a:cubicBezTo>
                    <a:pt x="371619" y="114158"/>
                    <a:pt x="375667" y="118611"/>
                    <a:pt x="380930" y="121849"/>
                  </a:cubicBezTo>
                  <a:cubicBezTo>
                    <a:pt x="386192" y="125088"/>
                    <a:pt x="391859" y="126707"/>
                    <a:pt x="398336" y="126707"/>
                  </a:cubicBezTo>
                  <a:cubicBezTo>
                    <a:pt x="406837" y="126707"/>
                    <a:pt x="413719" y="124683"/>
                    <a:pt x="418982" y="121040"/>
                  </a:cubicBezTo>
                  <a:cubicBezTo>
                    <a:pt x="424244" y="117396"/>
                    <a:pt x="427888" y="112134"/>
                    <a:pt x="429507" y="105657"/>
                  </a:cubicBezTo>
                  <a:lnTo>
                    <a:pt x="442056" y="105657"/>
                  </a:lnTo>
                  <a:cubicBezTo>
                    <a:pt x="440437" y="115372"/>
                    <a:pt x="435984" y="123064"/>
                    <a:pt x="427888" y="129136"/>
                  </a:cubicBezTo>
                  <a:cubicBezTo>
                    <a:pt x="420196" y="134803"/>
                    <a:pt x="410076" y="138042"/>
                    <a:pt x="398336" y="138042"/>
                  </a:cubicBezTo>
                  <a:cubicBezTo>
                    <a:pt x="389430" y="138042"/>
                    <a:pt x="381334" y="136018"/>
                    <a:pt x="374047" y="131565"/>
                  </a:cubicBezTo>
                  <a:cubicBezTo>
                    <a:pt x="366761" y="127112"/>
                    <a:pt x="361094" y="121040"/>
                    <a:pt x="357045" y="113348"/>
                  </a:cubicBezTo>
                  <a:cubicBezTo>
                    <a:pt x="352997" y="105657"/>
                    <a:pt x="350973" y="97155"/>
                    <a:pt x="350973" y="87440"/>
                  </a:cubicBezTo>
                  <a:cubicBezTo>
                    <a:pt x="350569" y="76915"/>
                    <a:pt x="352187" y="68414"/>
                    <a:pt x="356236" y="61127"/>
                  </a:cubicBezTo>
                  <a:cubicBezTo>
                    <a:pt x="359879" y="53841"/>
                    <a:pt x="365546" y="47768"/>
                    <a:pt x="372428" y="43720"/>
                  </a:cubicBezTo>
                  <a:cubicBezTo>
                    <a:pt x="379310" y="39672"/>
                    <a:pt x="387406" y="37648"/>
                    <a:pt x="396312" y="37648"/>
                  </a:cubicBezTo>
                  <a:close/>
                  <a:moveTo>
                    <a:pt x="1305116" y="36838"/>
                  </a:moveTo>
                  <a:cubicBezTo>
                    <a:pt x="1315236" y="36838"/>
                    <a:pt x="1323737" y="39671"/>
                    <a:pt x="1330215" y="44934"/>
                  </a:cubicBezTo>
                  <a:cubicBezTo>
                    <a:pt x="1336692" y="50197"/>
                    <a:pt x="1340335" y="57079"/>
                    <a:pt x="1340740" y="65984"/>
                  </a:cubicBezTo>
                  <a:lnTo>
                    <a:pt x="1328595" y="65984"/>
                  </a:lnTo>
                  <a:cubicBezTo>
                    <a:pt x="1327786" y="59912"/>
                    <a:pt x="1324952" y="55459"/>
                    <a:pt x="1320094" y="52626"/>
                  </a:cubicBezTo>
                  <a:cubicBezTo>
                    <a:pt x="1315236" y="49792"/>
                    <a:pt x="1309974" y="48173"/>
                    <a:pt x="1304307" y="48173"/>
                  </a:cubicBezTo>
                  <a:cubicBezTo>
                    <a:pt x="1298235" y="48173"/>
                    <a:pt x="1292972" y="49387"/>
                    <a:pt x="1289328" y="52221"/>
                  </a:cubicBezTo>
                  <a:cubicBezTo>
                    <a:pt x="1285685" y="55055"/>
                    <a:pt x="1283661" y="58698"/>
                    <a:pt x="1283661" y="63151"/>
                  </a:cubicBezTo>
                  <a:cubicBezTo>
                    <a:pt x="1283661" y="66794"/>
                    <a:pt x="1284876" y="70032"/>
                    <a:pt x="1286900" y="72056"/>
                  </a:cubicBezTo>
                  <a:cubicBezTo>
                    <a:pt x="1288924" y="74081"/>
                    <a:pt x="1291758" y="75700"/>
                    <a:pt x="1294591" y="76510"/>
                  </a:cubicBezTo>
                  <a:cubicBezTo>
                    <a:pt x="1297830" y="77319"/>
                    <a:pt x="1301878" y="78129"/>
                    <a:pt x="1307545" y="78938"/>
                  </a:cubicBezTo>
                  <a:cubicBezTo>
                    <a:pt x="1314832" y="80153"/>
                    <a:pt x="1320499" y="81367"/>
                    <a:pt x="1324952" y="82582"/>
                  </a:cubicBezTo>
                  <a:cubicBezTo>
                    <a:pt x="1329405" y="84201"/>
                    <a:pt x="1333453" y="87035"/>
                    <a:pt x="1336287" y="91083"/>
                  </a:cubicBezTo>
                  <a:cubicBezTo>
                    <a:pt x="1339525" y="95131"/>
                    <a:pt x="1341145" y="101203"/>
                    <a:pt x="1341145" y="108895"/>
                  </a:cubicBezTo>
                  <a:cubicBezTo>
                    <a:pt x="1341145" y="117396"/>
                    <a:pt x="1337906" y="123873"/>
                    <a:pt x="1331429" y="129135"/>
                  </a:cubicBezTo>
                  <a:cubicBezTo>
                    <a:pt x="1324952" y="133993"/>
                    <a:pt x="1316451" y="136422"/>
                    <a:pt x="1305926" y="136422"/>
                  </a:cubicBezTo>
                  <a:cubicBezTo>
                    <a:pt x="1295401" y="137231"/>
                    <a:pt x="1286495" y="134398"/>
                    <a:pt x="1280018" y="128730"/>
                  </a:cubicBezTo>
                  <a:cubicBezTo>
                    <a:pt x="1273136" y="123063"/>
                    <a:pt x="1269493" y="115371"/>
                    <a:pt x="1268683" y="105251"/>
                  </a:cubicBezTo>
                  <a:lnTo>
                    <a:pt x="1280827" y="105251"/>
                  </a:lnTo>
                  <a:cubicBezTo>
                    <a:pt x="1281637" y="112133"/>
                    <a:pt x="1284066" y="117396"/>
                    <a:pt x="1288519" y="120634"/>
                  </a:cubicBezTo>
                  <a:cubicBezTo>
                    <a:pt x="1292972" y="124277"/>
                    <a:pt x="1299044" y="125897"/>
                    <a:pt x="1306735" y="125897"/>
                  </a:cubicBezTo>
                  <a:cubicBezTo>
                    <a:pt x="1313212" y="125897"/>
                    <a:pt x="1318475" y="124277"/>
                    <a:pt x="1322928" y="121039"/>
                  </a:cubicBezTo>
                  <a:cubicBezTo>
                    <a:pt x="1326976" y="117801"/>
                    <a:pt x="1329000" y="113752"/>
                    <a:pt x="1329000" y="109299"/>
                  </a:cubicBezTo>
                  <a:cubicBezTo>
                    <a:pt x="1329000" y="104846"/>
                    <a:pt x="1327786" y="101203"/>
                    <a:pt x="1325357" y="98774"/>
                  </a:cubicBezTo>
                  <a:cubicBezTo>
                    <a:pt x="1322928" y="96345"/>
                    <a:pt x="1320094" y="94726"/>
                    <a:pt x="1316856" y="93512"/>
                  </a:cubicBezTo>
                  <a:cubicBezTo>
                    <a:pt x="1313617" y="92702"/>
                    <a:pt x="1308760" y="91488"/>
                    <a:pt x="1303092" y="90678"/>
                  </a:cubicBezTo>
                  <a:cubicBezTo>
                    <a:pt x="1296210" y="89464"/>
                    <a:pt x="1290543" y="88249"/>
                    <a:pt x="1286495" y="87035"/>
                  </a:cubicBezTo>
                  <a:cubicBezTo>
                    <a:pt x="1282447" y="85820"/>
                    <a:pt x="1278803" y="82986"/>
                    <a:pt x="1275565" y="79343"/>
                  </a:cubicBezTo>
                  <a:cubicBezTo>
                    <a:pt x="1272731" y="75700"/>
                    <a:pt x="1271112" y="70437"/>
                    <a:pt x="1271112" y="63556"/>
                  </a:cubicBezTo>
                  <a:cubicBezTo>
                    <a:pt x="1271112" y="55459"/>
                    <a:pt x="1274350" y="48982"/>
                    <a:pt x="1280423" y="44125"/>
                  </a:cubicBezTo>
                  <a:cubicBezTo>
                    <a:pt x="1286495" y="39267"/>
                    <a:pt x="1294996" y="36838"/>
                    <a:pt x="1305116" y="36838"/>
                  </a:cubicBezTo>
                  <a:close/>
                  <a:moveTo>
                    <a:pt x="778050" y="1620"/>
                  </a:moveTo>
                  <a:lnTo>
                    <a:pt x="796267" y="1620"/>
                  </a:lnTo>
                  <a:lnTo>
                    <a:pt x="841605" y="119016"/>
                  </a:lnTo>
                  <a:lnTo>
                    <a:pt x="887349" y="1620"/>
                  </a:lnTo>
                  <a:lnTo>
                    <a:pt x="905566" y="1620"/>
                  </a:lnTo>
                  <a:lnTo>
                    <a:pt x="905566" y="136018"/>
                  </a:lnTo>
                  <a:lnTo>
                    <a:pt x="892612" y="136018"/>
                  </a:lnTo>
                  <a:lnTo>
                    <a:pt x="892612" y="21456"/>
                  </a:lnTo>
                  <a:lnTo>
                    <a:pt x="847678" y="136018"/>
                  </a:lnTo>
                  <a:lnTo>
                    <a:pt x="835533" y="136018"/>
                  </a:lnTo>
                  <a:lnTo>
                    <a:pt x="790599" y="21456"/>
                  </a:lnTo>
                  <a:lnTo>
                    <a:pt x="790599" y="136018"/>
                  </a:lnTo>
                  <a:lnTo>
                    <a:pt x="778050" y="136018"/>
                  </a:lnTo>
                  <a:close/>
                  <a:moveTo>
                    <a:pt x="0" y="1620"/>
                  </a:moveTo>
                  <a:lnTo>
                    <a:pt x="18217" y="1620"/>
                  </a:lnTo>
                  <a:lnTo>
                    <a:pt x="63961" y="119016"/>
                  </a:lnTo>
                  <a:lnTo>
                    <a:pt x="109705" y="1620"/>
                  </a:lnTo>
                  <a:lnTo>
                    <a:pt x="127921" y="1620"/>
                  </a:lnTo>
                  <a:lnTo>
                    <a:pt x="127921" y="136018"/>
                  </a:lnTo>
                  <a:lnTo>
                    <a:pt x="114967" y="136018"/>
                  </a:lnTo>
                  <a:lnTo>
                    <a:pt x="114967" y="21456"/>
                  </a:lnTo>
                  <a:lnTo>
                    <a:pt x="70033" y="136018"/>
                  </a:lnTo>
                  <a:lnTo>
                    <a:pt x="57888" y="136018"/>
                  </a:lnTo>
                  <a:lnTo>
                    <a:pt x="12954" y="21456"/>
                  </a:lnTo>
                  <a:lnTo>
                    <a:pt x="12954" y="136018"/>
                  </a:lnTo>
                  <a:lnTo>
                    <a:pt x="0" y="136018"/>
                  </a:lnTo>
                  <a:close/>
                  <a:moveTo>
                    <a:pt x="540425" y="405"/>
                  </a:moveTo>
                  <a:lnTo>
                    <a:pt x="554999" y="405"/>
                  </a:lnTo>
                  <a:lnTo>
                    <a:pt x="554999" y="11335"/>
                  </a:lnTo>
                  <a:lnTo>
                    <a:pt x="540425" y="11335"/>
                  </a:lnTo>
                  <a:cubicBezTo>
                    <a:pt x="535568" y="11335"/>
                    <a:pt x="531520" y="12954"/>
                    <a:pt x="528686" y="16193"/>
                  </a:cubicBezTo>
                  <a:cubicBezTo>
                    <a:pt x="525852" y="19431"/>
                    <a:pt x="524233" y="23884"/>
                    <a:pt x="524233" y="29147"/>
                  </a:cubicBezTo>
                  <a:lnTo>
                    <a:pt x="524233" y="39267"/>
                  </a:lnTo>
                  <a:lnTo>
                    <a:pt x="554999" y="39267"/>
                  </a:lnTo>
                  <a:lnTo>
                    <a:pt x="554999" y="50197"/>
                  </a:lnTo>
                  <a:lnTo>
                    <a:pt x="524233" y="50197"/>
                  </a:lnTo>
                  <a:lnTo>
                    <a:pt x="524233" y="135612"/>
                  </a:lnTo>
                  <a:lnTo>
                    <a:pt x="512088" y="135612"/>
                  </a:lnTo>
                  <a:lnTo>
                    <a:pt x="512088" y="50197"/>
                  </a:lnTo>
                  <a:lnTo>
                    <a:pt x="491443" y="50197"/>
                  </a:lnTo>
                  <a:lnTo>
                    <a:pt x="491443" y="39267"/>
                  </a:lnTo>
                  <a:lnTo>
                    <a:pt x="512088" y="39267"/>
                  </a:lnTo>
                  <a:lnTo>
                    <a:pt x="512088" y="29147"/>
                  </a:lnTo>
                  <a:cubicBezTo>
                    <a:pt x="512088" y="20241"/>
                    <a:pt x="514518" y="12954"/>
                    <a:pt x="519780" y="8096"/>
                  </a:cubicBezTo>
                  <a:cubicBezTo>
                    <a:pt x="525043" y="2834"/>
                    <a:pt x="531924" y="405"/>
                    <a:pt x="540425" y="405"/>
                  </a:cubicBezTo>
                  <a:close/>
                  <a:moveTo>
                    <a:pt x="1022557" y="0"/>
                  </a:moveTo>
                  <a:lnTo>
                    <a:pt x="1035106" y="0"/>
                  </a:lnTo>
                  <a:lnTo>
                    <a:pt x="1035106" y="82177"/>
                  </a:lnTo>
                  <a:lnTo>
                    <a:pt x="1083684" y="39267"/>
                  </a:lnTo>
                  <a:lnTo>
                    <a:pt x="1100281" y="39267"/>
                  </a:lnTo>
                  <a:lnTo>
                    <a:pt x="1057775" y="76914"/>
                  </a:lnTo>
                  <a:lnTo>
                    <a:pt x="1104329" y="136017"/>
                  </a:lnTo>
                  <a:lnTo>
                    <a:pt x="1088541" y="136017"/>
                  </a:lnTo>
                  <a:lnTo>
                    <a:pt x="1048465" y="85416"/>
                  </a:lnTo>
                  <a:lnTo>
                    <a:pt x="1035106" y="97155"/>
                  </a:lnTo>
                  <a:lnTo>
                    <a:pt x="1035106" y="136017"/>
                  </a:lnTo>
                  <a:lnTo>
                    <a:pt x="1022557" y="136017"/>
                  </a:lnTo>
                  <a:close/>
                  <a:moveTo>
                    <a:pt x="322232" y="0"/>
                  </a:moveTo>
                  <a:lnTo>
                    <a:pt x="334376" y="0"/>
                  </a:lnTo>
                  <a:lnTo>
                    <a:pt x="334376" y="136017"/>
                  </a:lnTo>
                  <a:lnTo>
                    <a:pt x="322232" y="136017"/>
                  </a:lnTo>
                  <a:lnTo>
                    <a:pt x="322232" y="118610"/>
                  </a:lnTo>
                  <a:cubicBezTo>
                    <a:pt x="319398" y="124277"/>
                    <a:pt x="314540" y="128730"/>
                    <a:pt x="308468" y="132374"/>
                  </a:cubicBezTo>
                  <a:cubicBezTo>
                    <a:pt x="302396" y="136017"/>
                    <a:pt x="295513" y="137636"/>
                    <a:pt x="288632" y="137636"/>
                  </a:cubicBezTo>
                  <a:cubicBezTo>
                    <a:pt x="278512" y="137232"/>
                    <a:pt x="270011" y="135207"/>
                    <a:pt x="263128" y="130754"/>
                  </a:cubicBezTo>
                  <a:cubicBezTo>
                    <a:pt x="256247" y="126302"/>
                    <a:pt x="250579" y="120229"/>
                    <a:pt x="246936" y="112943"/>
                  </a:cubicBezTo>
                  <a:cubicBezTo>
                    <a:pt x="243293" y="105251"/>
                    <a:pt x="241269" y="96750"/>
                    <a:pt x="241269" y="87440"/>
                  </a:cubicBezTo>
                  <a:cubicBezTo>
                    <a:pt x="241269" y="78129"/>
                    <a:pt x="243293" y="69628"/>
                    <a:pt x="246936" y="61936"/>
                  </a:cubicBezTo>
                  <a:cubicBezTo>
                    <a:pt x="250579" y="54245"/>
                    <a:pt x="255842" y="48578"/>
                    <a:pt x="263128" y="44125"/>
                  </a:cubicBezTo>
                  <a:cubicBezTo>
                    <a:pt x="270011" y="39672"/>
                    <a:pt x="278512" y="37648"/>
                    <a:pt x="288632" y="37648"/>
                  </a:cubicBezTo>
                  <a:cubicBezTo>
                    <a:pt x="295513" y="37648"/>
                    <a:pt x="302396" y="39267"/>
                    <a:pt x="308468" y="42910"/>
                  </a:cubicBezTo>
                  <a:cubicBezTo>
                    <a:pt x="314540" y="46553"/>
                    <a:pt x="319398" y="51007"/>
                    <a:pt x="322232" y="56674"/>
                  </a:cubicBezTo>
                  <a:close/>
                </a:path>
              </a:pathLst>
            </a:custGeom>
            <a:solidFill>
              <a:schemeClr val="tx1"/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0614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D4C205D-BB0D-8813-6C1B-1C03BFC2F9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06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AD39400-FEB5-B34D-AAA5-DA52642795D2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55972D8A-D2D4-485D-A5E0-73C4DB3A845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85274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108F1F-4B4C-1F7C-5B8A-F54F5C68E4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2354" cy="68521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 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3F7C83F-31AD-6549-B546-6B1A3DF7080C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7D5DDAB0-7F7D-4725-8853-C86FD4031222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8271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6F6ABC34-45EB-6091-DF8D-03A3DA5BB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F698A59-2DEF-B249-946F-966D425AEC48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03231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0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F0723C-994E-0849-A50E-EF5F06621E9E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AD3CEE02-6B7C-49AE-9EA9-C989DF22729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EEC870-4D55-0908-C296-733B69AC9783}"/>
              </a:ext>
            </a:extLst>
          </p:cNvPr>
          <p:cNvGrpSpPr/>
          <p:nvPr userDrawn="1"/>
        </p:nvGrpSpPr>
        <p:grpSpPr>
          <a:xfrm>
            <a:off x="12294000" y="0"/>
            <a:ext cx="1681523" cy="2169064"/>
            <a:chOff x="12333600" y="0"/>
            <a:chExt cx="1681523" cy="21690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AB9F64-B511-9411-4B16-9BF3007D906B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4"/>
              <a:chOff x="12333842" y="0"/>
              <a:chExt cx="1681523" cy="2169064"/>
            </a:xfrm>
          </p:grpSpPr>
          <p:sp>
            <p:nvSpPr>
              <p:cNvPr id="21" name="textruta 5">
                <a:extLst>
                  <a:ext uri="{FF2B5EF4-FFF2-40B4-BE49-F238E27FC236}">
                    <a16:creationId xmlns:a16="http://schemas.microsoft.com/office/drawing/2014/main" id="{06EFA6DB-67D9-251C-A155-18BA4BB17813}"/>
                  </a:ext>
                </a:extLst>
              </p:cNvPr>
              <p:cNvSpPr txBox="1"/>
              <p:nvPr userDrawn="1"/>
            </p:nvSpPr>
            <p:spPr>
              <a:xfrm>
                <a:off x="12333842" y="1384234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picture,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22" name="textruta 15">
                <a:extLst>
                  <a:ext uri="{FF2B5EF4-FFF2-40B4-BE49-F238E27FC236}">
                    <a16:creationId xmlns:a16="http://schemas.microsoft.com/office/drawing/2014/main" id="{E97670CA-8A2B-8EDF-D28E-65650546B5F5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logo, right click outside work area,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033D27-9190-2DC5-F4BA-63DB0AB9B94A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21DCD133-5516-18A1-232A-E07C4F4D66F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39827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F85DD89-EBDF-3F33-7BDB-C3BC5409F0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708" y="0"/>
            <a:ext cx="12212708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9549592-8B80-D54C-9D9F-979AC558A67B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</p:spTree>
    <p:extLst>
      <p:ext uri="{BB962C8B-B14F-4D97-AF65-F5344CB8AC3E}">
        <p14:creationId xmlns:p14="http://schemas.microsoft.com/office/powerpoint/2010/main" val="2872029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5A21BE-2D11-A247-A7DA-01B315716119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5" y="1588679"/>
            <a:ext cx="7467987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Any questions?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8785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5201" y="2457450"/>
            <a:ext cx="5723274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32800" y="2457450"/>
            <a:ext cx="2754000" cy="2880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dirty="0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2754000" cy="2880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dirty="0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66C78E7-1483-984A-B8CD-0DAF63E2847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C27F5-D78F-DC31-6BDE-84DBC8DD06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9142" y="5715001"/>
            <a:ext cx="2754000" cy="485774"/>
          </a:xfrm>
        </p:spPr>
        <p:txBody>
          <a:bodyPr>
            <a:noAutofit/>
          </a:bodyPr>
          <a:lstStyle>
            <a:lvl1pPr marL="179388" indent="-179388">
              <a:lnSpc>
                <a:spcPct val="110000"/>
              </a:lnSpc>
              <a:spcAft>
                <a:spcPts val="0"/>
              </a:spcAft>
              <a:tabLst/>
              <a:defRPr sz="10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A759E93-A24C-9F2B-7379-50636387A8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2801" y="5715001"/>
            <a:ext cx="2754000" cy="485774"/>
          </a:xfrm>
        </p:spPr>
        <p:txBody>
          <a:bodyPr>
            <a:noAutofit/>
          </a:bodyPr>
          <a:lstStyle>
            <a:lvl1pPr marL="180975" indent="-180975">
              <a:lnSpc>
                <a:spcPct val="110000"/>
              </a:lnSpc>
              <a:spcAft>
                <a:spcPts val="0"/>
              </a:spcAft>
              <a:tabLst/>
              <a:defRPr sz="10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ub headder 1">
            <a:extLst>
              <a:ext uri="{FF2B5EF4-FFF2-40B4-BE49-F238E27FC236}">
                <a16:creationId xmlns:a16="http://schemas.microsoft.com/office/drawing/2014/main" id="{39204471-EBAF-3847-40D1-CAC87D65D9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9142" y="5453266"/>
            <a:ext cx="27540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 dirty="0"/>
              <a:t>Click to add a name</a:t>
            </a:r>
            <a:endParaRPr lang="en-US" sz="1000" b="1" dirty="0"/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B586F1A1-D4D3-27D2-8756-49AFB0D9A3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2801" y="5453266"/>
            <a:ext cx="27540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 dirty="0"/>
              <a:t>Click to add a name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816467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E826F7FB-28ED-02B7-51CA-9FC0683A0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52578" y="0"/>
            <a:ext cx="5939422" cy="6858000"/>
          </a:xfrm>
          <a:custGeom>
            <a:avLst/>
            <a:gdLst>
              <a:gd name="connsiteX0" fmla="*/ 1674457 w 5939422"/>
              <a:gd name="connsiteY0" fmla="*/ 0 h 6858000"/>
              <a:gd name="connsiteX1" fmla="*/ 5939422 w 5939422"/>
              <a:gd name="connsiteY1" fmla="*/ 0 h 6858000"/>
              <a:gd name="connsiteX2" fmla="*/ 5939422 w 5939422"/>
              <a:gd name="connsiteY2" fmla="*/ 6858000 h 6858000"/>
              <a:gd name="connsiteX3" fmla="*/ 1401471 w 5939422"/>
              <a:gd name="connsiteY3" fmla="*/ 6858000 h 6858000"/>
              <a:gd name="connsiteX4" fmla="*/ 1331103 w 5939422"/>
              <a:gd name="connsiteY4" fmla="*/ 6818122 h 6858000"/>
              <a:gd name="connsiteX5" fmla="*/ 118466 w 5939422"/>
              <a:gd name="connsiteY5" fmla="*/ 5646120 h 6858000"/>
              <a:gd name="connsiteX6" fmla="*/ 677928 w 5939422"/>
              <a:gd name="connsiteY6" fmla="*/ 2460999 h 6858000"/>
              <a:gd name="connsiteX7" fmla="*/ 1621126 w 5939422"/>
              <a:gd name="connsiteY7" fmla="*/ 1246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39422" h="6858000">
                <a:moveTo>
                  <a:pt x="1674457" y="0"/>
                </a:moveTo>
                <a:lnTo>
                  <a:pt x="5939422" y="0"/>
                </a:lnTo>
                <a:lnTo>
                  <a:pt x="5939422" y="6858000"/>
                </a:lnTo>
                <a:lnTo>
                  <a:pt x="1401471" y="6858000"/>
                </a:lnTo>
                <a:lnTo>
                  <a:pt x="1331103" y="6818122"/>
                </a:lnTo>
                <a:cubicBezTo>
                  <a:pt x="688359" y="6442003"/>
                  <a:pt x="296875" y="6086777"/>
                  <a:pt x="118466" y="5646120"/>
                </a:cubicBezTo>
                <a:cubicBezTo>
                  <a:pt x="-164444" y="4948700"/>
                  <a:pt x="73964" y="4063096"/>
                  <a:pt x="677928" y="2460999"/>
                </a:cubicBezTo>
                <a:cubicBezTo>
                  <a:pt x="681823" y="2450430"/>
                  <a:pt x="1039096" y="1493622"/>
                  <a:pt x="1621126" y="124659"/>
                </a:cubicBez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6" name="Background">
            <a:extLst>
              <a:ext uri="{FF2B5EF4-FFF2-40B4-BE49-F238E27FC236}">
                <a16:creationId xmlns:a16="http://schemas.microsoft.com/office/drawing/2014/main" id="{622C8BCC-48BA-5972-4816-EC1CDF94C6BA}"/>
              </a:ext>
            </a:extLst>
          </p:cNvPr>
          <p:cNvSpPr/>
          <p:nvPr userDrawn="1"/>
        </p:nvSpPr>
        <p:spPr>
          <a:xfrm>
            <a:off x="0" y="0"/>
            <a:ext cx="7575114" cy="6858000"/>
          </a:xfrm>
          <a:custGeom>
            <a:avLst/>
            <a:gdLst>
              <a:gd name="connsiteX0" fmla="*/ 0 w 7575114"/>
              <a:gd name="connsiteY0" fmla="*/ 0 h 6858000"/>
              <a:gd name="connsiteX1" fmla="*/ 936090 w 7575114"/>
              <a:gd name="connsiteY1" fmla="*/ 0 h 6858000"/>
              <a:gd name="connsiteX2" fmla="*/ 7575114 w 7575114"/>
              <a:gd name="connsiteY2" fmla="*/ 0 h 6858000"/>
              <a:gd name="connsiteX3" fmla="*/ 7492761 w 7575114"/>
              <a:gd name="connsiteY3" fmla="*/ 233451 h 6858000"/>
              <a:gd name="connsiteX4" fmla="*/ 6650774 w 7575114"/>
              <a:gd name="connsiteY4" fmla="*/ 2787141 h 6858000"/>
              <a:gd name="connsiteX5" fmla="*/ 6098939 w 7575114"/>
              <a:gd name="connsiteY5" fmla="*/ 5349225 h 6858000"/>
              <a:gd name="connsiteX6" fmla="*/ 6272500 w 7575114"/>
              <a:gd name="connsiteY6" fmla="*/ 6203676 h 6858000"/>
              <a:gd name="connsiteX7" fmla="*/ 6772130 w 7575114"/>
              <a:gd name="connsiteY7" fmla="*/ 6819560 h 6858000"/>
              <a:gd name="connsiteX8" fmla="*/ 6821430 w 7575114"/>
              <a:gd name="connsiteY8" fmla="*/ 6858000 h 6858000"/>
              <a:gd name="connsiteX9" fmla="*/ 936090 w 7575114"/>
              <a:gd name="connsiteY9" fmla="*/ 6858000 h 6858000"/>
              <a:gd name="connsiteX10" fmla="*/ 0 w 757511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5114" h="6858000">
                <a:moveTo>
                  <a:pt x="0" y="0"/>
                </a:moveTo>
                <a:lnTo>
                  <a:pt x="936090" y="0"/>
                </a:lnTo>
                <a:lnTo>
                  <a:pt x="7575114" y="0"/>
                </a:lnTo>
                <a:lnTo>
                  <a:pt x="7492761" y="233451"/>
                </a:lnTo>
                <a:cubicBezTo>
                  <a:pt x="6967994" y="1731732"/>
                  <a:pt x="6654112" y="2774902"/>
                  <a:pt x="6650774" y="2787141"/>
                </a:cubicBezTo>
                <a:cubicBezTo>
                  <a:pt x="6303653" y="3926410"/>
                  <a:pt x="6101483" y="4730001"/>
                  <a:pt x="6098939" y="5349225"/>
                </a:cubicBezTo>
                <a:cubicBezTo>
                  <a:pt x="6097669" y="5677909"/>
                  <a:pt x="6152979" y="5955097"/>
                  <a:pt x="6272500" y="6203676"/>
                </a:cubicBezTo>
                <a:cubicBezTo>
                  <a:pt x="6381969" y="6430958"/>
                  <a:pt x="6546507" y="6631667"/>
                  <a:pt x="6772130" y="6819560"/>
                </a:cubicBezTo>
                <a:lnTo>
                  <a:pt x="6821430" y="6858000"/>
                </a:lnTo>
                <a:lnTo>
                  <a:pt x="9360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46831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43EB03EB-7B3F-B047-9C5F-E61B5FBCEB61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B64D8524-7956-47D8-8533-3E9D6E2F463F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46831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1FE1BD-17D3-B764-98CE-1B35F45C4367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7" name="textruta 15">
              <a:extLst>
                <a:ext uri="{FF2B5EF4-FFF2-40B4-BE49-F238E27FC236}">
                  <a16:creationId xmlns:a16="http://schemas.microsoft.com/office/drawing/2014/main" id="{C48AEBEC-56AB-11A0-77DB-157FF867AEE3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8AE5ADB-515D-DB24-E8C3-FBCEA98528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E1B1059-273C-BFE9-60F2-53E603B66D6B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9623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co lines">
            <a:extLst>
              <a:ext uri="{FF2B5EF4-FFF2-40B4-BE49-F238E27FC236}">
                <a16:creationId xmlns:a16="http://schemas.microsoft.com/office/drawing/2014/main" id="{35DA7D4D-FA5B-FB20-A91C-7CA4298E95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376847 h 6858000"/>
              <a:gd name="connsiteX1" fmla="*/ 12192000 w 12192000"/>
              <a:gd name="connsiteY1" fmla="*/ 6858000 h 6858000"/>
              <a:gd name="connsiteX2" fmla="*/ 11809556 w 12192000"/>
              <a:gd name="connsiteY2" fmla="*/ 6858000 h 6858000"/>
              <a:gd name="connsiteX3" fmla="*/ 11927811 w 12192000"/>
              <a:gd name="connsiteY3" fmla="*/ 6715421 h 6858000"/>
              <a:gd name="connsiteX4" fmla="*/ 12152103 w 12192000"/>
              <a:gd name="connsiteY4" fmla="*/ 6430694 h 6858000"/>
              <a:gd name="connsiteX5" fmla="*/ 12192000 w 12192000"/>
              <a:gd name="connsiteY5" fmla="*/ 5552897 h 6858000"/>
              <a:gd name="connsiteX6" fmla="*/ 12192000 w 12192000"/>
              <a:gd name="connsiteY6" fmla="*/ 6376847 h 6858000"/>
              <a:gd name="connsiteX7" fmla="*/ 12191999 w 12192000"/>
              <a:gd name="connsiteY7" fmla="*/ 6082577 h 6858000"/>
              <a:gd name="connsiteX8" fmla="*/ 12010552 w 12192000"/>
              <a:gd name="connsiteY8" fmla="*/ 6327218 h 6858000"/>
              <a:gd name="connsiteX9" fmla="*/ 11788465 w 12192000"/>
              <a:gd name="connsiteY9" fmla="*/ 6608906 h 6858000"/>
              <a:gd name="connsiteX10" fmla="*/ 11581740 w 12192000"/>
              <a:gd name="connsiteY10" fmla="*/ 6858000 h 6858000"/>
              <a:gd name="connsiteX11" fmla="*/ 11213490 w 12192000"/>
              <a:gd name="connsiteY11" fmla="*/ 6858000 h 6858000"/>
              <a:gd name="connsiteX12" fmla="*/ 11302981 w 12192000"/>
              <a:gd name="connsiteY12" fmla="*/ 6756355 h 6858000"/>
              <a:gd name="connsiteX13" fmla="*/ 12120908 w 12192000"/>
              <a:gd name="connsiteY13" fmla="*/ 5673700 h 6858000"/>
              <a:gd name="connsiteX14" fmla="*/ 10812618 w 12192000"/>
              <a:gd name="connsiteY14" fmla="*/ 1 h 6858000"/>
              <a:gd name="connsiteX15" fmla="*/ 10937786 w 12192000"/>
              <a:gd name="connsiteY15" fmla="*/ 139117 h 6858000"/>
              <a:gd name="connsiteX16" fmla="*/ 12108100 w 12192000"/>
              <a:gd name="connsiteY16" fmla="*/ 1557442 h 6858000"/>
              <a:gd name="connsiteX17" fmla="*/ 12191999 w 12192000"/>
              <a:gd name="connsiteY17" fmla="*/ 1676248 h 6858000"/>
              <a:gd name="connsiteX18" fmla="*/ 12191999 w 12192000"/>
              <a:gd name="connsiteY18" fmla="*/ 1376520 h 6858000"/>
              <a:gd name="connsiteX19" fmla="*/ 12017442 w 12192000"/>
              <a:gd name="connsiteY19" fmla="*/ 1145965 h 6858000"/>
              <a:gd name="connsiteX20" fmla="*/ 11168418 w 12192000"/>
              <a:gd name="connsiteY20" fmla="*/ 134258 h 6858000"/>
              <a:gd name="connsiteX21" fmla="*/ 11047831 w 12192000"/>
              <a:gd name="connsiteY21" fmla="*/ 1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2740587 h 6858000"/>
              <a:gd name="connsiteX25" fmla="*/ 12191999 w 12192000"/>
              <a:gd name="connsiteY25" fmla="*/ 2390093 h 6858000"/>
              <a:gd name="connsiteX26" fmla="*/ 12133616 w 12192000"/>
              <a:gd name="connsiteY26" fmla="*/ 2283377 h 6858000"/>
              <a:gd name="connsiteX27" fmla="*/ 10472118 w 12192000"/>
              <a:gd name="connsiteY27" fmla="*/ 85765 h 6858000"/>
              <a:gd name="connsiteX28" fmla="*/ 10397169 w 12192000"/>
              <a:gd name="connsiteY28" fmla="*/ 0 h 6858000"/>
              <a:gd name="connsiteX29" fmla="*/ 10186904 w 12192000"/>
              <a:gd name="connsiteY29" fmla="*/ 1 h 6858000"/>
              <a:gd name="connsiteX30" fmla="*/ 10237188 w 12192000"/>
              <a:gd name="connsiteY30" fmla="*/ 57411 h 6858000"/>
              <a:gd name="connsiteX31" fmla="*/ 11813419 w 12192000"/>
              <a:gd name="connsiteY31" fmla="*/ 2067450 h 6858000"/>
              <a:gd name="connsiteX32" fmla="*/ 12126126 w 12192000"/>
              <a:gd name="connsiteY32" fmla="*/ 2603202 h 6858000"/>
              <a:gd name="connsiteX33" fmla="*/ 12192000 w 12192000"/>
              <a:gd name="connsiteY33" fmla="*/ 2740587 h 6858000"/>
              <a:gd name="connsiteX34" fmla="*/ 12192000 w 12192000"/>
              <a:gd name="connsiteY34" fmla="*/ 5218601 h 6858000"/>
              <a:gd name="connsiteX35" fmla="*/ 12116924 w 12192000"/>
              <a:gd name="connsiteY35" fmla="*/ 5365015 h 6858000"/>
              <a:gd name="connsiteX36" fmla="*/ 11801092 w 12192000"/>
              <a:gd name="connsiteY36" fmla="*/ 5866480 h 6858000"/>
              <a:gd name="connsiteX37" fmla="*/ 11220810 w 12192000"/>
              <a:gd name="connsiteY37" fmla="*/ 6608774 h 6858000"/>
              <a:gd name="connsiteX38" fmla="*/ 11003200 w 12192000"/>
              <a:gd name="connsiteY38" fmla="*/ 6858000 h 6858000"/>
              <a:gd name="connsiteX39" fmla="*/ 10614787 w 12192000"/>
              <a:gd name="connsiteY39" fmla="*/ 6858000 h 6858000"/>
              <a:gd name="connsiteX40" fmla="*/ 10720015 w 12192000"/>
              <a:gd name="connsiteY40" fmla="*/ 6745003 h 6858000"/>
              <a:gd name="connsiteX41" fmla="*/ 12090084 w 12192000"/>
              <a:gd name="connsiteY41" fmla="*/ 4178251 h 6858000"/>
              <a:gd name="connsiteX42" fmla="*/ 9804791 w 12192000"/>
              <a:gd name="connsiteY42" fmla="*/ 40179 h 6858000"/>
              <a:gd name="connsiteX43" fmla="*/ 9771016 w 12192000"/>
              <a:gd name="connsiteY43" fmla="*/ 1 h 6858000"/>
              <a:gd name="connsiteX44" fmla="*/ 9588042 w 12192000"/>
              <a:gd name="connsiteY44" fmla="*/ 0 h 6858000"/>
              <a:gd name="connsiteX45" fmla="*/ 9729909 w 12192000"/>
              <a:gd name="connsiteY45" fmla="*/ 169733 h 6858000"/>
              <a:gd name="connsiteX46" fmla="*/ 11335242 w 12192000"/>
              <a:gd name="connsiteY46" fmla="*/ 2315326 h 6858000"/>
              <a:gd name="connsiteX47" fmla="*/ 11949489 w 12192000"/>
              <a:gd name="connsiteY47" fmla="*/ 4173366 h 6858000"/>
              <a:gd name="connsiteX48" fmla="*/ 11223005 w 12192000"/>
              <a:gd name="connsiteY48" fmla="*/ 5919283 h 6858000"/>
              <a:gd name="connsiteX49" fmla="*/ 10653477 w 12192000"/>
              <a:gd name="connsiteY49" fmla="*/ 6607603 h 6858000"/>
              <a:gd name="connsiteX50" fmla="*/ 10422289 w 12192000"/>
              <a:gd name="connsiteY50" fmla="*/ 6858000 h 6858000"/>
              <a:gd name="connsiteX51" fmla="*/ 10014304 w 12192000"/>
              <a:gd name="connsiteY51" fmla="*/ 6858000 h 6858000"/>
              <a:gd name="connsiteX52" fmla="*/ 10137660 w 12192000"/>
              <a:gd name="connsiteY52" fmla="*/ 6733545 h 6858000"/>
              <a:gd name="connsiteX53" fmla="*/ 11507379 w 12192000"/>
              <a:gd name="connsiteY53" fmla="*/ 4349909 h 6858000"/>
              <a:gd name="connsiteX54" fmla="*/ 9469490 w 12192000"/>
              <a:gd name="connsiteY54" fmla="*/ 373932 h 6858000"/>
              <a:gd name="connsiteX55" fmla="*/ 9174501 w 12192000"/>
              <a:gd name="connsiteY55" fmla="*/ 1 h 6858000"/>
              <a:gd name="connsiteX56" fmla="*/ 9016813 w 12192000"/>
              <a:gd name="connsiteY56" fmla="*/ 1 h 6858000"/>
              <a:gd name="connsiteX57" fmla="*/ 9076038 w 12192000"/>
              <a:gd name="connsiteY57" fmla="*/ 74521 h 6858000"/>
              <a:gd name="connsiteX58" fmla="*/ 11383926 w 12192000"/>
              <a:gd name="connsiteY58" fmla="*/ 4342051 h 6858000"/>
              <a:gd name="connsiteX59" fmla="*/ 10035124 w 12192000"/>
              <a:gd name="connsiteY59" fmla="*/ 6662021 h 6858000"/>
              <a:gd name="connsiteX60" fmla="*/ 9840286 w 12192000"/>
              <a:gd name="connsiteY60" fmla="*/ 6858000 h 6858000"/>
              <a:gd name="connsiteX61" fmla="*/ 9409840 w 12192000"/>
              <a:gd name="connsiteY61" fmla="*/ 6858000 h 6858000"/>
              <a:gd name="connsiteX62" fmla="*/ 9555390 w 12192000"/>
              <a:gd name="connsiteY62" fmla="*/ 6721063 h 6858000"/>
              <a:gd name="connsiteX63" fmla="*/ 10924504 w 12192000"/>
              <a:gd name="connsiteY63" fmla="*/ 4520588 h 6858000"/>
              <a:gd name="connsiteX64" fmla="*/ 8866781 w 12192000"/>
              <a:gd name="connsiteY64" fmla="*/ 342874 h 6858000"/>
              <a:gd name="connsiteX65" fmla="*/ 8643269 w 12192000"/>
              <a:gd name="connsiteY65" fmla="*/ 40781 h 6858000"/>
              <a:gd name="connsiteX66" fmla="*/ 8613033 w 12192000"/>
              <a:gd name="connsiteY66" fmla="*/ 0 h 6858000"/>
              <a:gd name="connsiteX67" fmla="*/ 8481291 w 12192000"/>
              <a:gd name="connsiteY67" fmla="*/ 1 h 6858000"/>
              <a:gd name="connsiteX68" fmla="*/ 8558712 w 12192000"/>
              <a:gd name="connsiteY68" fmla="*/ 104412 h 6858000"/>
              <a:gd name="connsiteX69" fmla="*/ 8781875 w 12192000"/>
              <a:gd name="connsiteY69" fmla="*/ 406027 h 6858000"/>
              <a:gd name="connsiteX70" fmla="*/ 10819342 w 12192000"/>
              <a:gd name="connsiteY70" fmla="*/ 4510567 h 6858000"/>
              <a:gd name="connsiteX71" fmla="*/ 9582571 w 12192000"/>
              <a:gd name="connsiteY71" fmla="*/ 6546795 h 6858000"/>
              <a:gd name="connsiteX72" fmla="*/ 9254751 w 12192000"/>
              <a:gd name="connsiteY72" fmla="*/ 6858000 h 6858000"/>
              <a:gd name="connsiteX73" fmla="*/ 8802133 w 12192000"/>
              <a:gd name="connsiteY73" fmla="*/ 6858000 h 6858000"/>
              <a:gd name="connsiteX74" fmla="*/ 8973233 w 12192000"/>
              <a:gd name="connsiteY74" fmla="*/ 6709230 h 6858000"/>
              <a:gd name="connsiteX75" fmla="*/ 10341712 w 12192000"/>
              <a:gd name="connsiteY75" fmla="*/ 4691755 h 6858000"/>
              <a:gd name="connsiteX76" fmla="*/ 8560453 w 12192000"/>
              <a:gd name="connsiteY76" fmla="*/ 688595 h 6858000"/>
              <a:gd name="connsiteX77" fmla="*/ 8182096 w 12192000"/>
              <a:gd name="connsiteY77" fmla="*/ 133987 h 6858000"/>
              <a:gd name="connsiteX78" fmla="*/ 8090111 w 12192000"/>
              <a:gd name="connsiteY78" fmla="*/ 0 h 6858000"/>
              <a:gd name="connsiteX79" fmla="*/ 7981689 w 12192000"/>
              <a:gd name="connsiteY79" fmla="*/ 1 h 6858000"/>
              <a:gd name="connsiteX80" fmla="*/ 8108519 w 12192000"/>
              <a:gd name="connsiteY80" fmla="*/ 184770 h 6858000"/>
              <a:gd name="connsiteX81" fmla="*/ 8486412 w 12192000"/>
              <a:gd name="connsiteY81" fmla="*/ 738766 h 6858000"/>
              <a:gd name="connsiteX82" fmla="*/ 10253374 w 12192000"/>
              <a:gd name="connsiteY82" fmla="*/ 4679828 h 6858000"/>
              <a:gd name="connsiteX83" fmla="*/ 8667431 w 12192000"/>
              <a:gd name="connsiteY83" fmla="*/ 6857064 h 6858000"/>
              <a:gd name="connsiteX84" fmla="*/ 8666307 w 12192000"/>
              <a:gd name="connsiteY84" fmla="*/ 6858000 h 6858000"/>
              <a:gd name="connsiteX85" fmla="*/ 8186783 w 12192000"/>
              <a:gd name="connsiteY85" fmla="*/ 6858000 h 6858000"/>
              <a:gd name="connsiteX86" fmla="*/ 8500310 w 12192000"/>
              <a:gd name="connsiteY86" fmla="*/ 6605881 h 6858000"/>
              <a:gd name="connsiteX87" fmla="*/ 9758667 w 12192000"/>
              <a:gd name="connsiteY87" fmla="*/ 4861454 h 6858000"/>
              <a:gd name="connsiteX88" fmla="*/ 8253380 w 12192000"/>
              <a:gd name="connsiteY88" fmla="*/ 1032934 h 6858000"/>
              <a:gd name="connsiteX89" fmla="*/ 7648741 w 12192000"/>
              <a:gd name="connsiteY89" fmla="*/ 60594 h 6858000"/>
              <a:gd name="connsiteX90" fmla="*/ 7610376 w 12192000"/>
              <a:gd name="connsiteY90" fmla="*/ 1 h 6858000"/>
              <a:gd name="connsiteX91" fmla="*/ 7525058 w 12192000"/>
              <a:gd name="connsiteY91" fmla="*/ 0 h 6858000"/>
              <a:gd name="connsiteX92" fmla="*/ 7588057 w 12192000"/>
              <a:gd name="connsiteY92" fmla="*/ 99548 h 6858000"/>
              <a:gd name="connsiteX93" fmla="*/ 8191844 w 12192000"/>
              <a:gd name="connsiteY93" fmla="*/ 1070845 h 6858000"/>
              <a:gd name="connsiteX94" fmla="*/ 9687897 w 12192000"/>
              <a:gd name="connsiteY94" fmla="*/ 4849004 h 6858000"/>
              <a:gd name="connsiteX95" fmla="*/ 8106355 w 12192000"/>
              <a:gd name="connsiteY95" fmla="*/ 6830659 h 6858000"/>
              <a:gd name="connsiteX96" fmla="*/ 8070415 w 12192000"/>
              <a:gd name="connsiteY96" fmla="*/ 6858000 h 6858000"/>
              <a:gd name="connsiteX97" fmla="*/ 7563866 w 12192000"/>
              <a:gd name="connsiteY97" fmla="*/ 6858000 h 6858000"/>
              <a:gd name="connsiteX98" fmla="*/ 7582989 w 12192000"/>
              <a:gd name="connsiteY98" fmla="*/ 6844896 h 6858000"/>
              <a:gd name="connsiteX99" fmla="*/ 9175706 w 12192000"/>
              <a:gd name="connsiteY99" fmla="*/ 5031643 h 6858000"/>
              <a:gd name="connsiteX100" fmla="*/ 7945900 w 12192000"/>
              <a:gd name="connsiteY100" fmla="*/ 1377844 h 6858000"/>
              <a:gd name="connsiteX101" fmla="*/ 7224118 w 12192000"/>
              <a:gd name="connsiteY101" fmla="*/ 84132 h 6858000"/>
              <a:gd name="connsiteX102" fmla="*/ 7175406 w 12192000"/>
              <a:gd name="connsiteY102" fmla="*/ 1 h 6858000"/>
              <a:gd name="connsiteX103" fmla="*/ 7113020 w 12192000"/>
              <a:gd name="connsiteY103" fmla="*/ 1 h 6858000"/>
              <a:gd name="connsiteX104" fmla="*/ 7177428 w 12192000"/>
              <a:gd name="connsiteY104" fmla="*/ 111269 h 6858000"/>
              <a:gd name="connsiteX105" fmla="*/ 7898424 w 12192000"/>
              <a:gd name="connsiteY105" fmla="*/ 1403733 h 6858000"/>
              <a:gd name="connsiteX106" fmla="*/ 9122588 w 12192000"/>
              <a:gd name="connsiteY106" fmla="*/ 5019160 h 6858000"/>
              <a:gd name="connsiteX107" fmla="*/ 7545733 w 12192000"/>
              <a:gd name="connsiteY107" fmla="*/ 6804831 h 6858000"/>
              <a:gd name="connsiteX108" fmla="*/ 7468063 w 12192000"/>
              <a:gd name="connsiteY108" fmla="*/ 6858000 h 6858000"/>
              <a:gd name="connsiteX109" fmla="*/ 6924713 w 12192000"/>
              <a:gd name="connsiteY109" fmla="*/ 6858000 h 6858000"/>
              <a:gd name="connsiteX110" fmla="*/ 7007854 w 12192000"/>
              <a:gd name="connsiteY110" fmla="*/ 6807741 h 6858000"/>
              <a:gd name="connsiteX111" fmla="*/ 8592407 w 12192000"/>
              <a:gd name="connsiteY111" fmla="*/ 5199873 h 6858000"/>
              <a:gd name="connsiteX112" fmla="*/ 7638082 w 12192000"/>
              <a:gd name="connsiteY112" fmla="*/ 1720796 h 6858000"/>
              <a:gd name="connsiteX113" fmla="*/ 6876576 w 12192000"/>
              <a:gd name="connsiteY113" fmla="*/ 166083 h 6858000"/>
              <a:gd name="connsiteX114" fmla="*/ 6789351 w 12192000"/>
              <a:gd name="connsiteY114" fmla="*/ 1 h 6858000"/>
              <a:gd name="connsiteX115" fmla="*/ 6747181 w 12192000"/>
              <a:gd name="connsiteY115" fmla="*/ 1 h 6858000"/>
              <a:gd name="connsiteX116" fmla="*/ 6843511 w 12192000"/>
              <a:gd name="connsiteY116" fmla="*/ 183420 h 6858000"/>
              <a:gd name="connsiteX117" fmla="*/ 7604602 w 12192000"/>
              <a:gd name="connsiteY117" fmla="*/ 1737198 h 6858000"/>
              <a:gd name="connsiteX118" fmla="*/ 8556876 w 12192000"/>
              <a:gd name="connsiteY118" fmla="*/ 5189890 h 6858000"/>
              <a:gd name="connsiteX119" fmla="*/ 6984039 w 12192000"/>
              <a:gd name="connsiteY119" fmla="*/ 6779408 h 6858000"/>
              <a:gd name="connsiteX120" fmla="*/ 6853876 w 12192000"/>
              <a:gd name="connsiteY120" fmla="*/ 6858000 h 6858000"/>
              <a:gd name="connsiteX121" fmla="*/ 6264197 w 12192000"/>
              <a:gd name="connsiteY121" fmla="*/ 6858000 h 6858000"/>
              <a:gd name="connsiteX122" fmla="*/ 6598677 w 12192000"/>
              <a:gd name="connsiteY122" fmla="*/ 6681362 h 6858000"/>
              <a:gd name="connsiteX123" fmla="*/ 7330348 w 12192000"/>
              <a:gd name="connsiteY123" fmla="*/ 2064240 h 6858000"/>
              <a:gd name="connsiteX124" fmla="*/ 6496797 w 12192000"/>
              <a:gd name="connsiteY124" fmla="*/ 75819 h 6858000"/>
              <a:gd name="connsiteX125" fmla="*/ 6461723 w 12192000"/>
              <a:gd name="connsiteY125" fmla="*/ 1 h 6858000"/>
              <a:gd name="connsiteX126" fmla="*/ 6439432 w 12192000"/>
              <a:gd name="connsiteY126" fmla="*/ 1 h 6858000"/>
              <a:gd name="connsiteX127" fmla="*/ 6478154 w 12192000"/>
              <a:gd name="connsiteY127" fmla="*/ 83741 h 6858000"/>
              <a:gd name="connsiteX128" fmla="*/ 7311437 w 12192000"/>
              <a:gd name="connsiteY128" fmla="*/ 2071555 h 6858000"/>
              <a:gd name="connsiteX129" fmla="*/ 6583976 w 12192000"/>
              <a:gd name="connsiteY129" fmla="*/ 6666173 h 6858000"/>
              <a:gd name="connsiteX130" fmla="*/ 6220755 w 12192000"/>
              <a:gd name="connsiteY130" fmla="*/ 6858000 h 6858000"/>
              <a:gd name="connsiteX131" fmla="*/ 0 w 12192000"/>
              <a:gd name="connsiteY13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2192000" h="6858000">
                <a:moveTo>
                  <a:pt x="12192000" y="6376847"/>
                </a:moveTo>
                <a:lnTo>
                  <a:pt x="12192000" y="6858000"/>
                </a:lnTo>
                <a:lnTo>
                  <a:pt x="11809556" y="6858000"/>
                </a:lnTo>
                <a:lnTo>
                  <a:pt x="11927811" y="6715421"/>
                </a:lnTo>
                <a:cubicBezTo>
                  <a:pt x="12007326" y="6617163"/>
                  <a:pt x="12081901" y="6522479"/>
                  <a:pt x="12152103" y="6430694"/>
                </a:cubicBezTo>
                <a:close/>
                <a:moveTo>
                  <a:pt x="12192000" y="5552897"/>
                </a:moveTo>
                <a:lnTo>
                  <a:pt x="12192000" y="6376847"/>
                </a:lnTo>
                <a:lnTo>
                  <a:pt x="12191999" y="6082577"/>
                </a:lnTo>
                <a:lnTo>
                  <a:pt x="12010552" y="6327218"/>
                </a:lnTo>
                <a:cubicBezTo>
                  <a:pt x="11941078" y="6417962"/>
                  <a:pt x="11867238" y="6511637"/>
                  <a:pt x="11788465" y="6608906"/>
                </a:cubicBezTo>
                <a:lnTo>
                  <a:pt x="11581740" y="6858000"/>
                </a:lnTo>
                <a:lnTo>
                  <a:pt x="11213490" y="6858000"/>
                </a:lnTo>
                <a:lnTo>
                  <a:pt x="11302981" y="6756355"/>
                </a:lnTo>
                <a:cubicBezTo>
                  <a:pt x="11637924" y="6366716"/>
                  <a:pt x="11910051" y="6010558"/>
                  <a:pt x="12120908" y="5673700"/>
                </a:cubicBezTo>
                <a:close/>
                <a:moveTo>
                  <a:pt x="10812618" y="1"/>
                </a:moveTo>
                <a:lnTo>
                  <a:pt x="10937786" y="139117"/>
                </a:lnTo>
                <a:cubicBezTo>
                  <a:pt x="11442978" y="704397"/>
                  <a:pt x="11815000" y="1155914"/>
                  <a:pt x="12108100" y="1557442"/>
                </a:cubicBezTo>
                <a:lnTo>
                  <a:pt x="12191999" y="1676248"/>
                </a:lnTo>
                <a:lnTo>
                  <a:pt x="12191999" y="1376520"/>
                </a:lnTo>
                <a:lnTo>
                  <a:pt x="12017442" y="1145965"/>
                </a:lnTo>
                <a:cubicBezTo>
                  <a:pt x="11772034" y="831557"/>
                  <a:pt x="11489290" y="496433"/>
                  <a:pt x="11168418" y="134258"/>
                </a:cubicBezTo>
                <a:lnTo>
                  <a:pt x="11047831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40587"/>
                </a:lnTo>
                <a:lnTo>
                  <a:pt x="12191999" y="2390093"/>
                </a:lnTo>
                <a:lnTo>
                  <a:pt x="12133616" y="2283377"/>
                </a:lnTo>
                <a:cubicBezTo>
                  <a:pt x="11769327" y="1655469"/>
                  <a:pt x="11218064" y="948482"/>
                  <a:pt x="10472118" y="85765"/>
                </a:cubicBezTo>
                <a:lnTo>
                  <a:pt x="10397169" y="0"/>
                </a:lnTo>
                <a:lnTo>
                  <a:pt x="10186904" y="1"/>
                </a:lnTo>
                <a:lnTo>
                  <a:pt x="10237188" y="57411"/>
                </a:lnTo>
                <a:cubicBezTo>
                  <a:pt x="10993916" y="926006"/>
                  <a:pt x="11469242" y="1533984"/>
                  <a:pt x="11813419" y="2067450"/>
                </a:cubicBezTo>
                <a:cubicBezTo>
                  <a:pt x="11933600" y="2253585"/>
                  <a:pt x="12037664" y="2431700"/>
                  <a:pt x="12126126" y="2603202"/>
                </a:cubicBezTo>
                <a:lnTo>
                  <a:pt x="12192000" y="2740587"/>
                </a:lnTo>
                <a:lnTo>
                  <a:pt x="12192000" y="5218601"/>
                </a:lnTo>
                <a:lnTo>
                  <a:pt x="12116924" y="5365015"/>
                </a:lnTo>
                <a:cubicBezTo>
                  <a:pt x="12027427" y="5526775"/>
                  <a:pt x="11922321" y="5693480"/>
                  <a:pt x="11801092" y="5866480"/>
                </a:cubicBezTo>
                <a:cubicBezTo>
                  <a:pt x="11640620" y="6095409"/>
                  <a:pt x="11452171" y="6337278"/>
                  <a:pt x="11220810" y="6608774"/>
                </a:cubicBezTo>
                <a:lnTo>
                  <a:pt x="11003200" y="6858000"/>
                </a:lnTo>
                <a:lnTo>
                  <a:pt x="10614787" y="6858000"/>
                </a:lnTo>
                <a:lnTo>
                  <a:pt x="10720015" y="6745003"/>
                </a:lnTo>
                <a:cubicBezTo>
                  <a:pt x="11620535" y="5754763"/>
                  <a:pt x="12064659" y="4991852"/>
                  <a:pt x="12090084" y="4178251"/>
                </a:cubicBezTo>
                <a:cubicBezTo>
                  <a:pt x="12125075" y="3070634"/>
                  <a:pt x="11380534" y="1929673"/>
                  <a:pt x="9804791" y="40179"/>
                </a:cubicBezTo>
                <a:lnTo>
                  <a:pt x="9771016" y="1"/>
                </a:lnTo>
                <a:lnTo>
                  <a:pt x="9588042" y="0"/>
                </a:lnTo>
                <a:lnTo>
                  <a:pt x="9729909" y="169733"/>
                </a:lnTo>
                <a:cubicBezTo>
                  <a:pt x="10521184" y="1120943"/>
                  <a:pt x="10998974" y="1760908"/>
                  <a:pt x="11335242" y="2315326"/>
                </a:cubicBezTo>
                <a:cubicBezTo>
                  <a:pt x="11771671" y="3034254"/>
                  <a:pt x="11966917" y="3624977"/>
                  <a:pt x="11949489" y="4173366"/>
                </a:cubicBezTo>
                <a:cubicBezTo>
                  <a:pt x="11931894" y="4720777"/>
                  <a:pt x="11701217" y="5275869"/>
                  <a:pt x="11223005" y="5919283"/>
                </a:cubicBezTo>
                <a:cubicBezTo>
                  <a:pt x="11064850" y="6132108"/>
                  <a:pt x="10879878" y="6356394"/>
                  <a:pt x="10653477" y="6607603"/>
                </a:cubicBezTo>
                <a:lnTo>
                  <a:pt x="10422289" y="6858000"/>
                </a:lnTo>
                <a:lnTo>
                  <a:pt x="10014304" y="6858000"/>
                </a:lnTo>
                <a:lnTo>
                  <a:pt x="10137660" y="6733545"/>
                </a:lnTo>
                <a:cubicBezTo>
                  <a:pt x="11017508" y="5824589"/>
                  <a:pt x="11459344" y="5117136"/>
                  <a:pt x="11507379" y="4349909"/>
                </a:cubicBezTo>
                <a:cubicBezTo>
                  <a:pt x="11572660" y="3305147"/>
                  <a:pt x="10902510" y="2205206"/>
                  <a:pt x="9469490" y="373932"/>
                </a:cubicBezTo>
                <a:lnTo>
                  <a:pt x="9174501" y="1"/>
                </a:lnTo>
                <a:lnTo>
                  <a:pt x="9016813" y="1"/>
                </a:lnTo>
                <a:lnTo>
                  <a:pt x="9076038" y="74521"/>
                </a:lnTo>
                <a:cubicBezTo>
                  <a:pt x="10693283" y="2110305"/>
                  <a:pt x="11450961" y="3267944"/>
                  <a:pt x="11383926" y="4342051"/>
                </a:cubicBezTo>
                <a:cubicBezTo>
                  <a:pt x="11338002" y="5079432"/>
                  <a:pt x="10902717" y="5768905"/>
                  <a:pt x="10035124" y="6662021"/>
                </a:cubicBezTo>
                <a:lnTo>
                  <a:pt x="9840286" y="6858000"/>
                </a:lnTo>
                <a:lnTo>
                  <a:pt x="9409840" y="6858000"/>
                </a:lnTo>
                <a:lnTo>
                  <a:pt x="9555390" y="6721063"/>
                </a:lnTo>
                <a:cubicBezTo>
                  <a:pt x="10414522" y="5893399"/>
                  <a:pt x="10854198" y="5241383"/>
                  <a:pt x="10924504" y="4520588"/>
                </a:cubicBezTo>
                <a:cubicBezTo>
                  <a:pt x="11027020" y="3473625"/>
                  <a:pt x="10342469" y="2339124"/>
                  <a:pt x="8866781" y="342874"/>
                </a:cubicBezTo>
                <a:cubicBezTo>
                  <a:pt x="8788181" y="236525"/>
                  <a:pt x="8713855" y="136057"/>
                  <a:pt x="8643269" y="40781"/>
                </a:cubicBezTo>
                <a:lnTo>
                  <a:pt x="8613033" y="0"/>
                </a:lnTo>
                <a:lnTo>
                  <a:pt x="8481291" y="1"/>
                </a:lnTo>
                <a:lnTo>
                  <a:pt x="8558712" y="104412"/>
                </a:lnTo>
                <a:cubicBezTo>
                  <a:pt x="8629189" y="199536"/>
                  <a:pt x="8703397" y="299845"/>
                  <a:pt x="8781875" y="406027"/>
                </a:cubicBezTo>
                <a:cubicBezTo>
                  <a:pt x="10241156" y="2380402"/>
                  <a:pt x="10918243" y="3498034"/>
                  <a:pt x="10819342" y="4510567"/>
                </a:cubicBezTo>
                <a:cubicBezTo>
                  <a:pt x="10754272" y="5174078"/>
                  <a:pt x="10356227" y="5784292"/>
                  <a:pt x="9582571" y="6546795"/>
                </a:cubicBezTo>
                <a:lnTo>
                  <a:pt x="9254751" y="6858000"/>
                </a:lnTo>
                <a:lnTo>
                  <a:pt x="8802133" y="6858000"/>
                </a:lnTo>
                <a:lnTo>
                  <a:pt x="8973233" y="6709230"/>
                </a:lnTo>
                <a:cubicBezTo>
                  <a:pt x="9811619" y="5962700"/>
                  <a:pt x="10249137" y="5366120"/>
                  <a:pt x="10341712" y="4691755"/>
                </a:cubicBezTo>
                <a:cubicBezTo>
                  <a:pt x="10476048" y="3711926"/>
                  <a:pt x="9874560" y="2620033"/>
                  <a:pt x="8560453" y="688595"/>
                </a:cubicBezTo>
                <a:cubicBezTo>
                  <a:pt x="8420397" y="482761"/>
                  <a:pt x="8295558" y="299680"/>
                  <a:pt x="8182096" y="133987"/>
                </a:cubicBezTo>
                <a:lnTo>
                  <a:pt x="8090111" y="0"/>
                </a:lnTo>
                <a:lnTo>
                  <a:pt x="7981689" y="1"/>
                </a:lnTo>
                <a:lnTo>
                  <a:pt x="8108519" y="184770"/>
                </a:lnTo>
                <a:cubicBezTo>
                  <a:pt x="8221835" y="350277"/>
                  <a:pt x="8346521" y="533156"/>
                  <a:pt x="8486412" y="738766"/>
                </a:cubicBezTo>
                <a:cubicBezTo>
                  <a:pt x="9787646" y="2651245"/>
                  <a:pt x="10384139" y="3728871"/>
                  <a:pt x="10253374" y="4679828"/>
                </a:cubicBezTo>
                <a:cubicBezTo>
                  <a:pt x="10155540" y="5392248"/>
                  <a:pt x="9650666" y="6022281"/>
                  <a:pt x="8667431" y="6857064"/>
                </a:cubicBezTo>
                <a:lnTo>
                  <a:pt x="8666307" y="6858000"/>
                </a:lnTo>
                <a:lnTo>
                  <a:pt x="8186783" y="6858000"/>
                </a:lnTo>
                <a:lnTo>
                  <a:pt x="8500310" y="6605881"/>
                </a:lnTo>
                <a:cubicBezTo>
                  <a:pt x="9247588" y="5981120"/>
                  <a:pt x="9649040" y="5460845"/>
                  <a:pt x="9758667" y="4861454"/>
                </a:cubicBezTo>
                <a:cubicBezTo>
                  <a:pt x="9925398" y="3949161"/>
                  <a:pt x="9405991" y="2900045"/>
                  <a:pt x="8253380" y="1032934"/>
                </a:cubicBezTo>
                <a:cubicBezTo>
                  <a:pt x="8007494" y="634629"/>
                  <a:pt x="7814965" y="324379"/>
                  <a:pt x="7648741" y="60594"/>
                </a:cubicBezTo>
                <a:lnTo>
                  <a:pt x="7610376" y="1"/>
                </a:lnTo>
                <a:lnTo>
                  <a:pt x="7525058" y="0"/>
                </a:lnTo>
                <a:lnTo>
                  <a:pt x="7588057" y="99548"/>
                </a:lnTo>
                <a:cubicBezTo>
                  <a:pt x="7754038" y="363068"/>
                  <a:pt x="7946288" y="672988"/>
                  <a:pt x="8191844" y="1070845"/>
                </a:cubicBezTo>
                <a:cubicBezTo>
                  <a:pt x="9335117" y="2921919"/>
                  <a:pt x="9850526" y="3959620"/>
                  <a:pt x="9687897" y="4849004"/>
                </a:cubicBezTo>
                <a:cubicBezTo>
                  <a:pt x="9566164" y="5515243"/>
                  <a:pt x="9065352" y="6086869"/>
                  <a:pt x="8106355" y="6830659"/>
                </a:cubicBezTo>
                <a:lnTo>
                  <a:pt x="8070415" y="6858000"/>
                </a:lnTo>
                <a:lnTo>
                  <a:pt x="7563866" y="6858000"/>
                </a:lnTo>
                <a:lnTo>
                  <a:pt x="7582989" y="6844896"/>
                </a:lnTo>
                <a:cubicBezTo>
                  <a:pt x="8524916" y="6186243"/>
                  <a:pt x="9026491" y="5665945"/>
                  <a:pt x="9175706" y="5031643"/>
                </a:cubicBezTo>
                <a:cubicBezTo>
                  <a:pt x="9374340" y="4186972"/>
                  <a:pt x="8937422" y="3180059"/>
                  <a:pt x="7945900" y="1377844"/>
                </a:cubicBezTo>
                <a:cubicBezTo>
                  <a:pt x="7628444" y="800615"/>
                  <a:pt x="7414171" y="414645"/>
                  <a:pt x="7224118" y="84132"/>
                </a:cubicBezTo>
                <a:lnTo>
                  <a:pt x="7175406" y="1"/>
                </a:lnTo>
                <a:lnTo>
                  <a:pt x="7113020" y="1"/>
                </a:lnTo>
                <a:lnTo>
                  <a:pt x="7177428" y="111269"/>
                </a:lnTo>
                <a:cubicBezTo>
                  <a:pt x="7367230" y="441434"/>
                  <a:pt x="7581248" y="827024"/>
                  <a:pt x="7898424" y="1403733"/>
                </a:cubicBezTo>
                <a:cubicBezTo>
                  <a:pt x="8882842" y="3194062"/>
                  <a:pt x="9317081" y="4191349"/>
                  <a:pt x="9122588" y="5019160"/>
                </a:cubicBezTo>
                <a:cubicBezTo>
                  <a:pt x="8976654" y="5639649"/>
                  <a:pt x="8480009" y="6152377"/>
                  <a:pt x="7545733" y="6804831"/>
                </a:cubicBezTo>
                <a:lnTo>
                  <a:pt x="7468063" y="6858000"/>
                </a:lnTo>
                <a:lnTo>
                  <a:pt x="6924713" y="6858000"/>
                </a:lnTo>
                <a:lnTo>
                  <a:pt x="7007854" y="6807741"/>
                </a:lnTo>
                <a:cubicBezTo>
                  <a:pt x="7923159" y="6242552"/>
                  <a:pt x="8419263" y="5783459"/>
                  <a:pt x="8592407" y="5199873"/>
                </a:cubicBezTo>
                <a:cubicBezTo>
                  <a:pt x="8823351" y="4422249"/>
                  <a:pt x="8468603" y="3458602"/>
                  <a:pt x="7638082" y="1720796"/>
                </a:cubicBezTo>
                <a:cubicBezTo>
                  <a:pt x="7283633" y="978577"/>
                  <a:pt x="7082343" y="563964"/>
                  <a:pt x="6876576" y="166083"/>
                </a:cubicBezTo>
                <a:lnTo>
                  <a:pt x="6789351" y="1"/>
                </a:lnTo>
                <a:lnTo>
                  <a:pt x="6747181" y="1"/>
                </a:lnTo>
                <a:lnTo>
                  <a:pt x="6843511" y="183420"/>
                </a:lnTo>
                <a:cubicBezTo>
                  <a:pt x="7049092" y="580956"/>
                  <a:pt x="7250195" y="995223"/>
                  <a:pt x="7604602" y="1737198"/>
                </a:cubicBezTo>
                <a:cubicBezTo>
                  <a:pt x="8430567" y="3466205"/>
                  <a:pt x="8783809" y="4424059"/>
                  <a:pt x="8556876" y="5189890"/>
                </a:cubicBezTo>
                <a:cubicBezTo>
                  <a:pt x="8386675" y="5764262"/>
                  <a:pt x="7893954" y="6218323"/>
                  <a:pt x="6984039" y="6779408"/>
                </a:cubicBezTo>
                <a:lnTo>
                  <a:pt x="6853876" y="6858000"/>
                </a:lnTo>
                <a:lnTo>
                  <a:pt x="6264197" y="6858000"/>
                </a:lnTo>
                <a:lnTo>
                  <a:pt x="6598677" y="6681362"/>
                </a:lnTo>
                <a:cubicBezTo>
                  <a:pt x="8489400" y="5635895"/>
                  <a:pt x="8450492" y="4863592"/>
                  <a:pt x="7330348" y="2064240"/>
                </a:cubicBezTo>
                <a:cubicBezTo>
                  <a:pt x="6925861" y="1053599"/>
                  <a:pt x="6770517" y="671254"/>
                  <a:pt x="6496797" y="75819"/>
                </a:cubicBezTo>
                <a:lnTo>
                  <a:pt x="6461723" y="1"/>
                </a:lnTo>
                <a:lnTo>
                  <a:pt x="6439432" y="1"/>
                </a:lnTo>
                <a:lnTo>
                  <a:pt x="6478154" y="83741"/>
                </a:lnTo>
                <a:cubicBezTo>
                  <a:pt x="6751682" y="679012"/>
                  <a:pt x="6907008" y="1061250"/>
                  <a:pt x="7311437" y="2071555"/>
                </a:cubicBezTo>
                <a:cubicBezTo>
                  <a:pt x="8426214" y="4857264"/>
                  <a:pt x="8465131" y="5625916"/>
                  <a:pt x="6583976" y="6666173"/>
                </a:cubicBezTo>
                <a:lnTo>
                  <a:pt x="62207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 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83902D7-063D-0946-8521-A5F66A4840FF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B164CF45-45FC-49DC-A50D-EC5651DFB64A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C65A173-4517-FA69-4B9A-DB87B58A9F6B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8" name="textruta 15">
              <a:extLst>
                <a:ext uri="{FF2B5EF4-FFF2-40B4-BE49-F238E27FC236}">
                  <a16:creationId xmlns:a16="http://schemas.microsoft.com/office/drawing/2014/main" id="{6D607569-477C-5CBF-159A-C639CA71D59E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E020F87-87FC-21C2-4FAA-49BD62E682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F85824E-702F-F650-528A-7488A562D0E6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0351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06370B3B-73AD-5824-0012-6F993D451C1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469354 h 6858000"/>
              <a:gd name="connsiteX1" fmla="*/ 93977 w 12192000"/>
              <a:gd name="connsiteY1" fmla="*/ 6560134 h 6858000"/>
              <a:gd name="connsiteX2" fmla="*/ 307300 w 12192000"/>
              <a:gd name="connsiteY2" fmla="*/ 6736647 h 6858000"/>
              <a:gd name="connsiteX3" fmla="*/ 492653 w 12192000"/>
              <a:gd name="connsiteY3" fmla="*/ 6858000 h 6858000"/>
              <a:gd name="connsiteX4" fmla="*/ 0 w 12192000"/>
              <a:gd name="connsiteY4" fmla="*/ 6858000 h 6858000"/>
              <a:gd name="connsiteX5" fmla="*/ 12192000 w 12192000"/>
              <a:gd name="connsiteY5" fmla="*/ 6276772 h 6858000"/>
              <a:gd name="connsiteX6" fmla="*/ 12192000 w 12192000"/>
              <a:gd name="connsiteY6" fmla="*/ 6599942 h 6858000"/>
              <a:gd name="connsiteX7" fmla="*/ 12150175 w 12192000"/>
              <a:gd name="connsiteY7" fmla="*/ 6630843 h 6858000"/>
              <a:gd name="connsiteX8" fmla="*/ 11935256 w 12192000"/>
              <a:gd name="connsiteY8" fmla="*/ 6788232 h 6858000"/>
              <a:gd name="connsiteX9" fmla="*/ 11839177 w 12192000"/>
              <a:gd name="connsiteY9" fmla="*/ 6858000 h 6858000"/>
              <a:gd name="connsiteX10" fmla="*/ 11357268 w 12192000"/>
              <a:gd name="connsiteY10" fmla="*/ 6858000 h 6858000"/>
              <a:gd name="connsiteX11" fmla="*/ 11534211 w 12192000"/>
              <a:gd name="connsiteY11" fmla="*/ 6736168 h 6858000"/>
              <a:gd name="connsiteX12" fmla="*/ 11986319 w 12192000"/>
              <a:gd name="connsiteY12" fmla="*/ 6421334 h 6858000"/>
              <a:gd name="connsiteX13" fmla="*/ 12192000 w 12192000"/>
              <a:gd name="connsiteY13" fmla="*/ 5717899 h 6858000"/>
              <a:gd name="connsiteX14" fmla="*/ 12192000 w 12192000"/>
              <a:gd name="connsiteY14" fmla="*/ 6024910 h 6858000"/>
              <a:gd name="connsiteX15" fmla="*/ 11870061 w 12192000"/>
              <a:gd name="connsiteY15" fmla="*/ 6251212 h 6858000"/>
              <a:gd name="connsiteX16" fmla="*/ 10998185 w 12192000"/>
              <a:gd name="connsiteY16" fmla="*/ 6853853 h 6858000"/>
              <a:gd name="connsiteX17" fmla="*/ 10992015 w 12192000"/>
              <a:gd name="connsiteY17" fmla="*/ 6858000 h 6858000"/>
              <a:gd name="connsiteX18" fmla="*/ 10449429 w 12192000"/>
              <a:gd name="connsiteY18" fmla="*/ 6858000 h 6858000"/>
              <a:gd name="connsiteX19" fmla="*/ 10559515 w 12192000"/>
              <a:gd name="connsiteY19" fmla="*/ 6788771 h 6858000"/>
              <a:gd name="connsiteX20" fmla="*/ 12135970 w 12192000"/>
              <a:gd name="connsiteY20" fmla="*/ 5755257 h 6858000"/>
              <a:gd name="connsiteX21" fmla="*/ 12192000 w 12192000"/>
              <a:gd name="connsiteY21" fmla="*/ 5203427 h 6858000"/>
              <a:gd name="connsiteX22" fmla="*/ 12192000 w 12192000"/>
              <a:gd name="connsiteY22" fmla="*/ 5498431 h 6858000"/>
              <a:gd name="connsiteX23" fmla="*/ 12036588 w 12192000"/>
              <a:gd name="connsiteY23" fmla="*/ 5602067 h 6858000"/>
              <a:gd name="connsiteX24" fmla="*/ 10462755 w 12192000"/>
              <a:gd name="connsiteY24" fmla="*/ 6634035 h 6858000"/>
              <a:gd name="connsiteX25" fmla="*/ 10106702 w 12192000"/>
              <a:gd name="connsiteY25" fmla="*/ 6858000 h 6858000"/>
              <a:gd name="connsiteX26" fmla="*/ 9471870 w 12192000"/>
              <a:gd name="connsiteY26" fmla="*/ 6858000 h 6858000"/>
              <a:gd name="connsiteX27" fmla="*/ 9566574 w 12192000"/>
              <a:gd name="connsiteY27" fmla="*/ 6803718 h 6858000"/>
              <a:gd name="connsiteX28" fmla="*/ 12165327 w 12192000"/>
              <a:gd name="connsiteY28" fmla="*/ 5220069 h 6858000"/>
              <a:gd name="connsiteX29" fmla="*/ 12192000 w 12192000"/>
              <a:gd name="connsiteY29" fmla="*/ 4740062 h 6858000"/>
              <a:gd name="connsiteX30" fmla="*/ 12192000 w 12192000"/>
              <a:gd name="connsiteY30" fmla="*/ 5015093 h 6858000"/>
              <a:gd name="connsiteX31" fmla="*/ 12081064 w 12192000"/>
              <a:gd name="connsiteY31" fmla="*/ 5084277 h 6858000"/>
              <a:gd name="connsiteX32" fmla="*/ 9224416 w 12192000"/>
              <a:gd name="connsiteY32" fmla="*/ 6815119 h 6858000"/>
              <a:gd name="connsiteX33" fmla="*/ 9148638 w 12192000"/>
              <a:gd name="connsiteY33" fmla="*/ 6858000 h 6858000"/>
              <a:gd name="connsiteX34" fmla="*/ 8392333 w 12192000"/>
              <a:gd name="connsiteY34" fmla="*/ 6858000 h 6858000"/>
              <a:gd name="connsiteX35" fmla="*/ 8627591 w 12192000"/>
              <a:gd name="connsiteY35" fmla="*/ 6736717 h 6858000"/>
              <a:gd name="connsiteX36" fmla="*/ 11808578 w 12192000"/>
              <a:gd name="connsiteY36" fmla="*/ 4962376 h 6858000"/>
              <a:gd name="connsiteX37" fmla="*/ 11988025 w 12192000"/>
              <a:gd name="connsiteY37" fmla="*/ 4858450 h 6858000"/>
              <a:gd name="connsiteX38" fmla="*/ 12192000 w 12192000"/>
              <a:gd name="connsiteY38" fmla="*/ 4328353 h 6858000"/>
              <a:gd name="connsiteX39" fmla="*/ 12192000 w 12192000"/>
              <a:gd name="connsiteY39" fmla="*/ 4581086 h 6858000"/>
              <a:gd name="connsiteX40" fmla="*/ 11918958 w 12192000"/>
              <a:gd name="connsiteY40" fmla="*/ 4739679 h 6858000"/>
              <a:gd name="connsiteX41" fmla="*/ 11739511 w 12192000"/>
              <a:gd name="connsiteY41" fmla="*/ 4843605 h 6858000"/>
              <a:gd name="connsiteX42" fmla="*/ 8114387 w 12192000"/>
              <a:gd name="connsiteY42" fmla="*/ 6846026 h 6858000"/>
              <a:gd name="connsiteX43" fmla="*/ 8090884 w 12192000"/>
              <a:gd name="connsiteY43" fmla="*/ 6858000 h 6858000"/>
              <a:gd name="connsiteX44" fmla="*/ 7162188 w 12192000"/>
              <a:gd name="connsiteY44" fmla="*/ 6858000 h 6858000"/>
              <a:gd name="connsiteX45" fmla="*/ 7254197 w 12192000"/>
              <a:gd name="connsiteY45" fmla="*/ 6815997 h 6858000"/>
              <a:gd name="connsiteX46" fmla="*/ 11239254 w 12192000"/>
              <a:gd name="connsiteY46" fmla="*/ 4835213 h 6858000"/>
              <a:gd name="connsiteX47" fmla="*/ 11412245 w 12192000"/>
              <a:gd name="connsiteY47" fmla="*/ 4744197 h 6858000"/>
              <a:gd name="connsiteX48" fmla="*/ 11915626 w 12192000"/>
              <a:gd name="connsiteY48" fmla="*/ 4477550 h 6858000"/>
              <a:gd name="connsiteX49" fmla="*/ 12192000 w 12192000"/>
              <a:gd name="connsiteY49" fmla="*/ 3972537 h 6858000"/>
              <a:gd name="connsiteX50" fmla="*/ 12192000 w 12192000"/>
              <a:gd name="connsiteY50" fmla="*/ 4196949 h 6858000"/>
              <a:gd name="connsiteX51" fmla="*/ 11867711 w 12192000"/>
              <a:gd name="connsiteY51" fmla="*/ 4371998 h 6858000"/>
              <a:gd name="connsiteX52" fmla="*/ 11358670 w 12192000"/>
              <a:gd name="connsiteY52" fmla="*/ 4641564 h 6858000"/>
              <a:gd name="connsiteX53" fmla="*/ 11185677 w 12192000"/>
              <a:gd name="connsiteY53" fmla="*/ 4732580 h 6858000"/>
              <a:gd name="connsiteX54" fmla="*/ 7023111 w 12192000"/>
              <a:gd name="connsiteY54" fmla="*/ 6793858 h 6858000"/>
              <a:gd name="connsiteX55" fmla="*/ 6882246 w 12192000"/>
              <a:gd name="connsiteY55" fmla="*/ 6858000 h 6858000"/>
              <a:gd name="connsiteX56" fmla="*/ 5709879 w 12192000"/>
              <a:gd name="connsiteY56" fmla="*/ 6858000 h 6858000"/>
              <a:gd name="connsiteX57" fmla="*/ 6088217 w 12192000"/>
              <a:gd name="connsiteY57" fmla="*/ 6707790 h 6858000"/>
              <a:gd name="connsiteX58" fmla="*/ 10671864 w 12192000"/>
              <a:gd name="connsiteY58" fmla="*/ 4707407 h 6858000"/>
              <a:gd name="connsiteX59" fmla="*/ 10837755 w 12192000"/>
              <a:gd name="connsiteY59" fmla="*/ 4629301 h 6858000"/>
              <a:gd name="connsiteX60" fmla="*/ 11896194 w 12192000"/>
              <a:gd name="connsiteY60" fmla="*/ 4121022 h 6858000"/>
              <a:gd name="connsiteX61" fmla="*/ 12192000 w 12192000"/>
              <a:gd name="connsiteY61" fmla="*/ 3675911 h 6858000"/>
              <a:gd name="connsiteX62" fmla="*/ 12192000 w 12192000"/>
              <a:gd name="connsiteY62" fmla="*/ 3868839 h 6858000"/>
              <a:gd name="connsiteX63" fmla="*/ 12176320 w 12192000"/>
              <a:gd name="connsiteY63" fmla="*/ 3876897 h 6858000"/>
              <a:gd name="connsiteX64" fmla="*/ 10798381 w 12192000"/>
              <a:gd name="connsiteY64" fmla="*/ 4544742 h 6858000"/>
              <a:gd name="connsiteX65" fmla="*/ 10632490 w 12192000"/>
              <a:gd name="connsiteY65" fmla="*/ 4622844 h 6858000"/>
              <a:gd name="connsiteX66" fmla="*/ 6053361 w 12192000"/>
              <a:gd name="connsiteY66" fmla="*/ 6620650 h 6858000"/>
              <a:gd name="connsiteX67" fmla="*/ 5575359 w 12192000"/>
              <a:gd name="connsiteY67" fmla="*/ 6810577 h 6858000"/>
              <a:gd name="connsiteX68" fmla="*/ 5452999 w 12192000"/>
              <a:gd name="connsiteY68" fmla="*/ 6858000 h 6858000"/>
              <a:gd name="connsiteX69" fmla="*/ 3766112 w 12192000"/>
              <a:gd name="connsiteY69" fmla="*/ 6858000 h 6858000"/>
              <a:gd name="connsiteX70" fmla="*/ 4022244 w 12192000"/>
              <a:gd name="connsiteY70" fmla="*/ 6785713 h 6858000"/>
              <a:gd name="connsiteX71" fmla="*/ 5715122 w 12192000"/>
              <a:gd name="connsiteY71" fmla="*/ 6237871 h 6858000"/>
              <a:gd name="connsiteX72" fmla="*/ 10105121 w 12192000"/>
              <a:gd name="connsiteY72" fmla="*/ 4579597 h 6858000"/>
              <a:gd name="connsiteX73" fmla="*/ 10263912 w 12192000"/>
              <a:gd name="connsiteY73" fmla="*/ 4514401 h 6858000"/>
              <a:gd name="connsiteX74" fmla="*/ 12115735 w 12192000"/>
              <a:gd name="connsiteY74" fmla="*/ 3712330 h 6858000"/>
              <a:gd name="connsiteX75" fmla="*/ 12192000 w 12192000"/>
              <a:gd name="connsiteY75" fmla="*/ 3435307 h 6858000"/>
              <a:gd name="connsiteX76" fmla="*/ 12192000 w 12192000"/>
              <a:gd name="connsiteY76" fmla="*/ 3597919 h 6858000"/>
              <a:gd name="connsiteX77" fmla="*/ 11945695 w 12192000"/>
              <a:gd name="connsiteY77" fmla="*/ 3714383 h 6858000"/>
              <a:gd name="connsiteX78" fmla="*/ 10236802 w 12192000"/>
              <a:gd name="connsiteY78" fmla="*/ 4449852 h 6858000"/>
              <a:gd name="connsiteX79" fmla="*/ 10078008 w 12192000"/>
              <a:gd name="connsiteY79" fmla="*/ 4515048 h 6858000"/>
              <a:gd name="connsiteX80" fmla="*/ 5692532 w 12192000"/>
              <a:gd name="connsiteY80" fmla="*/ 6171386 h 6858000"/>
              <a:gd name="connsiteX81" fmla="*/ 3649517 w 12192000"/>
              <a:gd name="connsiteY81" fmla="*/ 6817884 h 6858000"/>
              <a:gd name="connsiteX82" fmla="*/ 3494530 w 12192000"/>
              <a:gd name="connsiteY82" fmla="*/ 6858000 h 6858000"/>
              <a:gd name="connsiteX83" fmla="*/ 644087 w 12192000"/>
              <a:gd name="connsiteY83" fmla="*/ 6858000 h 6858000"/>
              <a:gd name="connsiteX84" fmla="*/ 519128 w 12192000"/>
              <a:gd name="connsiteY84" fmla="*/ 6793776 h 6858000"/>
              <a:gd name="connsiteX85" fmla="*/ 89445 w 12192000"/>
              <a:gd name="connsiteY85" fmla="*/ 6458631 h 6858000"/>
              <a:gd name="connsiteX86" fmla="*/ 0 w 12192000"/>
              <a:gd name="connsiteY86" fmla="*/ 6366392 h 6858000"/>
              <a:gd name="connsiteX87" fmla="*/ 0 w 12192000"/>
              <a:gd name="connsiteY87" fmla="*/ 5682486 h 6858000"/>
              <a:gd name="connsiteX88" fmla="*/ 76863 w 12192000"/>
              <a:gd name="connsiteY88" fmla="*/ 5769877 h 6858000"/>
              <a:gd name="connsiteX89" fmla="*/ 681561 w 12192000"/>
              <a:gd name="connsiteY89" fmla="*/ 6217215 h 6858000"/>
              <a:gd name="connsiteX90" fmla="*/ 5344612 w 12192000"/>
              <a:gd name="connsiteY90" fmla="*/ 5767952 h 6858000"/>
              <a:gd name="connsiteX91" fmla="*/ 9538376 w 12192000"/>
              <a:gd name="connsiteY91" fmla="*/ 4452438 h 6858000"/>
              <a:gd name="connsiteX92" fmla="*/ 9690712 w 12192000"/>
              <a:gd name="connsiteY92" fmla="*/ 4399505 h 6858000"/>
              <a:gd name="connsiteX93" fmla="*/ 12056854 w 12192000"/>
              <a:gd name="connsiteY93" fmla="*/ 3497746 h 6858000"/>
              <a:gd name="connsiteX94" fmla="*/ 12192000 w 12192000"/>
              <a:gd name="connsiteY94" fmla="*/ 3244009 h 6858000"/>
              <a:gd name="connsiteX95" fmla="*/ 12192000 w 12192000"/>
              <a:gd name="connsiteY95" fmla="*/ 3381244 h 6858000"/>
              <a:gd name="connsiteX96" fmla="*/ 11978451 w 12192000"/>
              <a:gd name="connsiteY96" fmla="*/ 3479627 h 6858000"/>
              <a:gd name="connsiteX97" fmla="*/ 9674576 w 12192000"/>
              <a:gd name="connsiteY97" fmla="*/ 4353676 h 6858000"/>
              <a:gd name="connsiteX98" fmla="*/ 9522239 w 12192000"/>
              <a:gd name="connsiteY98" fmla="*/ 4406605 h 6858000"/>
              <a:gd name="connsiteX99" fmla="*/ 5331056 w 12192000"/>
              <a:gd name="connsiteY99" fmla="*/ 5721476 h 6858000"/>
              <a:gd name="connsiteX100" fmla="*/ 702218 w 12192000"/>
              <a:gd name="connsiteY100" fmla="*/ 6173968 h 6858000"/>
              <a:gd name="connsiteX101" fmla="*/ 79273 w 12192000"/>
              <a:gd name="connsiteY101" fmla="*/ 5703457 h 6858000"/>
              <a:gd name="connsiteX102" fmla="*/ 0 w 12192000"/>
              <a:gd name="connsiteY102" fmla="*/ 5614424 h 6858000"/>
              <a:gd name="connsiteX103" fmla="*/ 0 w 12192000"/>
              <a:gd name="connsiteY103" fmla="*/ 4908071 h 6858000"/>
              <a:gd name="connsiteX104" fmla="*/ 26418 w 12192000"/>
              <a:gd name="connsiteY104" fmla="*/ 4942404 h 6858000"/>
              <a:gd name="connsiteX105" fmla="*/ 4973454 w 12192000"/>
              <a:gd name="connsiteY105" fmla="*/ 5298032 h 6858000"/>
              <a:gd name="connsiteX106" fmla="*/ 9118160 w 12192000"/>
              <a:gd name="connsiteY106" fmla="*/ 4283963 h 6858000"/>
              <a:gd name="connsiteX107" fmla="*/ 12107574 w 12192000"/>
              <a:gd name="connsiteY107" fmla="*/ 3287187 h 6858000"/>
              <a:gd name="connsiteX108" fmla="*/ 0 w 12192000"/>
              <a:gd name="connsiteY108" fmla="*/ 0 h 6858000"/>
              <a:gd name="connsiteX109" fmla="*/ 12192000 w 12192000"/>
              <a:gd name="connsiteY109" fmla="*/ 0 h 6858000"/>
              <a:gd name="connsiteX110" fmla="*/ 12192000 w 12192000"/>
              <a:gd name="connsiteY110" fmla="*/ 3213400 h 6858000"/>
              <a:gd name="connsiteX111" fmla="*/ 12087683 w 12192000"/>
              <a:gd name="connsiteY111" fmla="*/ 3266734 h 6858000"/>
              <a:gd name="connsiteX112" fmla="*/ 9111707 w 12192000"/>
              <a:gd name="connsiteY112" fmla="*/ 4258786 h 6858000"/>
              <a:gd name="connsiteX113" fmla="*/ 4968289 w 12192000"/>
              <a:gd name="connsiteY113" fmla="*/ 5272213 h 6858000"/>
              <a:gd name="connsiteX114" fmla="*/ 50662 w 12192000"/>
              <a:gd name="connsiteY114" fmla="*/ 4925505 h 6858000"/>
              <a:gd name="connsiteX115" fmla="*/ 0 w 12192000"/>
              <a:gd name="connsiteY115" fmla="*/ 48600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2000" h="6858000">
                <a:moveTo>
                  <a:pt x="0" y="6469354"/>
                </a:moveTo>
                <a:lnTo>
                  <a:pt x="93977" y="6560134"/>
                </a:lnTo>
                <a:cubicBezTo>
                  <a:pt x="163568" y="6624097"/>
                  <a:pt x="234562" y="6682871"/>
                  <a:pt x="307300" y="6736647"/>
                </a:cubicBezTo>
                <a:lnTo>
                  <a:pt x="492653" y="6858000"/>
                </a:lnTo>
                <a:lnTo>
                  <a:pt x="0" y="6858000"/>
                </a:lnTo>
                <a:close/>
                <a:moveTo>
                  <a:pt x="12192000" y="6276772"/>
                </a:moveTo>
                <a:lnTo>
                  <a:pt x="12192000" y="6599942"/>
                </a:lnTo>
                <a:lnTo>
                  <a:pt x="12150175" y="6630843"/>
                </a:lnTo>
                <a:cubicBezTo>
                  <a:pt x="12077072" y="6684585"/>
                  <a:pt x="12005567" y="6736952"/>
                  <a:pt x="11935256" y="6788232"/>
                </a:cubicBezTo>
                <a:lnTo>
                  <a:pt x="11839177" y="6858000"/>
                </a:lnTo>
                <a:lnTo>
                  <a:pt x="11357268" y="6858000"/>
                </a:lnTo>
                <a:lnTo>
                  <a:pt x="11534211" y="6736168"/>
                </a:lnTo>
                <a:cubicBezTo>
                  <a:pt x="11678524" y="6636394"/>
                  <a:pt x="11827963" y="6532279"/>
                  <a:pt x="11986319" y="6421334"/>
                </a:cubicBezTo>
                <a:close/>
                <a:moveTo>
                  <a:pt x="12192000" y="5717899"/>
                </a:moveTo>
                <a:lnTo>
                  <a:pt x="12192000" y="6024910"/>
                </a:lnTo>
                <a:lnTo>
                  <a:pt x="11870061" y="6251212"/>
                </a:lnTo>
                <a:cubicBezTo>
                  <a:pt x="11553901" y="6472751"/>
                  <a:pt x="11273368" y="6666983"/>
                  <a:pt x="10998185" y="6853853"/>
                </a:cubicBezTo>
                <a:lnTo>
                  <a:pt x="10992015" y="6858000"/>
                </a:lnTo>
                <a:lnTo>
                  <a:pt x="10449429" y="6858000"/>
                </a:lnTo>
                <a:lnTo>
                  <a:pt x="10559515" y="6788771"/>
                </a:lnTo>
                <a:cubicBezTo>
                  <a:pt x="11024070" y="6492958"/>
                  <a:pt x="11497296" y="6180836"/>
                  <a:pt x="12135970" y="5755257"/>
                </a:cubicBezTo>
                <a:close/>
                <a:moveTo>
                  <a:pt x="12192000" y="5203427"/>
                </a:moveTo>
                <a:lnTo>
                  <a:pt x="12192000" y="5498431"/>
                </a:lnTo>
                <a:lnTo>
                  <a:pt x="12036588" y="5602067"/>
                </a:lnTo>
                <a:cubicBezTo>
                  <a:pt x="11398957" y="6026983"/>
                  <a:pt x="10926520" y="6338649"/>
                  <a:pt x="10462755" y="6634035"/>
                </a:cubicBezTo>
                <a:lnTo>
                  <a:pt x="10106702" y="6858000"/>
                </a:lnTo>
                <a:lnTo>
                  <a:pt x="9471870" y="6858000"/>
                </a:lnTo>
                <a:lnTo>
                  <a:pt x="9566574" y="6803718"/>
                </a:lnTo>
                <a:cubicBezTo>
                  <a:pt x="10334528" y="6360497"/>
                  <a:pt x="10970092" y="5965715"/>
                  <a:pt x="12165327" y="5220069"/>
                </a:cubicBezTo>
                <a:close/>
                <a:moveTo>
                  <a:pt x="12192000" y="4740062"/>
                </a:moveTo>
                <a:lnTo>
                  <a:pt x="12192000" y="5015093"/>
                </a:lnTo>
                <a:lnTo>
                  <a:pt x="12081064" y="5084277"/>
                </a:lnTo>
                <a:cubicBezTo>
                  <a:pt x="10754859" y="5911304"/>
                  <a:pt x="10118514" y="6306055"/>
                  <a:pt x="9224416" y="6815119"/>
                </a:cubicBezTo>
                <a:lnTo>
                  <a:pt x="9148638" y="6858000"/>
                </a:lnTo>
                <a:lnTo>
                  <a:pt x="8392333" y="6858000"/>
                </a:lnTo>
                <a:lnTo>
                  <a:pt x="8627591" y="6736717"/>
                </a:lnTo>
                <a:cubicBezTo>
                  <a:pt x="9660143" y="6201317"/>
                  <a:pt x="10274885" y="5846822"/>
                  <a:pt x="11808578" y="4962376"/>
                </a:cubicBezTo>
                <a:lnTo>
                  <a:pt x="11988025" y="4858450"/>
                </a:lnTo>
                <a:close/>
                <a:moveTo>
                  <a:pt x="12192000" y="4328353"/>
                </a:moveTo>
                <a:lnTo>
                  <a:pt x="12192000" y="4581086"/>
                </a:lnTo>
                <a:lnTo>
                  <a:pt x="11918958" y="4739679"/>
                </a:lnTo>
                <a:lnTo>
                  <a:pt x="11739511" y="4843605"/>
                </a:lnTo>
                <a:cubicBezTo>
                  <a:pt x="9998695" y="5847147"/>
                  <a:pt x="9443360" y="6167530"/>
                  <a:pt x="8114387" y="6846026"/>
                </a:cubicBezTo>
                <a:lnTo>
                  <a:pt x="8090884" y="6858000"/>
                </a:lnTo>
                <a:lnTo>
                  <a:pt x="7162188" y="6858000"/>
                </a:lnTo>
                <a:lnTo>
                  <a:pt x="7254197" y="6815997"/>
                </a:lnTo>
                <a:cubicBezTo>
                  <a:pt x="8914366" y="6057100"/>
                  <a:pt x="9360704" y="5822494"/>
                  <a:pt x="11239254" y="4835213"/>
                </a:cubicBezTo>
                <a:lnTo>
                  <a:pt x="11412245" y="4744197"/>
                </a:lnTo>
                <a:cubicBezTo>
                  <a:pt x="11585237" y="4653265"/>
                  <a:pt x="11752994" y="4564447"/>
                  <a:pt x="11915626" y="4477550"/>
                </a:cubicBezTo>
                <a:close/>
                <a:moveTo>
                  <a:pt x="12192000" y="3972537"/>
                </a:moveTo>
                <a:lnTo>
                  <a:pt x="12192000" y="4196949"/>
                </a:lnTo>
                <a:lnTo>
                  <a:pt x="11867711" y="4371998"/>
                </a:lnTo>
                <a:cubicBezTo>
                  <a:pt x="11703363" y="4459793"/>
                  <a:pt x="11533719" y="4549581"/>
                  <a:pt x="11358670" y="4641564"/>
                </a:cubicBezTo>
                <a:lnTo>
                  <a:pt x="11185677" y="4732580"/>
                </a:lnTo>
                <a:cubicBezTo>
                  <a:pt x="9242379" y="5753950"/>
                  <a:pt x="8833825" y="5968455"/>
                  <a:pt x="7023111" y="6793858"/>
                </a:cubicBezTo>
                <a:lnTo>
                  <a:pt x="6882246" y="6858000"/>
                </a:lnTo>
                <a:lnTo>
                  <a:pt x="5709879" y="6858000"/>
                </a:lnTo>
                <a:lnTo>
                  <a:pt x="6088217" y="6707790"/>
                </a:lnTo>
                <a:cubicBezTo>
                  <a:pt x="8344861" y="5802806"/>
                  <a:pt x="8609512" y="5677583"/>
                  <a:pt x="10671864" y="4707407"/>
                </a:cubicBezTo>
                <a:lnTo>
                  <a:pt x="10837755" y="4629301"/>
                </a:lnTo>
                <a:cubicBezTo>
                  <a:pt x="11216015" y="4451466"/>
                  <a:pt x="11568413" y="4282751"/>
                  <a:pt x="11896194" y="4121022"/>
                </a:cubicBezTo>
                <a:close/>
                <a:moveTo>
                  <a:pt x="12192000" y="3675911"/>
                </a:moveTo>
                <a:lnTo>
                  <a:pt x="12192000" y="3868839"/>
                </a:lnTo>
                <a:lnTo>
                  <a:pt x="12176320" y="3876897"/>
                </a:lnTo>
                <a:cubicBezTo>
                  <a:pt x="11761517" y="4086363"/>
                  <a:pt x="11303198" y="4307278"/>
                  <a:pt x="10798381" y="4544742"/>
                </a:cubicBezTo>
                <a:lnTo>
                  <a:pt x="10632490" y="4622844"/>
                </a:lnTo>
                <a:cubicBezTo>
                  <a:pt x="8572074" y="5592377"/>
                  <a:pt x="8307422" y="5716959"/>
                  <a:pt x="6053361" y="6620650"/>
                </a:cubicBezTo>
                <a:cubicBezTo>
                  <a:pt x="5889485" y="6686409"/>
                  <a:pt x="5730222" y="6749736"/>
                  <a:pt x="5575359" y="6810577"/>
                </a:cubicBezTo>
                <a:lnTo>
                  <a:pt x="5452999" y="6858000"/>
                </a:lnTo>
                <a:lnTo>
                  <a:pt x="3766112" y="6858000"/>
                </a:lnTo>
                <a:lnTo>
                  <a:pt x="4022244" y="6785713"/>
                </a:lnTo>
                <a:cubicBezTo>
                  <a:pt x="4523502" y="6638963"/>
                  <a:pt x="5083669" y="6455078"/>
                  <a:pt x="5715122" y="6237871"/>
                </a:cubicBezTo>
                <a:cubicBezTo>
                  <a:pt x="7872360" y="5496198"/>
                  <a:pt x="8126683" y="5391630"/>
                  <a:pt x="10105121" y="4579597"/>
                </a:cubicBezTo>
                <a:lnTo>
                  <a:pt x="10263912" y="4514401"/>
                </a:lnTo>
                <a:cubicBezTo>
                  <a:pt x="10972181" y="4223809"/>
                  <a:pt x="11586300" y="3961261"/>
                  <a:pt x="12115735" y="3712330"/>
                </a:cubicBezTo>
                <a:close/>
                <a:moveTo>
                  <a:pt x="12192000" y="3435307"/>
                </a:moveTo>
                <a:lnTo>
                  <a:pt x="12192000" y="3597919"/>
                </a:lnTo>
                <a:lnTo>
                  <a:pt x="11945695" y="3714383"/>
                </a:lnTo>
                <a:cubicBezTo>
                  <a:pt x="11450167" y="3943220"/>
                  <a:pt x="10882942" y="4184718"/>
                  <a:pt x="10236802" y="4449852"/>
                </a:cubicBezTo>
                <a:lnTo>
                  <a:pt x="10078008" y="4515048"/>
                </a:lnTo>
                <a:cubicBezTo>
                  <a:pt x="8101510" y="5326434"/>
                  <a:pt x="7847830" y="5430360"/>
                  <a:pt x="5692532" y="6171386"/>
                </a:cubicBezTo>
                <a:cubicBezTo>
                  <a:pt x="4908457" y="6440879"/>
                  <a:pt x="4235391" y="6658810"/>
                  <a:pt x="3649517" y="6817884"/>
                </a:cubicBezTo>
                <a:lnTo>
                  <a:pt x="3494530" y="6858000"/>
                </a:lnTo>
                <a:lnTo>
                  <a:pt x="644087" y="6858000"/>
                </a:lnTo>
                <a:lnTo>
                  <a:pt x="519128" y="6793776"/>
                </a:lnTo>
                <a:cubicBezTo>
                  <a:pt x="368888" y="6702407"/>
                  <a:pt x="226591" y="6591212"/>
                  <a:pt x="89445" y="6458631"/>
                </a:cubicBezTo>
                <a:lnTo>
                  <a:pt x="0" y="6366392"/>
                </a:lnTo>
                <a:lnTo>
                  <a:pt x="0" y="5682486"/>
                </a:lnTo>
                <a:lnTo>
                  <a:pt x="76863" y="5769877"/>
                </a:lnTo>
                <a:cubicBezTo>
                  <a:pt x="261446" y="5960191"/>
                  <a:pt x="460228" y="6107532"/>
                  <a:pt x="681561" y="6217215"/>
                </a:cubicBezTo>
                <a:cubicBezTo>
                  <a:pt x="1625274" y="6685199"/>
                  <a:pt x="2936917" y="6445075"/>
                  <a:pt x="5344612" y="5767952"/>
                </a:cubicBezTo>
                <a:cubicBezTo>
                  <a:pt x="7401149" y="5190236"/>
                  <a:pt x="7645145" y="5105677"/>
                  <a:pt x="9538376" y="4452438"/>
                </a:cubicBezTo>
                <a:lnTo>
                  <a:pt x="9690712" y="4399505"/>
                </a:lnTo>
                <a:cubicBezTo>
                  <a:pt x="10649633" y="4068728"/>
                  <a:pt x="11429235" y="3780437"/>
                  <a:pt x="12056854" y="3497746"/>
                </a:cubicBezTo>
                <a:close/>
                <a:moveTo>
                  <a:pt x="12192000" y="3244009"/>
                </a:moveTo>
                <a:lnTo>
                  <a:pt x="12192000" y="3381244"/>
                </a:lnTo>
                <a:lnTo>
                  <a:pt x="11978451" y="3479627"/>
                </a:lnTo>
                <a:cubicBezTo>
                  <a:pt x="11363035" y="3753003"/>
                  <a:pt x="10603361" y="4033186"/>
                  <a:pt x="9674576" y="4353676"/>
                </a:cubicBezTo>
                <a:lnTo>
                  <a:pt x="9522239" y="4406605"/>
                </a:lnTo>
                <a:cubicBezTo>
                  <a:pt x="7629653" y="5059844"/>
                  <a:pt x="7386948" y="5143760"/>
                  <a:pt x="5331056" y="5721476"/>
                </a:cubicBezTo>
                <a:cubicBezTo>
                  <a:pt x="2935627" y="6394725"/>
                  <a:pt x="1631729" y="6634206"/>
                  <a:pt x="702218" y="6173968"/>
                </a:cubicBezTo>
                <a:cubicBezTo>
                  <a:pt x="473472" y="6060706"/>
                  <a:pt x="269001" y="5905890"/>
                  <a:pt x="79273" y="5703457"/>
                </a:cubicBezTo>
                <a:lnTo>
                  <a:pt x="0" y="5614424"/>
                </a:lnTo>
                <a:lnTo>
                  <a:pt x="0" y="4908071"/>
                </a:lnTo>
                <a:lnTo>
                  <a:pt x="26418" y="4942404"/>
                </a:lnTo>
                <a:cubicBezTo>
                  <a:pt x="874101" y="5987522"/>
                  <a:pt x="2158624" y="5894934"/>
                  <a:pt x="4973454" y="5298032"/>
                </a:cubicBezTo>
                <a:cubicBezTo>
                  <a:pt x="6984806" y="4871360"/>
                  <a:pt x="7178454" y="4824238"/>
                  <a:pt x="9118160" y="4283963"/>
                </a:cubicBezTo>
                <a:cubicBezTo>
                  <a:pt x="10430608" y="3930554"/>
                  <a:pt x="11404661" y="3631244"/>
                  <a:pt x="12107574" y="328718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213400"/>
                </a:lnTo>
                <a:lnTo>
                  <a:pt x="12087683" y="3266734"/>
                </a:lnTo>
                <a:cubicBezTo>
                  <a:pt x="11387797" y="3609218"/>
                  <a:pt x="10417861" y="3907316"/>
                  <a:pt x="9111707" y="4258786"/>
                </a:cubicBezTo>
                <a:cubicBezTo>
                  <a:pt x="7172644" y="4798418"/>
                  <a:pt x="6978996" y="4845540"/>
                  <a:pt x="4968289" y="5272213"/>
                </a:cubicBezTo>
                <a:cubicBezTo>
                  <a:pt x="2173186" y="5865014"/>
                  <a:pt x="894299" y="5958175"/>
                  <a:pt x="50662" y="4925505"/>
                </a:cubicBezTo>
                <a:lnTo>
                  <a:pt x="0" y="48600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82240" y="6381750"/>
            <a:ext cx="605810" cy="237543"/>
          </a:xfrm>
        </p:spPr>
        <p:txBody>
          <a:bodyPr>
            <a:noAutofit/>
          </a:bodyPr>
          <a:lstStyle/>
          <a:p>
            <a:fld id="{945ACD0E-2811-0C42-AC73-737E84C09ECC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7D64C9A1-3CFE-46DE-9FC5-402A2C76F3E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BF452B-9375-7360-C38E-FD19B72ADC4A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13" name="textruta 15">
              <a:extLst>
                <a:ext uri="{FF2B5EF4-FFF2-40B4-BE49-F238E27FC236}">
                  <a16:creationId xmlns:a16="http://schemas.microsoft.com/office/drawing/2014/main" id="{B4CFD8CB-F3A7-470C-C1EB-5353A4E0F0F1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2FF8B44-C6AE-A947-14B8-A24D7B2B3A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BBC46C-7251-182A-3FDE-A16AB5B8F1FE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4183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con">
            <a:extLst>
              <a:ext uri="{FF2B5EF4-FFF2-40B4-BE49-F238E27FC236}">
                <a16:creationId xmlns:a16="http://schemas.microsoft.com/office/drawing/2014/main" id="{2907B15E-32A1-D7DC-3ABB-22585DDDBB85}"/>
              </a:ext>
            </a:extLst>
          </p:cNvPr>
          <p:cNvGrpSpPr/>
          <p:nvPr userDrawn="1"/>
        </p:nvGrpSpPr>
        <p:grpSpPr>
          <a:xfrm>
            <a:off x="265530" y="266173"/>
            <a:ext cx="398607" cy="388800"/>
            <a:chOff x="265530" y="266173"/>
            <a:chExt cx="398607" cy="388800"/>
          </a:xfrm>
        </p:grpSpPr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EB43D8-3605-BC3A-4BF0-302CABD4E30D}"/>
                </a:ext>
              </a:extLst>
            </p:cNvPr>
            <p:cNvGrpSpPr/>
            <p:nvPr userDrawn="1"/>
          </p:nvGrpSpPr>
          <p:grpSpPr>
            <a:xfrm>
              <a:off x="265530" y="523943"/>
              <a:ext cx="398607" cy="131030"/>
              <a:chOff x="4747707" y="3547470"/>
              <a:chExt cx="739233" cy="24300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D124300D-B7AD-588D-D5C4-D36564861222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0A82BBA-D651-0177-3CBA-B01166190BB0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7" name="Graphic 13">
              <a:extLst>
                <a:ext uri="{FF2B5EF4-FFF2-40B4-BE49-F238E27FC236}">
                  <a16:creationId xmlns:a16="http://schemas.microsoft.com/office/drawing/2014/main" id="{4EAB07D4-6C24-4F68-7715-00C4C24D70F7}"/>
                </a:ext>
              </a:extLst>
            </p:cNvPr>
            <p:cNvGrpSpPr/>
            <p:nvPr userDrawn="1"/>
          </p:nvGrpSpPr>
          <p:grpSpPr>
            <a:xfrm>
              <a:off x="265530" y="406402"/>
              <a:ext cx="398095" cy="108853"/>
              <a:chOff x="4747707" y="3329485"/>
              <a:chExt cx="738283" cy="20187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B872D9A-D0CB-0703-298E-F5E6D9217EDF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10C589A7-067F-D614-18F0-7A1BA350B04A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0" name="Graphic 13">
              <a:extLst>
                <a:ext uri="{FF2B5EF4-FFF2-40B4-BE49-F238E27FC236}">
                  <a16:creationId xmlns:a16="http://schemas.microsoft.com/office/drawing/2014/main" id="{BA19D358-05BB-87E4-50D7-B83AC3DBAE87}"/>
                </a:ext>
              </a:extLst>
            </p:cNvPr>
            <p:cNvGrpSpPr/>
            <p:nvPr userDrawn="1"/>
          </p:nvGrpSpPr>
          <p:grpSpPr>
            <a:xfrm>
              <a:off x="265530" y="266173"/>
              <a:ext cx="397582" cy="131030"/>
              <a:chOff x="4747707" y="3069425"/>
              <a:chExt cx="737332" cy="243000"/>
            </a:xfrm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065007BE-F155-4861-1BAA-98B9A676B5AF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28F271D-6121-EF98-1793-E02AB4D2DFD8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" name="Image Placeholder 1">
            <a:extLst>
              <a:ext uri="{FF2B5EF4-FFF2-40B4-BE49-F238E27FC236}">
                <a16:creationId xmlns:a16="http://schemas.microsoft.com/office/drawing/2014/main" id="{5C6296AA-F606-EA64-38BB-E7F4AB3119C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5529 w 12191999"/>
              <a:gd name="connsiteY0" fmla="*/ 523943 h 6858000"/>
              <a:gd name="connsiteX1" fmla="*/ 265529 w 12191999"/>
              <a:gd name="connsiteY1" fmla="*/ 581692 h 6858000"/>
              <a:gd name="connsiteX2" fmla="*/ 367487 w 12191999"/>
              <a:gd name="connsiteY2" fmla="*/ 645062 h 6858000"/>
              <a:gd name="connsiteX3" fmla="*/ 393105 w 12191999"/>
              <a:gd name="connsiteY3" fmla="*/ 654261 h 6858000"/>
              <a:gd name="connsiteX4" fmla="*/ 415135 w 12191999"/>
              <a:gd name="connsiteY4" fmla="*/ 653750 h 6858000"/>
              <a:gd name="connsiteX5" fmla="*/ 664137 w 12191999"/>
              <a:gd name="connsiteY5" fmla="*/ 604178 h 6858000"/>
              <a:gd name="connsiteX6" fmla="*/ 664137 w 12191999"/>
              <a:gd name="connsiteY6" fmla="*/ 527520 h 6858000"/>
              <a:gd name="connsiteX7" fmla="*/ 445364 w 12191999"/>
              <a:gd name="connsiteY7" fmla="*/ 552051 h 6858000"/>
              <a:gd name="connsiteX8" fmla="*/ 431018 w 12191999"/>
              <a:gd name="connsiteY8" fmla="*/ 552562 h 6858000"/>
              <a:gd name="connsiteX9" fmla="*/ 421283 w 12191999"/>
              <a:gd name="connsiteY9" fmla="*/ 551540 h 6858000"/>
              <a:gd name="connsiteX10" fmla="*/ 1601736 w 12191999"/>
              <a:gd name="connsiteY10" fmla="*/ 426332 h 6858000"/>
              <a:gd name="connsiteX11" fmla="*/ 1673465 w 12191999"/>
              <a:gd name="connsiteY11" fmla="*/ 504523 h 6858000"/>
              <a:gd name="connsiteX12" fmla="*/ 1601736 w 12191999"/>
              <a:gd name="connsiteY12" fmla="*/ 582713 h 6858000"/>
              <a:gd name="connsiteX13" fmla="*/ 1529495 w 12191999"/>
              <a:gd name="connsiteY13" fmla="*/ 504523 h 6858000"/>
              <a:gd name="connsiteX14" fmla="*/ 1601736 w 12191999"/>
              <a:gd name="connsiteY14" fmla="*/ 426332 h 6858000"/>
              <a:gd name="connsiteX15" fmla="*/ 1124227 w 12191999"/>
              <a:gd name="connsiteY15" fmla="*/ 423266 h 6858000"/>
              <a:gd name="connsiteX16" fmla="*/ 1190320 w 12191999"/>
              <a:gd name="connsiteY16" fmla="*/ 480504 h 6858000"/>
              <a:gd name="connsiteX17" fmla="*/ 1058134 w 12191999"/>
              <a:gd name="connsiteY17" fmla="*/ 480504 h 6858000"/>
              <a:gd name="connsiteX18" fmla="*/ 1124227 w 12191999"/>
              <a:gd name="connsiteY18" fmla="*/ 423266 h 6858000"/>
              <a:gd name="connsiteX19" fmla="*/ 481228 w 12191999"/>
              <a:gd name="connsiteY19" fmla="*/ 406402 h 6858000"/>
              <a:gd name="connsiteX20" fmla="*/ 265529 w 12191999"/>
              <a:gd name="connsiteY20" fmla="*/ 425822 h 6858000"/>
              <a:gd name="connsiteX21" fmla="*/ 265529 w 12191999"/>
              <a:gd name="connsiteY21" fmla="*/ 493280 h 6858000"/>
              <a:gd name="connsiteX22" fmla="*/ 434092 w 12191999"/>
              <a:gd name="connsiteY22" fmla="*/ 514744 h 6858000"/>
              <a:gd name="connsiteX23" fmla="*/ 444339 w 12191999"/>
              <a:gd name="connsiteY23" fmla="*/ 515255 h 6858000"/>
              <a:gd name="connsiteX24" fmla="*/ 447926 w 12191999"/>
              <a:gd name="connsiteY24" fmla="*/ 515255 h 6858000"/>
              <a:gd name="connsiteX25" fmla="*/ 663624 w 12191999"/>
              <a:gd name="connsiteY25" fmla="*/ 495835 h 6858000"/>
              <a:gd name="connsiteX26" fmla="*/ 663624 w 12191999"/>
              <a:gd name="connsiteY26" fmla="*/ 428377 h 6858000"/>
              <a:gd name="connsiteX27" fmla="*/ 495574 w 12191999"/>
              <a:gd name="connsiteY27" fmla="*/ 406913 h 6858000"/>
              <a:gd name="connsiteX28" fmla="*/ 484814 w 12191999"/>
              <a:gd name="connsiteY28" fmla="*/ 406402 h 6858000"/>
              <a:gd name="connsiteX29" fmla="*/ 481228 w 12191999"/>
              <a:gd name="connsiteY29" fmla="*/ 406402 h 6858000"/>
              <a:gd name="connsiteX30" fmla="*/ 1601736 w 12191999"/>
              <a:gd name="connsiteY30" fmla="*/ 388515 h 6858000"/>
              <a:gd name="connsiteX31" fmla="*/ 1485433 w 12191999"/>
              <a:gd name="connsiteY31" fmla="*/ 504523 h 6858000"/>
              <a:gd name="connsiteX32" fmla="*/ 1601736 w 12191999"/>
              <a:gd name="connsiteY32" fmla="*/ 620531 h 6858000"/>
              <a:gd name="connsiteX33" fmla="*/ 1718039 w 12191999"/>
              <a:gd name="connsiteY33" fmla="*/ 504523 h 6858000"/>
              <a:gd name="connsiteX34" fmla="*/ 1601736 w 12191999"/>
              <a:gd name="connsiteY34" fmla="*/ 388515 h 6858000"/>
              <a:gd name="connsiteX35" fmla="*/ 1366055 w 12191999"/>
              <a:gd name="connsiteY35" fmla="*/ 388515 h 6858000"/>
              <a:gd name="connsiteX36" fmla="*/ 1253851 w 12191999"/>
              <a:gd name="connsiteY36" fmla="*/ 504523 h 6858000"/>
              <a:gd name="connsiteX37" fmla="*/ 1366055 w 12191999"/>
              <a:gd name="connsiteY37" fmla="*/ 621042 h 6858000"/>
              <a:gd name="connsiteX38" fmla="*/ 1471087 w 12191999"/>
              <a:gd name="connsiteY38" fmla="*/ 541319 h 6858000"/>
              <a:gd name="connsiteX39" fmla="*/ 1428050 w 12191999"/>
              <a:gd name="connsiteY39" fmla="*/ 541319 h 6858000"/>
              <a:gd name="connsiteX40" fmla="*/ 1367080 w 12191999"/>
              <a:gd name="connsiteY40" fmla="*/ 582713 h 6858000"/>
              <a:gd name="connsiteX41" fmla="*/ 1299450 w 12191999"/>
              <a:gd name="connsiteY41" fmla="*/ 504523 h 6858000"/>
              <a:gd name="connsiteX42" fmla="*/ 1367080 w 12191999"/>
              <a:gd name="connsiteY42" fmla="*/ 426332 h 6858000"/>
              <a:gd name="connsiteX43" fmla="*/ 1427538 w 12191999"/>
              <a:gd name="connsiteY43" fmla="*/ 470793 h 6858000"/>
              <a:gd name="connsiteX44" fmla="*/ 1471087 w 12191999"/>
              <a:gd name="connsiteY44" fmla="*/ 470793 h 6858000"/>
              <a:gd name="connsiteX45" fmla="*/ 1366055 w 12191999"/>
              <a:gd name="connsiteY45" fmla="*/ 388515 h 6858000"/>
              <a:gd name="connsiteX46" fmla="*/ 1123202 w 12191999"/>
              <a:gd name="connsiteY46" fmla="*/ 388515 h 6858000"/>
              <a:gd name="connsiteX47" fmla="*/ 1012535 w 12191999"/>
              <a:gd name="connsiteY47" fmla="*/ 504523 h 6858000"/>
              <a:gd name="connsiteX48" fmla="*/ 1123202 w 12191999"/>
              <a:gd name="connsiteY48" fmla="*/ 620531 h 6858000"/>
              <a:gd name="connsiteX49" fmla="*/ 1227721 w 12191999"/>
              <a:gd name="connsiteY49" fmla="*/ 543874 h 6858000"/>
              <a:gd name="connsiteX50" fmla="*/ 1183660 w 12191999"/>
              <a:gd name="connsiteY50" fmla="*/ 543874 h 6858000"/>
              <a:gd name="connsiteX51" fmla="*/ 1123202 w 12191999"/>
              <a:gd name="connsiteY51" fmla="*/ 582713 h 6858000"/>
              <a:gd name="connsiteX52" fmla="*/ 1055060 w 12191999"/>
              <a:gd name="connsiteY52" fmla="*/ 512189 h 6858000"/>
              <a:gd name="connsiteX53" fmla="*/ 1233357 w 12191999"/>
              <a:gd name="connsiteY53" fmla="*/ 512189 h 6858000"/>
              <a:gd name="connsiteX54" fmla="*/ 1233870 w 12191999"/>
              <a:gd name="connsiteY54" fmla="*/ 504523 h 6858000"/>
              <a:gd name="connsiteX55" fmla="*/ 1123202 w 12191999"/>
              <a:gd name="connsiteY55" fmla="*/ 388515 h 6858000"/>
              <a:gd name="connsiteX56" fmla="*/ 876763 w 12191999"/>
              <a:gd name="connsiteY56" fmla="*/ 300614 h 6858000"/>
              <a:gd name="connsiteX57" fmla="*/ 769681 w 12191999"/>
              <a:gd name="connsiteY57" fmla="*/ 384938 h 6858000"/>
              <a:gd name="connsiteX58" fmla="*/ 947467 w 12191999"/>
              <a:gd name="connsiteY58" fmla="*/ 530076 h 6858000"/>
              <a:gd name="connsiteX59" fmla="*/ 879324 w 12191999"/>
              <a:gd name="connsiteY59" fmla="*/ 579136 h 6858000"/>
              <a:gd name="connsiteX60" fmla="*/ 805034 w 12191999"/>
              <a:gd name="connsiteY60" fmla="*/ 513211 h 6858000"/>
              <a:gd name="connsiteX61" fmla="*/ 759947 w 12191999"/>
              <a:gd name="connsiteY61" fmla="*/ 513211 h 6858000"/>
              <a:gd name="connsiteX62" fmla="*/ 879836 w 12191999"/>
              <a:gd name="connsiteY62" fmla="*/ 621042 h 6858000"/>
              <a:gd name="connsiteX63" fmla="*/ 995628 w 12191999"/>
              <a:gd name="connsiteY63" fmla="*/ 530076 h 6858000"/>
              <a:gd name="connsiteX64" fmla="*/ 816818 w 12191999"/>
              <a:gd name="connsiteY64" fmla="*/ 385448 h 6858000"/>
              <a:gd name="connsiteX65" fmla="*/ 877274 w 12191999"/>
              <a:gd name="connsiteY65" fmla="*/ 342009 h 6858000"/>
              <a:gd name="connsiteX66" fmla="*/ 943880 w 12191999"/>
              <a:gd name="connsiteY66" fmla="*/ 395158 h 6858000"/>
              <a:gd name="connsiteX67" fmla="*/ 988967 w 12191999"/>
              <a:gd name="connsiteY67" fmla="*/ 395158 h 6858000"/>
              <a:gd name="connsiteX68" fmla="*/ 876763 w 12191999"/>
              <a:gd name="connsiteY68" fmla="*/ 300614 h 6858000"/>
              <a:gd name="connsiteX69" fmla="*/ 536562 w 12191999"/>
              <a:gd name="connsiteY69" fmla="*/ 267396 h 6858000"/>
              <a:gd name="connsiteX70" fmla="*/ 514530 w 12191999"/>
              <a:gd name="connsiteY70" fmla="*/ 267908 h 6858000"/>
              <a:gd name="connsiteX71" fmla="*/ 265529 w 12191999"/>
              <a:gd name="connsiteY71" fmla="*/ 317480 h 6858000"/>
              <a:gd name="connsiteX72" fmla="*/ 265529 w 12191999"/>
              <a:gd name="connsiteY72" fmla="*/ 394137 h 6858000"/>
              <a:gd name="connsiteX73" fmla="*/ 484302 w 12191999"/>
              <a:gd name="connsiteY73" fmla="*/ 369606 h 6858000"/>
              <a:gd name="connsiteX74" fmla="*/ 493524 w 12191999"/>
              <a:gd name="connsiteY74" fmla="*/ 369096 h 6858000"/>
              <a:gd name="connsiteX75" fmla="*/ 498136 w 12191999"/>
              <a:gd name="connsiteY75" fmla="*/ 369096 h 6858000"/>
              <a:gd name="connsiteX76" fmla="*/ 507870 w 12191999"/>
              <a:gd name="connsiteY76" fmla="*/ 370118 h 6858000"/>
              <a:gd name="connsiteX77" fmla="*/ 663112 w 12191999"/>
              <a:gd name="connsiteY77" fmla="*/ 397203 h 6858000"/>
              <a:gd name="connsiteX78" fmla="*/ 663112 w 12191999"/>
              <a:gd name="connsiteY78" fmla="*/ 339966 h 6858000"/>
              <a:gd name="connsiteX79" fmla="*/ 562179 w 12191999"/>
              <a:gd name="connsiteY79" fmla="*/ 276595 h 6858000"/>
              <a:gd name="connsiteX80" fmla="*/ 536562 w 12191999"/>
              <a:gd name="connsiteY80" fmla="*/ 267396 h 6858000"/>
              <a:gd name="connsiteX81" fmla="*/ 0 w 12191999"/>
              <a:gd name="connsiteY81" fmla="*/ 0 h 6858000"/>
              <a:gd name="connsiteX82" fmla="*/ 12191999 w 12191999"/>
              <a:gd name="connsiteY82" fmla="*/ 0 h 6858000"/>
              <a:gd name="connsiteX83" fmla="*/ 12191999 w 12191999"/>
              <a:gd name="connsiteY83" fmla="*/ 6858000 h 6858000"/>
              <a:gd name="connsiteX84" fmla="*/ 0 w 12191999"/>
              <a:gd name="connsiteY8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2191999" h="6858000">
                <a:moveTo>
                  <a:pt x="265529" y="523943"/>
                </a:moveTo>
                <a:lnTo>
                  <a:pt x="265529" y="581692"/>
                </a:lnTo>
                <a:lnTo>
                  <a:pt x="367487" y="645062"/>
                </a:lnTo>
                <a:cubicBezTo>
                  <a:pt x="375172" y="650173"/>
                  <a:pt x="383882" y="653239"/>
                  <a:pt x="393105" y="654261"/>
                </a:cubicBezTo>
                <a:cubicBezTo>
                  <a:pt x="400277" y="655283"/>
                  <a:pt x="407963" y="655283"/>
                  <a:pt x="415135" y="653750"/>
                </a:cubicBezTo>
                <a:lnTo>
                  <a:pt x="664137" y="604178"/>
                </a:lnTo>
                <a:lnTo>
                  <a:pt x="664137" y="527520"/>
                </a:lnTo>
                <a:lnTo>
                  <a:pt x="445364" y="552051"/>
                </a:lnTo>
                <a:cubicBezTo>
                  <a:pt x="440753" y="552562"/>
                  <a:pt x="435629" y="552562"/>
                  <a:pt x="431018" y="552562"/>
                </a:cubicBezTo>
                <a:cubicBezTo>
                  <a:pt x="427944" y="552562"/>
                  <a:pt x="424358" y="552051"/>
                  <a:pt x="421283" y="551540"/>
                </a:cubicBezTo>
                <a:close/>
                <a:moveTo>
                  <a:pt x="1601736" y="426332"/>
                </a:moveTo>
                <a:cubicBezTo>
                  <a:pt x="1644261" y="426332"/>
                  <a:pt x="1673465" y="458528"/>
                  <a:pt x="1673465" y="504523"/>
                </a:cubicBezTo>
                <a:cubicBezTo>
                  <a:pt x="1673465" y="550517"/>
                  <a:pt x="1644773" y="582713"/>
                  <a:pt x="1601736" y="582713"/>
                </a:cubicBezTo>
                <a:cubicBezTo>
                  <a:pt x="1558699" y="582713"/>
                  <a:pt x="1529495" y="550517"/>
                  <a:pt x="1529495" y="504523"/>
                </a:cubicBezTo>
                <a:cubicBezTo>
                  <a:pt x="1529495" y="458528"/>
                  <a:pt x="1558699" y="426332"/>
                  <a:pt x="1601736" y="426332"/>
                </a:cubicBezTo>
                <a:close/>
                <a:moveTo>
                  <a:pt x="1124227" y="423266"/>
                </a:moveTo>
                <a:cubicBezTo>
                  <a:pt x="1159067" y="423266"/>
                  <a:pt x="1185196" y="446774"/>
                  <a:pt x="1190320" y="480504"/>
                </a:cubicBezTo>
                <a:lnTo>
                  <a:pt x="1058134" y="480504"/>
                </a:lnTo>
                <a:cubicBezTo>
                  <a:pt x="1063257" y="446774"/>
                  <a:pt x="1089387" y="423266"/>
                  <a:pt x="1124227" y="423266"/>
                </a:cubicBezTo>
                <a:close/>
                <a:moveTo>
                  <a:pt x="481228" y="406402"/>
                </a:moveTo>
                <a:lnTo>
                  <a:pt x="265529" y="425822"/>
                </a:lnTo>
                <a:lnTo>
                  <a:pt x="265529" y="493280"/>
                </a:lnTo>
                <a:lnTo>
                  <a:pt x="434092" y="514744"/>
                </a:lnTo>
                <a:cubicBezTo>
                  <a:pt x="437679" y="515255"/>
                  <a:pt x="441265" y="515255"/>
                  <a:pt x="444339" y="515255"/>
                </a:cubicBezTo>
                <a:cubicBezTo>
                  <a:pt x="445364" y="515255"/>
                  <a:pt x="446901" y="515255"/>
                  <a:pt x="447926" y="515255"/>
                </a:cubicBezTo>
                <a:lnTo>
                  <a:pt x="663624" y="495835"/>
                </a:lnTo>
                <a:lnTo>
                  <a:pt x="663624" y="428377"/>
                </a:lnTo>
                <a:lnTo>
                  <a:pt x="495574" y="406913"/>
                </a:lnTo>
                <a:cubicBezTo>
                  <a:pt x="491988" y="406402"/>
                  <a:pt x="488401" y="406402"/>
                  <a:pt x="484814" y="406402"/>
                </a:cubicBezTo>
                <a:cubicBezTo>
                  <a:pt x="483790" y="406402"/>
                  <a:pt x="482253" y="406402"/>
                  <a:pt x="481228" y="406402"/>
                </a:cubicBezTo>
                <a:close/>
                <a:moveTo>
                  <a:pt x="1601736" y="388515"/>
                </a:moveTo>
                <a:cubicBezTo>
                  <a:pt x="1534106" y="388515"/>
                  <a:pt x="1485433" y="437064"/>
                  <a:pt x="1485433" y="504523"/>
                </a:cubicBezTo>
                <a:cubicBezTo>
                  <a:pt x="1485433" y="571981"/>
                  <a:pt x="1534106" y="620531"/>
                  <a:pt x="1601736" y="620531"/>
                </a:cubicBezTo>
                <a:cubicBezTo>
                  <a:pt x="1669879" y="620531"/>
                  <a:pt x="1718039" y="571981"/>
                  <a:pt x="1718039" y="504523"/>
                </a:cubicBezTo>
                <a:cubicBezTo>
                  <a:pt x="1718039" y="437064"/>
                  <a:pt x="1669366" y="388515"/>
                  <a:pt x="1601736" y="388515"/>
                </a:cubicBezTo>
                <a:close/>
                <a:moveTo>
                  <a:pt x="1366055" y="388515"/>
                </a:moveTo>
                <a:cubicBezTo>
                  <a:pt x="1294839" y="388515"/>
                  <a:pt x="1253851" y="442175"/>
                  <a:pt x="1253851" y="504523"/>
                </a:cubicBezTo>
                <a:cubicBezTo>
                  <a:pt x="1253851" y="566360"/>
                  <a:pt x="1294327" y="620531"/>
                  <a:pt x="1366055" y="621042"/>
                </a:cubicBezTo>
                <a:cubicBezTo>
                  <a:pt x="1423438" y="621042"/>
                  <a:pt x="1463913" y="588846"/>
                  <a:pt x="1471087" y="541319"/>
                </a:cubicBezTo>
                <a:lnTo>
                  <a:pt x="1428050" y="541319"/>
                </a:lnTo>
                <a:cubicBezTo>
                  <a:pt x="1420876" y="566871"/>
                  <a:pt x="1397820" y="582713"/>
                  <a:pt x="1367080" y="582713"/>
                </a:cubicBezTo>
                <a:cubicBezTo>
                  <a:pt x="1322506" y="582713"/>
                  <a:pt x="1299450" y="547962"/>
                  <a:pt x="1299450" y="504523"/>
                </a:cubicBezTo>
                <a:cubicBezTo>
                  <a:pt x="1299450" y="461084"/>
                  <a:pt x="1321994" y="426332"/>
                  <a:pt x="1367080" y="426332"/>
                </a:cubicBezTo>
                <a:cubicBezTo>
                  <a:pt x="1397309" y="426332"/>
                  <a:pt x="1423438" y="445241"/>
                  <a:pt x="1427538" y="470793"/>
                </a:cubicBezTo>
                <a:lnTo>
                  <a:pt x="1471087" y="470793"/>
                </a:lnTo>
                <a:cubicBezTo>
                  <a:pt x="1464426" y="419689"/>
                  <a:pt x="1418828" y="388515"/>
                  <a:pt x="1366055" y="388515"/>
                </a:cubicBezTo>
                <a:close/>
                <a:moveTo>
                  <a:pt x="1123202" y="388515"/>
                </a:moveTo>
                <a:cubicBezTo>
                  <a:pt x="1059159" y="388515"/>
                  <a:pt x="1012535" y="437064"/>
                  <a:pt x="1012535" y="504523"/>
                </a:cubicBezTo>
                <a:cubicBezTo>
                  <a:pt x="1012535" y="571981"/>
                  <a:pt x="1058647" y="620531"/>
                  <a:pt x="1123202" y="620531"/>
                </a:cubicBezTo>
                <a:cubicBezTo>
                  <a:pt x="1173925" y="620531"/>
                  <a:pt x="1213375" y="589868"/>
                  <a:pt x="1227721" y="543874"/>
                </a:cubicBezTo>
                <a:lnTo>
                  <a:pt x="1183660" y="543874"/>
                </a:lnTo>
                <a:cubicBezTo>
                  <a:pt x="1172900" y="567893"/>
                  <a:pt x="1150869" y="582713"/>
                  <a:pt x="1123202" y="582713"/>
                </a:cubicBezTo>
                <a:cubicBezTo>
                  <a:pt x="1084776" y="582713"/>
                  <a:pt x="1058134" y="554095"/>
                  <a:pt x="1055060" y="512189"/>
                </a:cubicBezTo>
                <a:lnTo>
                  <a:pt x="1233357" y="512189"/>
                </a:lnTo>
                <a:cubicBezTo>
                  <a:pt x="1233870" y="509633"/>
                  <a:pt x="1233870" y="507078"/>
                  <a:pt x="1233870" y="504523"/>
                </a:cubicBezTo>
                <a:cubicBezTo>
                  <a:pt x="1233870" y="437064"/>
                  <a:pt x="1187758" y="388515"/>
                  <a:pt x="1123202" y="388515"/>
                </a:cubicBezTo>
                <a:close/>
                <a:moveTo>
                  <a:pt x="876763" y="300614"/>
                </a:moveTo>
                <a:cubicBezTo>
                  <a:pt x="813743" y="300614"/>
                  <a:pt x="769681" y="334854"/>
                  <a:pt x="769681" y="384938"/>
                </a:cubicBezTo>
                <a:cubicBezTo>
                  <a:pt x="769681" y="499924"/>
                  <a:pt x="947467" y="454951"/>
                  <a:pt x="947467" y="530076"/>
                </a:cubicBezTo>
                <a:cubicBezTo>
                  <a:pt x="947467" y="563805"/>
                  <a:pt x="918774" y="579136"/>
                  <a:pt x="879324" y="579136"/>
                </a:cubicBezTo>
                <a:cubicBezTo>
                  <a:pt x="835262" y="579136"/>
                  <a:pt x="808620" y="553584"/>
                  <a:pt x="805034" y="513211"/>
                </a:cubicBezTo>
                <a:lnTo>
                  <a:pt x="759947" y="513211"/>
                </a:lnTo>
                <a:cubicBezTo>
                  <a:pt x="763534" y="578114"/>
                  <a:pt x="808620" y="620531"/>
                  <a:pt x="879836" y="621042"/>
                </a:cubicBezTo>
                <a:cubicBezTo>
                  <a:pt x="947467" y="621042"/>
                  <a:pt x="995628" y="587313"/>
                  <a:pt x="995628" y="530076"/>
                </a:cubicBezTo>
                <a:cubicBezTo>
                  <a:pt x="995628" y="411001"/>
                  <a:pt x="816818" y="461595"/>
                  <a:pt x="816818" y="385448"/>
                </a:cubicBezTo>
                <a:cubicBezTo>
                  <a:pt x="816818" y="358874"/>
                  <a:pt x="839874" y="342009"/>
                  <a:pt x="877274" y="342009"/>
                </a:cubicBezTo>
                <a:cubicBezTo>
                  <a:pt x="915701" y="342009"/>
                  <a:pt x="940805" y="362962"/>
                  <a:pt x="943880" y="395158"/>
                </a:cubicBezTo>
                <a:lnTo>
                  <a:pt x="988967" y="395158"/>
                </a:lnTo>
                <a:cubicBezTo>
                  <a:pt x="984867" y="337921"/>
                  <a:pt x="940805" y="300614"/>
                  <a:pt x="876763" y="300614"/>
                </a:cubicBezTo>
                <a:close/>
                <a:moveTo>
                  <a:pt x="536562" y="267396"/>
                </a:moveTo>
                <a:cubicBezTo>
                  <a:pt x="529389" y="266375"/>
                  <a:pt x="521704" y="266375"/>
                  <a:pt x="514530" y="267908"/>
                </a:cubicBezTo>
                <a:lnTo>
                  <a:pt x="265529" y="317480"/>
                </a:lnTo>
                <a:lnTo>
                  <a:pt x="265529" y="394137"/>
                </a:lnTo>
                <a:lnTo>
                  <a:pt x="484302" y="369606"/>
                </a:lnTo>
                <a:cubicBezTo>
                  <a:pt x="487376" y="369096"/>
                  <a:pt x="490450" y="369096"/>
                  <a:pt x="493524" y="369096"/>
                </a:cubicBezTo>
                <a:cubicBezTo>
                  <a:pt x="495061" y="369096"/>
                  <a:pt x="496598" y="369096"/>
                  <a:pt x="498136" y="369096"/>
                </a:cubicBezTo>
                <a:cubicBezTo>
                  <a:pt x="501722" y="369096"/>
                  <a:pt x="504796" y="369606"/>
                  <a:pt x="507870" y="370118"/>
                </a:cubicBezTo>
                <a:lnTo>
                  <a:pt x="663112" y="397203"/>
                </a:lnTo>
                <a:lnTo>
                  <a:pt x="663112" y="339966"/>
                </a:lnTo>
                <a:lnTo>
                  <a:pt x="562179" y="276595"/>
                </a:lnTo>
                <a:cubicBezTo>
                  <a:pt x="554494" y="271485"/>
                  <a:pt x="545784" y="268419"/>
                  <a:pt x="536562" y="267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9EFB1E-378B-3543-B5BF-697A649C383F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F879616D-4561-46EC-BD01-E01BA0650BA3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secondary heading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A973702-F4E4-03EA-86D1-BA9D242738FD}"/>
              </a:ext>
            </a:extLst>
          </p:cNvPr>
          <p:cNvGrpSpPr/>
          <p:nvPr userDrawn="1"/>
        </p:nvGrpSpPr>
        <p:grpSpPr>
          <a:xfrm>
            <a:off x="12294000" y="0"/>
            <a:ext cx="1681523" cy="2169064"/>
            <a:chOff x="12333600" y="0"/>
            <a:chExt cx="1681523" cy="21690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97CAF60-8805-BF6C-0A12-4AF251579186}"/>
                </a:ext>
              </a:extLst>
            </p:cNvPr>
            <p:cNvGrpSpPr/>
            <p:nvPr userDrawn="1"/>
          </p:nvGrpSpPr>
          <p:grpSpPr>
            <a:xfrm>
              <a:off x="12333600" y="0"/>
              <a:ext cx="1681523" cy="2169064"/>
              <a:chOff x="12333842" y="0"/>
              <a:chExt cx="1681523" cy="2169064"/>
            </a:xfrm>
          </p:grpSpPr>
          <p:sp>
            <p:nvSpPr>
              <p:cNvPr id="15" name="textruta 5">
                <a:extLst>
                  <a:ext uri="{FF2B5EF4-FFF2-40B4-BE49-F238E27FC236}">
                    <a16:creationId xmlns:a16="http://schemas.microsoft.com/office/drawing/2014/main" id="{D1ED73B4-0363-EAD3-B3A3-5BA94CA0ADBB}"/>
                  </a:ext>
                </a:extLst>
              </p:cNvPr>
              <p:cNvSpPr txBox="1"/>
              <p:nvPr userDrawn="1"/>
            </p:nvSpPr>
            <p:spPr>
              <a:xfrm>
                <a:off x="12333842" y="1384234"/>
                <a:ext cx="1681523" cy="784830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the textboxes disappear after adding or changing </a:t>
                </a:r>
                <a:b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picture,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right click the picture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use – </a:t>
                </a:r>
                <a:r>
                  <a:rPr lang="en-US" sz="900" b="1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end </a:t>
                </a:r>
                <a:b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back</a:t>
                </a:r>
              </a:p>
            </p:txBody>
          </p:sp>
          <p:sp>
            <p:nvSpPr>
              <p:cNvPr id="16" name="textruta 15">
                <a:extLst>
                  <a:ext uri="{FF2B5EF4-FFF2-40B4-BE49-F238E27FC236}">
                    <a16:creationId xmlns:a16="http://schemas.microsoft.com/office/drawing/2014/main" id="{2F2AD63C-437D-4EDD-5D33-A215C0353F86}"/>
                  </a:ext>
                </a:extLst>
              </p:cNvPr>
              <p:cNvSpPr txBox="1"/>
              <p:nvPr userDrawn="1"/>
            </p:nvSpPr>
            <p:spPr>
              <a:xfrm>
                <a:off x="12333842" y="0"/>
                <a:ext cx="1681523" cy="1338828"/>
              </a:xfrm>
              <a:prstGeom prst="rect">
                <a:avLst/>
              </a:prstGeom>
              <a:solidFill>
                <a:schemeClr val="bg1"/>
              </a:solidFill>
              <a:effectLst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you need to change the color of the logo, right click outside work area,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Format Background 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 context menu and choose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Solid fill</a:t>
                </a:r>
                <a:r>
                  <a:rPr lang="en-US" sz="9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US" sz="900" b="1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White or Black</a:t>
                </a: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Rektangel 16">
              <a:extLst>
                <a:ext uri="{FF2B5EF4-FFF2-40B4-BE49-F238E27FC236}">
                  <a16:creationId xmlns:a16="http://schemas.microsoft.com/office/drawing/2014/main" id="{E68CF69F-A1AB-F12B-7C15-01BE5129CB09}"/>
                </a:ext>
              </a:extLst>
            </p:cNvPr>
            <p:cNvSpPr/>
            <p:nvPr userDrawn="1"/>
          </p:nvSpPr>
          <p:spPr>
            <a:xfrm>
              <a:off x="13255337" y="926211"/>
              <a:ext cx="341194" cy="30590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" name="Rektangel 18">
              <a:extLst>
                <a:ext uri="{FF2B5EF4-FFF2-40B4-BE49-F238E27FC236}">
                  <a16:creationId xmlns:a16="http://schemas.microsoft.com/office/drawing/2014/main" id="{F40EF7F7-446F-7F43-8E38-E10E2371B54C}"/>
                </a:ext>
              </a:extLst>
            </p:cNvPr>
            <p:cNvSpPr/>
            <p:nvPr userDrawn="1"/>
          </p:nvSpPr>
          <p:spPr>
            <a:xfrm>
              <a:off x="12833410" y="926211"/>
              <a:ext cx="341194" cy="305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</p:spTree>
    <p:extLst>
      <p:ext uri="{BB962C8B-B14F-4D97-AF65-F5344CB8AC3E}">
        <p14:creationId xmlns:p14="http://schemas.microsoft.com/office/powerpoint/2010/main" val="2706477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maximum lin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38E41654-7CD0-89EE-34EC-AB10D3C2459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376847 h 6858000"/>
              <a:gd name="connsiteX1" fmla="*/ 12192000 w 12192000"/>
              <a:gd name="connsiteY1" fmla="*/ 6858000 h 6858000"/>
              <a:gd name="connsiteX2" fmla="*/ 11809556 w 12192000"/>
              <a:gd name="connsiteY2" fmla="*/ 6858000 h 6858000"/>
              <a:gd name="connsiteX3" fmla="*/ 11927811 w 12192000"/>
              <a:gd name="connsiteY3" fmla="*/ 6715421 h 6858000"/>
              <a:gd name="connsiteX4" fmla="*/ 12152103 w 12192000"/>
              <a:gd name="connsiteY4" fmla="*/ 6430694 h 6858000"/>
              <a:gd name="connsiteX5" fmla="*/ 12192000 w 12192000"/>
              <a:gd name="connsiteY5" fmla="*/ 5552897 h 6858000"/>
              <a:gd name="connsiteX6" fmla="*/ 12192000 w 12192000"/>
              <a:gd name="connsiteY6" fmla="*/ 6376847 h 6858000"/>
              <a:gd name="connsiteX7" fmla="*/ 12191999 w 12192000"/>
              <a:gd name="connsiteY7" fmla="*/ 6082577 h 6858000"/>
              <a:gd name="connsiteX8" fmla="*/ 12010552 w 12192000"/>
              <a:gd name="connsiteY8" fmla="*/ 6327218 h 6858000"/>
              <a:gd name="connsiteX9" fmla="*/ 11788465 w 12192000"/>
              <a:gd name="connsiteY9" fmla="*/ 6608906 h 6858000"/>
              <a:gd name="connsiteX10" fmla="*/ 11581740 w 12192000"/>
              <a:gd name="connsiteY10" fmla="*/ 6858000 h 6858000"/>
              <a:gd name="connsiteX11" fmla="*/ 11213490 w 12192000"/>
              <a:gd name="connsiteY11" fmla="*/ 6858000 h 6858000"/>
              <a:gd name="connsiteX12" fmla="*/ 11302981 w 12192000"/>
              <a:gd name="connsiteY12" fmla="*/ 6756355 h 6858000"/>
              <a:gd name="connsiteX13" fmla="*/ 12120908 w 12192000"/>
              <a:gd name="connsiteY13" fmla="*/ 5673700 h 6858000"/>
              <a:gd name="connsiteX14" fmla="*/ 10812618 w 12192000"/>
              <a:gd name="connsiteY14" fmla="*/ 1 h 6858000"/>
              <a:gd name="connsiteX15" fmla="*/ 10937786 w 12192000"/>
              <a:gd name="connsiteY15" fmla="*/ 139117 h 6858000"/>
              <a:gd name="connsiteX16" fmla="*/ 12108100 w 12192000"/>
              <a:gd name="connsiteY16" fmla="*/ 1557442 h 6858000"/>
              <a:gd name="connsiteX17" fmla="*/ 12191999 w 12192000"/>
              <a:gd name="connsiteY17" fmla="*/ 1676248 h 6858000"/>
              <a:gd name="connsiteX18" fmla="*/ 12191999 w 12192000"/>
              <a:gd name="connsiteY18" fmla="*/ 1376520 h 6858000"/>
              <a:gd name="connsiteX19" fmla="*/ 12017442 w 12192000"/>
              <a:gd name="connsiteY19" fmla="*/ 1145965 h 6858000"/>
              <a:gd name="connsiteX20" fmla="*/ 11168418 w 12192000"/>
              <a:gd name="connsiteY20" fmla="*/ 134258 h 6858000"/>
              <a:gd name="connsiteX21" fmla="*/ 11047831 w 12192000"/>
              <a:gd name="connsiteY21" fmla="*/ 1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2740587 h 6858000"/>
              <a:gd name="connsiteX25" fmla="*/ 12191999 w 12192000"/>
              <a:gd name="connsiteY25" fmla="*/ 2390093 h 6858000"/>
              <a:gd name="connsiteX26" fmla="*/ 12133616 w 12192000"/>
              <a:gd name="connsiteY26" fmla="*/ 2283377 h 6858000"/>
              <a:gd name="connsiteX27" fmla="*/ 10472118 w 12192000"/>
              <a:gd name="connsiteY27" fmla="*/ 85765 h 6858000"/>
              <a:gd name="connsiteX28" fmla="*/ 10397169 w 12192000"/>
              <a:gd name="connsiteY28" fmla="*/ 0 h 6858000"/>
              <a:gd name="connsiteX29" fmla="*/ 10186904 w 12192000"/>
              <a:gd name="connsiteY29" fmla="*/ 1 h 6858000"/>
              <a:gd name="connsiteX30" fmla="*/ 10237188 w 12192000"/>
              <a:gd name="connsiteY30" fmla="*/ 57411 h 6858000"/>
              <a:gd name="connsiteX31" fmla="*/ 11813419 w 12192000"/>
              <a:gd name="connsiteY31" fmla="*/ 2067450 h 6858000"/>
              <a:gd name="connsiteX32" fmla="*/ 12126126 w 12192000"/>
              <a:gd name="connsiteY32" fmla="*/ 2603202 h 6858000"/>
              <a:gd name="connsiteX33" fmla="*/ 12192000 w 12192000"/>
              <a:gd name="connsiteY33" fmla="*/ 2740587 h 6858000"/>
              <a:gd name="connsiteX34" fmla="*/ 12192000 w 12192000"/>
              <a:gd name="connsiteY34" fmla="*/ 5218601 h 6858000"/>
              <a:gd name="connsiteX35" fmla="*/ 12116924 w 12192000"/>
              <a:gd name="connsiteY35" fmla="*/ 5365015 h 6858000"/>
              <a:gd name="connsiteX36" fmla="*/ 11801092 w 12192000"/>
              <a:gd name="connsiteY36" fmla="*/ 5866480 h 6858000"/>
              <a:gd name="connsiteX37" fmla="*/ 11220810 w 12192000"/>
              <a:gd name="connsiteY37" fmla="*/ 6608774 h 6858000"/>
              <a:gd name="connsiteX38" fmla="*/ 11003200 w 12192000"/>
              <a:gd name="connsiteY38" fmla="*/ 6858000 h 6858000"/>
              <a:gd name="connsiteX39" fmla="*/ 10614787 w 12192000"/>
              <a:gd name="connsiteY39" fmla="*/ 6858000 h 6858000"/>
              <a:gd name="connsiteX40" fmla="*/ 10720015 w 12192000"/>
              <a:gd name="connsiteY40" fmla="*/ 6745003 h 6858000"/>
              <a:gd name="connsiteX41" fmla="*/ 12090084 w 12192000"/>
              <a:gd name="connsiteY41" fmla="*/ 4178251 h 6858000"/>
              <a:gd name="connsiteX42" fmla="*/ 9804791 w 12192000"/>
              <a:gd name="connsiteY42" fmla="*/ 40179 h 6858000"/>
              <a:gd name="connsiteX43" fmla="*/ 9771016 w 12192000"/>
              <a:gd name="connsiteY43" fmla="*/ 1 h 6858000"/>
              <a:gd name="connsiteX44" fmla="*/ 9588042 w 12192000"/>
              <a:gd name="connsiteY44" fmla="*/ 0 h 6858000"/>
              <a:gd name="connsiteX45" fmla="*/ 9729909 w 12192000"/>
              <a:gd name="connsiteY45" fmla="*/ 169733 h 6858000"/>
              <a:gd name="connsiteX46" fmla="*/ 11335242 w 12192000"/>
              <a:gd name="connsiteY46" fmla="*/ 2315326 h 6858000"/>
              <a:gd name="connsiteX47" fmla="*/ 11949489 w 12192000"/>
              <a:gd name="connsiteY47" fmla="*/ 4173366 h 6858000"/>
              <a:gd name="connsiteX48" fmla="*/ 11223005 w 12192000"/>
              <a:gd name="connsiteY48" fmla="*/ 5919283 h 6858000"/>
              <a:gd name="connsiteX49" fmla="*/ 10653477 w 12192000"/>
              <a:gd name="connsiteY49" fmla="*/ 6607603 h 6858000"/>
              <a:gd name="connsiteX50" fmla="*/ 10422289 w 12192000"/>
              <a:gd name="connsiteY50" fmla="*/ 6858000 h 6858000"/>
              <a:gd name="connsiteX51" fmla="*/ 10014304 w 12192000"/>
              <a:gd name="connsiteY51" fmla="*/ 6858000 h 6858000"/>
              <a:gd name="connsiteX52" fmla="*/ 10137660 w 12192000"/>
              <a:gd name="connsiteY52" fmla="*/ 6733545 h 6858000"/>
              <a:gd name="connsiteX53" fmla="*/ 11507379 w 12192000"/>
              <a:gd name="connsiteY53" fmla="*/ 4349909 h 6858000"/>
              <a:gd name="connsiteX54" fmla="*/ 9469490 w 12192000"/>
              <a:gd name="connsiteY54" fmla="*/ 373932 h 6858000"/>
              <a:gd name="connsiteX55" fmla="*/ 9174501 w 12192000"/>
              <a:gd name="connsiteY55" fmla="*/ 1 h 6858000"/>
              <a:gd name="connsiteX56" fmla="*/ 9016813 w 12192000"/>
              <a:gd name="connsiteY56" fmla="*/ 1 h 6858000"/>
              <a:gd name="connsiteX57" fmla="*/ 9076038 w 12192000"/>
              <a:gd name="connsiteY57" fmla="*/ 74521 h 6858000"/>
              <a:gd name="connsiteX58" fmla="*/ 11383926 w 12192000"/>
              <a:gd name="connsiteY58" fmla="*/ 4342051 h 6858000"/>
              <a:gd name="connsiteX59" fmla="*/ 10035124 w 12192000"/>
              <a:gd name="connsiteY59" fmla="*/ 6662021 h 6858000"/>
              <a:gd name="connsiteX60" fmla="*/ 9840286 w 12192000"/>
              <a:gd name="connsiteY60" fmla="*/ 6858000 h 6858000"/>
              <a:gd name="connsiteX61" fmla="*/ 9409840 w 12192000"/>
              <a:gd name="connsiteY61" fmla="*/ 6858000 h 6858000"/>
              <a:gd name="connsiteX62" fmla="*/ 9555390 w 12192000"/>
              <a:gd name="connsiteY62" fmla="*/ 6721063 h 6858000"/>
              <a:gd name="connsiteX63" fmla="*/ 10924504 w 12192000"/>
              <a:gd name="connsiteY63" fmla="*/ 4520588 h 6858000"/>
              <a:gd name="connsiteX64" fmla="*/ 8866781 w 12192000"/>
              <a:gd name="connsiteY64" fmla="*/ 342874 h 6858000"/>
              <a:gd name="connsiteX65" fmla="*/ 8643269 w 12192000"/>
              <a:gd name="connsiteY65" fmla="*/ 40781 h 6858000"/>
              <a:gd name="connsiteX66" fmla="*/ 8613033 w 12192000"/>
              <a:gd name="connsiteY66" fmla="*/ 0 h 6858000"/>
              <a:gd name="connsiteX67" fmla="*/ 8481291 w 12192000"/>
              <a:gd name="connsiteY67" fmla="*/ 1 h 6858000"/>
              <a:gd name="connsiteX68" fmla="*/ 8558712 w 12192000"/>
              <a:gd name="connsiteY68" fmla="*/ 104412 h 6858000"/>
              <a:gd name="connsiteX69" fmla="*/ 8781875 w 12192000"/>
              <a:gd name="connsiteY69" fmla="*/ 406027 h 6858000"/>
              <a:gd name="connsiteX70" fmla="*/ 10819342 w 12192000"/>
              <a:gd name="connsiteY70" fmla="*/ 4510567 h 6858000"/>
              <a:gd name="connsiteX71" fmla="*/ 9582571 w 12192000"/>
              <a:gd name="connsiteY71" fmla="*/ 6546795 h 6858000"/>
              <a:gd name="connsiteX72" fmla="*/ 9254751 w 12192000"/>
              <a:gd name="connsiteY72" fmla="*/ 6858000 h 6858000"/>
              <a:gd name="connsiteX73" fmla="*/ 8802133 w 12192000"/>
              <a:gd name="connsiteY73" fmla="*/ 6858000 h 6858000"/>
              <a:gd name="connsiteX74" fmla="*/ 8973233 w 12192000"/>
              <a:gd name="connsiteY74" fmla="*/ 6709230 h 6858000"/>
              <a:gd name="connsiteX75" fmla="*/ 10341712 w 12192000"/>
              <a:gd name="connsiteY75" fmla="*/ 4691755 h 6858000"/>
              <a:gd name="connsiteX76" fmla="*/ 8560453 w 12192000"/>
              <a:gd name="connsiteY76" fmla="*/ 688595 h 6858000"/>
              <a:gd name="connsiteX77" fmla="*/ 8182096 w 12192000"/>
              <a:gd name="connsiteY77" fmla="*/ 133987 h 6858000"/>
              <a:gd name="connsiteX78" fmla="*/ 8090111 w 12192000"/>
              <a:gd name="connsiteY78" fmla="*/ 0 h 6858000"/>
              <a:gd name="connsiteX79" fmla="*/ 7981689 w 12192000"/>
              <a:gd name="connsiteY79" fmla="*/ 1 h 6858000"/>
              <a:gd name="connsiteX80" fmla="*/ 8108519 w 12192000"/>
              <a:gd name="connsiteY80" fmla="*/ 184770 h 6858000"/>
              <a:gd name="connsiteX81" fmla="*/ 8486412 w 12192000"/>
              <a:gd name="connsiteY81" fmla="*/ 738766 h 6858000"/>
              <a:gd name="connsiteX82" fmla="*/ 10253374 w 12192000"/>
              <a:gd name="connsiteY82" fmla="*/ 4679828 h 6858000"/>
              <a:gd name="connsiteX83" fmla="*/ 8667431 w 12192000"/>
              <a:gd name="connsiteY83" fmla="*/ 6857064 h 6858000"/>
              <a:gd name="connsiteX84" fmla="*/ 8666307 w 12192000"/>
              <a:gd name="connsiteY84" fmla="*/ 6858000 h 6858000"/>
              <a:gd name="connsiteX85" fmla="*/ 8186783 w 12192000"/>
              <a:gd name="connsiteY85" fmla="*/ 6858000 h 6858000"/>
              <a:gd name="connsiteX86" fmla="*/ 8500310 w 12192000"/>
              <a:gd name="connsiteY86" fmla="*/ 6605881 h 6858000"/>
              <a:gd name="connsiteX87" fmla="*/ 9758667 w 12192000"/>
              <a:gd name="connsiteY87" fmla="*/ 4861454 h 6858000"/>
              <a:gd name="connsiteX88" fmla="*/ 8253380 w 12192000"/>
              <a:gd name="connsiteY88" fmla="*/ 1032934 h 6858000"/>
              <a:gd name="connsiteX89" fmla="*/ 7648741 w 12192000"/>
              <a:gd name="connsiteY89" fmla="*/ 60594 h 6858000"/>
              <a:gd name="connsiteX90" fmla="*/ 7610376 w 12192000"/>
              <a:gd name="connsiteY90" fmla="*/ 1 h 6858000"/>
              <a:gd name="connsiteX91" fmla="*/ 7525058 w 12192000"/>
              <a:gd name="connsiteY91" fmla="*/ 0 h 6858000"/>
              <a:gd name="connsiteX92" fmla="*/ 7588057 w 12192000"/>
              <a:gd name="connsiteY92" fmla="*/ 99548 h 6858000"/>
              <a:gd name="connsiteX93" fmla="*/ 8191844 w 12192000"/>
              <a:gd name="connsiteY93" fmla="*/ 1070845 h 6858000"/>
              <a:gd name="connsiteX94" fmla="*/ 9687897 w 12192000"/>
              <a:gd name="connsiteY94" fmla="*/ 4849004 h 6858000"/>
              <a:gd name="connsiteX95" fmla="*/ 8106355 w 12192000"/>
              <a:gd name="connsiteY95" fmla="*/ 6830659 h 6858000"/>
              <a:gd name="connsiteX96" fmla="*/ 8070415 w 12192000"/>
              <a:gd name="connsiteY96" fmla="*/ 6858000 h 6858000"/>
              <a:gd name="connsiteX97" fmla="*/ 7563866 w 12192000"/>
              <a:gd name="connsiteY97" fmla="*/ 6858000 h 6858000"/>
              <a:gd name="connsiteX98" fmla="*/ 7582989 w 12192000"/>
              <a:gd name="connsiteY98" fmla="*/ 6844896 h 6858000"/>
              <a:gd name="connsiteX99" fmla="*/ 9175706 w 12192000"/>
              <a:gd name="connsiteY99" fmla="*/ 5031643 h 6858000"/>
              <a:gd name="connsiteX100" fmla="*/ 7945900 w 12192000"/>
              <a:gd name="connsiteY100" fmla="*/ 1377844 h 6858000"/>
              <a:gd name="connsiteX101" fmla="*/ 7224118 w 12192000"/>
              <a:gd name="connsiteY101" fmla="*/ 84132 h 6858000"/>
              <a:gd name="connsiteX102" fmla="*/ 7175406 w 12192000"/>
              <a:gd name="connsiteY102" fmla="*/ 1 h 6858000"/>
              <a:gd name="connsiteX103" fmla="*/ 7113020 w 12192000"/>
              <a:gd name="connsiteY103" fmla="*/ 1 h 6858000"/>
              <a:gd name="connsiteX104" fmla="*/ 7177428 w 12192000"/>
              <a:gd name="connsiteY104" fmla="*/ 111269 h 6858000"/>
              <a:gd name="connsiteX105" fmla="*/ 7898424 w 12192000"/>
              <a:gd name="connsiteY105" fmla="*/ 1403733 h 6858000"/>
              <a:gd name="connsiteX106" fmla="*/ 9122588 w 12192000"/>
              <a:gd name="connsiteY106" fmla="*/ 5019160 h 6858000"/>
              <a:gd name="connsiteX107" fmla="*/ 7545733 w 12192000"/>
              <a:gd name="connsiteY107" fmla="*/ 6804831 h 6858000"/>
              <a:gd name="connsiteX108" fmla="*/ 7468063 w 12192000"/>
              <a:gd name="connsiteY108" fmla="*/ 6858000 h 6858000"/>
              <a:gd name="connsiteX109" fmla="*/ 6924713 w 12192000"/>
              <a:gd name="connsiteY109" fmla="*/ 6858000 h 6858000"/>
              <a:gd name="connsiteX110" fmla="*/ 7007854 w 12192000"/>
              <a:gd name="connsiteY110" fmla="*/ 6807741 h 6858000"/>
              <a:gd name="connsiteX111" fmla="*/ 8592407 w 12192000"/>
              <a:gd name="connsiteY111" fmla="*/ 5199873 h 6858000"/>
              <a:gd name="connsiteX112" fmla="*/ 7638082 w 12192000"/>
              <a:gd name="connsiteY112" fmla="*/ 1720796 h 6858000"/>
              <a:gd name="connsiteX113" fmla="*/ 6876576 w 12192000"/>
              <a:gd name="connsiteY113" fmla="*/ 166083 h 6858000"/>
              <a:gd name="connsiteX114" fmla="*/ 6789351 w 12192000"/>
              <a:gd name="connsiteY114" fmla="*/ 1 h 6858000"/>
              <a:gd name="connsiteX115" fmla="*/ 6747181 w 12192000"/>
              <a:gd name="connsiteY115" fmla="*/ 1 h 6858000"/>
              <a:gd name="connsiteX116" fmla="*/ 6843511 w 12192000"/>
              <a:gd name="connsiteY116" fmla="*/ 183420 h 6858000"/>
              <a:gd name="connsiteX117" fmla="*/ 7604602 w 12192000"/>
              <a:gd name="connsiteY117" fmla="*/ 1737198 h 6858000"/>
              <a:gd name="connsiteX118" fmla="*/ 8556876 w 12192000"/>
              <a:gd name="connsiteY118" fmla="*/ 5189890 h 6858000"/>
              <a:gd name="connsiteX119" fmla="*/ 6984039 w 12192000"/>
              <a:gd name="connsiteY119" fmla="*/ 6779408 h 6858000"/>
              <a:gd name="connsiteX120" fmla="*/ 6853876 w 12192000"/>
              <a:gd name="connsiteY120" fmla="*/ 6858000 h 6858000"/>
              <a:gd name="connsiteX121" fmla="*/ 6264197 w 12192000"/>
              <a:gd name="connsiteY121" fmla="*/ 6858000 h 6858000"/>
              <a:gd name="connsiteX122" fmla="*/ 6598677 w 12192000"/>
              <a:gd name="connsiteY122" fmla="*/ 6681362 h 6858000"/>
              <a:gd name="connsiteX123" fmla="*/ 7330348 w 12192000"/>
              <a:gd name="connsiteY123" fmla="*/ 2064240 h 6858000"/>
              <a:gd name="connsiteX124" fmla="*/ 6496797 w 12192000"/>
              <a:gd name="connsiteY124" fmla="*/ 75819 h 6858000"/>
              <a:gd name="connsiteX125" fmla="*/ 6461723 w 12192000"/>
              <a:gd name="connsiteY125" fmla="*/ 1 h 6858000"/>
              <a:gd name="connsiteX126" fmla="*/ 6439432 w 12192000"/>
              <a:gd name="connsiteY126" fmla="*/ 1 h 6858000"/>
              <a:gd name="connsiteX127" fmla="*/ 6478154 w 12192000"/>
              <a:gd name="connsiteY127" fmla="*/ 83741 h 6858000"/>
              <a:gd name="connsiteX128" fmla="*/ 7311437 w 12192000"/>
              <a:gd name="connsiteY128" fmla="*/ 2071555 h 6858000"/>
              <a:gd name="connsiteX129" fmla="*/ 6583976 w 12192000"/>
              <a:gd name="connsiteY129" fmla="*/ 6666173 h 6858000"/>
              <a:gd name="connsiteX130" fmla="*/ 6220755 w 12192000"/>
              <a:gd name="connsiteY130" fmla="*/ 6858000 h 6858000"/>
              <a:gd name="connsiteX131" fmla="*/ 0 w 12192000"/>
              <a:gd name="connsiteY13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2192000" h="6858000">
                <a:moveTo>
                  <a:pt x="12192000" y="6376847"/>
                </a:moveTo>
                <a:lnTo>
                  <a:pt x="12192000" y="6858000"/>
                </a:lnTo>
                <a:lnTo>
                  <a:pt x="11809556" y="6858000"/>
                </a:lnTo>
                <a:lnTo>
                  <a:pt x="11927811" y="6715421"/>
                </a:lnTo>
                <a:cubicBezTo>
                  <a:pt x="12007326" y="6617163"/>
                  <a:pt x="12081901" y="6522479"/>
                  <a:pt x="12152103" y="6430694"/>
                </a:cubicBezTo>
                <a:close/>
                <a:moveTo>
                  <a:pt x="12192000" y="5552897"/>
                </a:moveTo>
                <a:lnTo>
                  <a:pt x="12192000" y="6376847"/>
                </a:lnTo>
                <a:lnTo>
                  <a:pt x="12191999" y="6082577"/>
                </a:lnTo>
                <a:lnTo>
                  <a:pt x="12010552" y="6327218"/>
                </a:lnTo>
                <a:cubicBezTo>
                  <a:pt x="11941078" y="6417962"/>
                  <a:pt x="11867238" y="6511637"/>
                  <a:pt x="11788465" y="6608906"/>
                </a:cubicBezTo>
                <a:lnTo>
                  <a:pt x="11581740" y="6858000"/>
                </a:lnTo>
                <a:lnTo>
                  <a:pt x="11213490" y="6858000"/>
                </a:lnTo>
                <a:lnTo>
                  <a:pt x="11302981" y="6756355"/>
                </a:lnTo>
                <a:cubicBezTo>
                  <a:pt x="11637924" y="6366716"/>
                  <a:pt x="11910051" y="6010558"/>
                  <a:pt x="12120908" y="5673700"/>
                </a:cubicBezTo>
                <a:close/>
                <a:moveTo>
                  <a:pt x="10812618" y="1"/>
                </a:moveTo>
                <a:lnTo>
                  <a:pt x="10937786" y="139117"/>
                </a:lnTo>
                <a:cubicBezTo>
                  <a:pt x="11442978" y="704397"/>
                  <a:pt x="11815000" y="1155914"/>
                  <a:pt x="12108100" y="1557442"/>
                </a:cubicBezTo>
                <a:lnTo>
                  <a:pt x="12191999" y="1676248"/>
                </a:lnTo>
                <a:lnTo>
                  <a:pt x="12191999" y="1376520"/>
                </a:lnTo>
                <a:lnTo>
                  <a:pt x="12017442" y="1145965"/>
                </a:lnTo>
                <a:cubicBezTo>
                  <a:pt x="11772034" y="831557"/>
                  <a:pt x="11489290" y="496433"/>
                  <a:pt x="11168418" y="134258"/>
                </a:cubicBezTo>
                <a:lnTo>
                  <a:pt x="11047831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40587"/>
                </a:lnTo>
                <a:lnTo>
                  <a:pt x="12191999" y="2390093"/>
                </a:lnTo>
                <a:lnTo>
                  <a:pt x="12133616" y="2283377"/>
                </a:lnTo>
                <a:cubicBezTo>
                  <a:pt x="11769327" y="1655469"/>
                  <a:pt x="11218064" y="948482"/>
                  <a:pt x="10472118" y="85765"/>
                </a:cubicBezTo>
                <a:lnTo>
                  <a:pt x="10397169" y="0"/>
                </a:lnTo>
                <a:lnTo>
                  <a:pt x="10186904" y="1"/>
                </a:lnTo>
                <a:lnTo>
                  <a:pt x="10237188" y="57411"/>
                </a:lnTo>
                <a:cubicBezTo>
                  <a:pt x="10993916" y="926006"/>
                  <a:pt x="11469242" y="1533984"/>
                  <a:pt x="11813419" y="2067450"/>
                </a:cubicBezTo>
                <a:cubicBezTo>
                  <a:pt x="11933600" y="2253585"/>
                  <a:pt x="12037664" y="2431700"/>
                  <a:pt x="12126126" y="2603202"/>
                </a:cubicBezTo>
                <a:lnTo>
                  <a:pt x="12192000" y="2740587"/>
                </a:lnTo>
                <a:lnTo>
                  <a:pt x="12192000" y="5218601"/>
                </a:lnTo>
                <a:lnTo>
                  <a:pt x="12116924" y="5365015"/>
                </a:lnTo>
                <a:cubicBezTo>
                  <a:pt x="12027427" y="5526775"/>
                  <a:pt x="11922321" y="5693480"/>
                  <a:pt x="11801092" y="5866480"/>
                </a:cubicBezTo>
                <a:cubicBezTo>
                  <a:pt x="11640620" y="6095409"/>
                  <a:pt x="11452171" y="6337278"/>
                  <a:pt x="11220810" y="6608774"/>
                </a:cubicBezTo>
                <a:lnTo>
                  <a:pt x="11003200" y="6858000"/>
                </a:lnTo>
                <a:lnTo>
                  <a:pt x="10614787" y="6858000"/>
                </a:lnTo>
                <a:lnTo>
                  <a:pt x="10720015" y="6745003"/>
                </a:lnTo>
                <a:cubicBezTo>
                  <a:pt x="11620535" y="5754763"/>
                  <a:pt x="12064659" y="4991852"/>
                  <a:pt x="12090084" y="4178251"/>
                </a:cubicBezTo>
                <a:cubicBezTo>
                  <a:pt x="12125075" y="3070634"/>
                  <a:pt x="11380534" y="1929673"/>
                  <a:pt x="9804791" y="40179"/>
                </a:cubicBezTo>
                <a:lnTo>
                  <a:pt x="9771016" y="1"/>
                </a:lnTo>
                <a:lnTo>
                  <a:pt x="9588042" y="0"/>
                </a:lnTo>
                <a:lnTo>
                  <a:pt x="9729909" y="169733"/>
                </a:lnTo>
                <a:cubicBezTo>
                  <a:pt x="10521184" y="1120943"/>
                  <a:pt x="10998974" y="1760908"/>
                  <a:pt x="11335242" y="2315326"/>
                </a:cubicBezTo>
                <a:cubicBezTo>
                  <a:pt x="11771671" y="3034254"/>
                  <a:pt x="11966917" y="3624977"/>
                  <a:pt x="11949489" y="4173366"/>
                </a:cubicBezTo>
                <a:cubicBezTo>
                  <a:pt x="11931894" y="4720777"/>
                  <a:pt x="11701217" y="5275869"/>
                  <a:pt x="11223005" y="5919283"/>
                </a:cubicBezTo>
                <a:cubicBezTo>
                  <a:pt x="11064850" y="6132108"/>
                  <a:pt x="10879878" y="6356394"/>
                  <a:pt x="10653477" y="6607603"/>
                </a:cubicBezTo>
                <a:lnTo>
                  <a:pt x="10422289" y="6858000"/>
                </a:lnTo>
                <a:lnTo>
                  <a:pt x="10014304" y="6858000"/>
                </a:lnTo>
                <a:lnTo>
                  <a:pt x="10137660" y="6733545"/>
                </a:lnTo>
                <a:cubicBezTo>
                  <a:pt x="11017508" y="5824589"/>
                  <a:pt x="11459344" y="5117136"/>
                  <a:pt x="11507379" y="4349909"/>
                </a:cubicBezTo>
                <a:cubicBezTo>
                  <a:pt x="11572660" y="3305147"/>
                  <a:pt x="10902510" y="2205206"/>
                  <a:pt x="9469490" y="373932"/>
                </a:cubicBezTo>
                <a:lnTo>
                  <a:pt x="9174501" y="1"/>
                </a:lnTo>
                <a:lnTo>
                  <a:pt x="9016813" y="1"/>
                </a:lnTo>
                <a:lnTo>
                  <a:pt x="9076038" y="74521"/>
                </a:lnTo>
                <a:cubicBezTo>
                  <a:pt x="10693283" y="2110305"/>
                  <a:pt x="11450961" y="3267944"/>
                  <a:pt x="11383926" y="4342051"/>
                </a:cubicBezTo>
                <a:cubicBezTo>
                  <a:pt x="11338002" y="5079432"/>
                  <a:pt x="10902717" y="5768905"/>
                  <a:pt x="10035124" y="6662021"/>
                </a:cubicBezTo>
                <a:lnTo>
                  <a:pt x="9840286" y="6858000"/>
                </a:lnTo>
                <a:lnTo>
                  <a:pt x="9409840" y="6858000"/>
                </a:lnTo>
                <a:lnTo>
                  <a:pt x="9555390" y="6721063"/>
                </a:lnTo>
                <a:cubicBezTo>
                  <a:pt x="10414522" y="5893399"/>
                  <a:pt x="10854198" y="5241383"/>
                  <a:pt x="10924504" y="4520588"/>
                </a:cubicBezTo>
                <a:cubicBezTo>
                  <a:pt x="11027020" y="3473625"/>
                  <a:pt x="10342469" y="2339124"/>
                  <a:pt x="8866781" y="342874"/>
                </a:cubicBezTo>
                <a:cubicBezTo>
                  <a:pt x="8788181" y="236525"/>
                  <a:pt x="8713855" y="136057"/>
                  <a:pt x="8643269" y="40781"/>
                </a:cubicBezTo>
                <a:lnTo>
                  <a:pt x="8613033" y="0"/>
                </a:lnTo>
                <a:lnTo>
                  <a:pt x="8481291" y="1"/>
                </a:lnTo>
                <a:lnTo>
                  <a:pt x="8558712" y="104412"/>
                </a:lnTo>
                <a:cubicBezTo>
                  <a:pt x="8629189" y="199536"/>
                  <a:pt x="8703397" y="299845"/>
                  <a:pt x="8781875" y="406027"/>
                </a:cubicBezTo>
                <a:cubicBezTo>
                  <a:pt x="10241156" y="2380402"/>
                  <a:pt x="10918243" y="3498034"/>
                  <a:pt x="10819342" y="4510567"/>
                </a:cubicBezTo>
                <a:cubicBezTo>
                  <a:pt x="10754272" y="5174078"/>
                  <a:pt x="10356227" y="5784292"/>
                  <a:pt x="9582571" y="6546795"/>
                </a:cubicBezTo>
                <a:lnTo>
                  <a:pt x="9254751" y="6858000"/>
                </a:lnTo>
                <a:lnTo>
                  <a:pt x="8802133" y="6858000"/>
                </a:lnTo>
                <a:lnTo>
                  <a:pt x="8973233" y="6709230"/>
                </a:lnTo>
                <a:cubicBezTo>
                  <a:pt x="9811619" y="5962700"/>
                  <a:pt x="10249137" y="5366120"/>
                  <a:pt x="10341712" y="4691755"/>
                </a:cubicBezTo>
                <a:cubicBezTo>
                  <a:pt x="10476048" y="3711926"/>
                  <a:pt x="9874560" y="2620033"/>
                  <a:pt x="8560453" y="688595"/>
                </a:cubicBezTo>
                <a:cubicBezTo>
                  <a:pt x="8420397" y="482761"/>
                  <a:pt x="8295558" y="299680"/>
                  <a:pt x="8182096" y="133987"/>
                </a:cubicBezTo>
                <a:lnTo>
                  <a:pt x="8090111" y="0"/>
                </a:lnTo>
                <a:lnTo>
                  <a:pt x="7981689" y="1"/>
                </a:lnTo>
                <a:lnTo>
                  <a:pt x="8108519" y="184770"/>
                </a:lnTo>
                <a:cubicBezTo>
                  <a:pt x="8221835" y="350277"/>
                  <a:pt x="8346521" y="533156"/>
                  <a:pt x="8486412" y="738766"/>
                </a:cubicBezTo>
                <a:cubicBezTo>
                  <a:pt x="9787646" y="2651245"/>
                  <a:pt x="10384139" y="3728871"/>
                  <a:pt x="10253374" y="4679828"/>
                </a:cubicBezTo>
                <a:cubicBezTo>
                  <a:pt x="10155540" y="5392248"/>
                  <a:pt x="9650666" y="6022281"/>
                  <a:pt x="8667431" y="6857064"/>
                </a:cubicBezTo>
                <a:lnTo>
                  <a:pt x="8666307" y="6858000"/>
                </a:lnTo>
                <a:lnTo>
                  <a:pt x="8186783" y="6858000"/>
                </a:lnTo>
                <a:lnTo>
                  <a:pt x="8500310" y="6605881"/>
                </a:lnTo>
                <a:cubicBezTo>
                  <a:pt x="9247588" y="5981120"/>
                  <a:pt x="9649040" y="5460845"/>
                  <a:pt x="9758667" y="4861454"/>
                </a:cubicBezTo>
                <a:cubicBezTo>
                  <a:pt x="9925398" y="3949161"/>
                  <a:pt x="9405991" y="2900045"/>
                  <a:pt x="8253380" y="1032934"/>
                </a:cubicBezTo>
                <a:cubicBezTo>
                  <a:pt x="8007494" y="634629"/>
                  <a:pt x="7814965" y="324379"/>
                  <a:pt x="7648741" y="60594"/>
                </a:cubicBezTo>
                <a:lnTo>
                  <a:pt x="7610376" y="1"/>
                </a:lnTo>
                <a:lnTo>
                  <a:pt x="7525058" y="0"/>
                </a:lnTo>
                <a:lnTo>
                  <a:pt x="7588057" y="99548"/>
                </a:lnTo>
                <a:cubicBezTo>
                  <a:pt x="7754038" y="363068"/>
                  <a:pt x="7946288" y="672988"/>
                  <a:pt x="8191844" y="1070845"/>
                </a:cubicBezTo>
                <a:cubicBezTo>
                  <a:pt x="9335117" y="2921919"/>
                  <a:pt x="9850526" y="3959620"/>
                  <a:pt x="9687897" y="4849004"/>
                </a:cubicBezTo>
                <a:cubicBezTo>
                  <a:pt x="9566164" y="5515243"/>
                  <a:pt x="9065352" y="6086869"/>
                  <a:pt x="8106355" y="6830659"/>
                </a:cubicBezTo>
                <a:lnTo>
                  <a:pt x="8070415" y="6858000"/>
                </a:lnTo>
                <a:lnTo>
                  <a:pt x="7563866" y="6858000"/>
                </a:lnTo>
                <a:lnTo>
                  <a:pt x="7582989" y="6844896"/>
                </a:lnTo>
                <a:cubicBezTo>
                  <a:pt x="8524916" y="6186243"/>
                  <a:pt x="9026491" y="5665945"/>
                  <a:pt x="9175706" y="5031643"/>
                </a:cubicBezTo>
                <a:cubicBezTo>
                  <a:pt x="9374340" y="4186972"/>
                  <a:pt x="8937422" y="3180059"/>
                  <a:pt x="7945900" y="1377844"/>
                </a:cubicBezTo>
                <a:cubicBezTo>
                  <a:pt x="7628444" y="800615"/>
                  <a:pt x="7414171" y="414645"/>
                  <a:pt x="7224118" y="84132"/>
                </a:cubicBezTo>
                <a:lnTo>
                  <a:pt x="7175406" y="1"/>
                </a:lnTo>
                <a:lnTo>
                  <a:pt x="7113020" y="1"/>
                </a:lnTo>
                <a:lnTo>
                  <a:pt x="7177428" y="111269"/>
                </a:lnTo>
                <a:cubicBezTo>
                  <a:pt x="7367230" y="441434"/>
                  <a:pt x="7581248" y="827024"/>
                  <a:pt x="7898424" y="1403733"/>
                </a:cubicBezTo>
                <a:cubicBezTo>
                  <a:pt x="8882842" y="3194062"/>
                  <a:pt x="9317081" y="4191349"/>
                  <a:pt x="9122588" y="5019160"/>
                </a:cubicBezTo>
                <a:cubicBezTo>
                  <a:pt x="8976654" y="5639649"/>
                  <a:pt x="8480009" y="6152377"/>
                  <a:pt x="7545733" y="6804831"/>
                </a:cubicBezTo>
                <a:lnTo>
                  <a:pt x="7468063" y="6858000"/>
                </a:lnTo>
                <a:lnTo>
                  <a:pt x="6924713" y="6858000"/>
                </a:lnTo>
                <a:lnTo>
                  <a:pt x="7007854" y="6807741"/>
                </a:lnTo>
                <a:cubicBezTo>
                  <a:pt x="7923159" y="6242552"/>
                  <a:pt x="8419263" y="5783459"/>
                  <a:pt x="8592407" y="5199873"/>
                </a:cubicBezTo>
                <a:cubicBezTo>
                  <a:pt x="8823351" y="4422249"/>
                  <a:pt x="8468603" y="3458602"/>
                  <a:pt x="7638082" y="1720796"/>
                </a:cubicBezTo>
                <a:cubicBezTo>
                  <a:pt x="7283633" y="978577"/>
                  <a:pt x="7082343" y="563964"/>
                  <a:pt x="6876576" y="166083"/>
                </a:cubicBezTo>
                <a:lnTo>
                  <a:pt x="6789351" y="1"/>
                </a:lnTo>
                <a:lnTo>
                  <a:pt x="6747181" y="1"/>
                </a:lnTo>
                <a:lnTo>
                  <a:pt x="6843511" y="183420"/>
                </a:lnTo>
                <a:cubicBezTo>
                  <a:pt x="7049092" y="580956"/>
                  <a:pt x="7250195" y="995223"/>
                  <a:pt x="7604602" y="1737198"/>
                </a:cubicBezTo>
                <a:cubicBezTo>
                  <a:pt x="8430567" y="3466205"/>
                  <a:pt x="8783809" y="4424059"/>
                  <a:pt x="8556876" y="5189890"/>
                </a:cubicBezTo>
                <a:cubicBezTo>
                  <a:pt x="8386675" y="5764262"/>
                  <a:pt x="7893954" y="6218323"/>
                  <a:pt x="6984039" y="6779408"/>
                </a:cubicBezTo>
                <a:lnTo>
                  <a:pt x="6853876" y="6858000"/>
                </a:lnTo>
                <a:lnTo>
                  <a:pt x="6264197" y="6858000"/>
                </a:lnTo>
                <a:lnTo>
                  <a:pt x="6598677" y="6681362"/>
                </a:lnTo>
                <a:cubicBezTo>
                  <a:pt x="8489400" y="5635895"/>
                  <a:pt x="8450492" y="4863592"/>
                  <a:pt x="7330348" y="2064240"/>
                </a:cubicBezTo>
                <a:cubicBezTo>
                  <a:pt x="6925861" y="1053599"/>
                  <a:pt x="6770517" y="671254"/>
                  <a:pt x="6496797" y="75819"/>
                </a:cubicBezTo>
                <a:lnTo>
                  <a:pt x="6461723" y="1"/>
                </a:lnTo>
                <a:lnTo>
                  <a:pt x="6439432" y="1"/>
                </a:lnTo>
                <a:lnTo>
                  <a:pt x="6478154" y="83741"/>
                </a:lnTo>
                <a:cubicBezTo>
                  <a:pt x="6751682" y="679012"/>
                  <a:pt x="6907008" y="1061250"/>
                  <a:pt x="7311437" y="2071555"/>
                </a:cubicBezTo>
                <a:cubicBezTo>
                  <a:pt x="8426214" y="4857264"/>
                  <a:pt x="8465131" y="5625916"/>
                  <a:pt x="6583976" y="6666173"/>
                </a:cubicBezTo>
                <a:lnTo>
                  <a:pt x="62207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863601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58D9C93-C1D4-D84C-91C8-E9C16A1EDAE0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Logo">
            <a:extLst>
              <a:ext uri="{FF2B5EF4-FFF2-40B4-BE49-F238E27FC236}">
                <a16:creationId xmlns:a16="http://schemas.microsoft.com/office/drawing/2014/main" id="{E84D83E6-7DA1-9BF5-7A1C-527C2BBB69D7}"/>
              </a:ext>
            </a:extLst>
          </p:cNvPr>
          <p:cNvGrpSpPr>
            <a:grpSpLocks noChangeAspect="1"/>
          </p:cNvGrpSpPr>
          <p:nvPr/>
        </p:nvGrpSpPr>
        <p:grpSpPr>
          <a:xfrm>
            <a:off x="265530" y="266173"/>
            <a:ext cx="1452509" cy="388800"/>
            <a:chOff x="4747707" y="3069425"/>
            <a:chExt cx="2693735" cy="721045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9756CB2-4D89-45E7-266E-5BE944B1CC96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17" name="Graphic 13">
              <a:extLst>
                <a:ext uri="{FF2B5EF4-FFF2-40B4-BE49-F238E27FC236}">
                  <a16:creationId xmlns:a16="http://schemas.microsoft.com/office/drawing/2014/main" id="{E6684876-B18C-EC6E-D3F5-B2D2CC972387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18" name="Graphic 13">
                <a:extLst>
                  <a:ext uri="{FF2B5EF4-FFF2-40B4-BE49-F238E27FC236}">
                    <a16:creationId xmlns:a16="http://schemas.microsoft.com/office/drawing/2014/main" id="{77A7EF75-E35E-0AD2-530A-59B058CAEEF9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8CC39FDF-4DFE-C4B4-F561-F1C4E00DF109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D2AE42E-F59D-47C7-90BA-FBC01FBF5DF1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1" name="Graphic 13">
                <a:extLst>
                  <a:ext uri="{FF2B5EF4-FFF2-40B4-BE49-F238E27FC236}">
                    <a16:creationId xmlns:a16="http://schemas.microsoft.com/office/drawing/2014/main" id="{8C80B322-F2BF-EE9E-8FD8-B2A9B8C23561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EB219AC-531F-E968-AA4D-499949EB008B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7467C23-4409-2434-5CF1-16283F242699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48FE0A12-656D-EDD4-4701-BD7DEE34530D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77D98CEF-C3E8-D3AA-F4BB-C006A499B5B0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0DF33DB-858D-5DA5-C9F5-3720252DB6FF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269256C-46CA-786C-89BC-977404234F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3536950"/>
            <a:ext cx="5724525" cy="2663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Add contact info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39ADF0-59B7-0FE2-E630-B665D652435D}"/>
              </a:ext>
            </a:extLst>
          </p:cNvPr>
          <p:cNvGrpSpPr/>
          <p:nvPr userDrawn="1"/>
        </p:nvGrpSpPr>
        <p:grpSpPr>
          <a:xfrm>
            <a:off x="12294552" y="0"/>
            <a:ext cx="1681523" cy="3171374"/>
            <a:chOff x="12395260" y="-69251"/>
            <a:chExt cx="1681523" cy="3171374"/>
          </a:xfrm>
        </p:grpSpPr>
        <p:sp>
          <p:nvSpPr>
            <p:cNvPr id="13" name="textruta 15">
              <a:extLst>
                <a:ext uri="{FF2B5EF4-FFF2-40B4-BE49-F238E27FC236}">
                  <a16:creationId xmlns:a16="http://schemas.microsoft.com/office/drawing/2014/main" id="{B9122F15-B67A-0CEE-2018-C25C25C74ACA}"/>
                </a:ext>
              </a:extLst>
            </p:cNvPr>
            <p:cNvSpPr txBox="1"/>
            <p:nvPr userDrawn="1"/>
          </p:nvSpPr>
          <p:spPr>
            <a:xfrm>
              <a:off x="12395260" y="-69251"/>
              <a:ext cx="1681523" cy="317137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tIns="108000" rtlCol="0" anchor="t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 change the color of the </a:t>
              </a:r>
              <a:r>
                <a:rPr lang="en-US" sz="900" baseline="0" noProof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Secolines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right click outside work area,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Format Background 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from context menu and choose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 fill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Blue, Yellow or Red</a:t>
              </a:r>
            </a:p>
            <a:p>
              <a:pPr algn="ctr"/>
              <a:r>
                <a:rPr lang="en-US" sz="900" b="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(only the marked colors below)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4469C0B-8AAE-0B17-6FB5-874109E201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88044" y="1391449"/>
              <a:ext cx="1495955" cy="1636935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0AA8D6E-DFD0-E049-128A-82127DB98F15}"/>
                </a:ext>
              </a:extLst>
            </p:cNvPr>
            <p:cNvSpPr/>
            <p:nvPr userDrawn="1"/>
          </p:nvSpPr>
          <p:spPr>
            <a:xfrm>
              <a:off x="13057974" y="1580970"/>
              <a:ext cx="470019" cy="177741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11345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47FEFD-BBD2-A44E-BA5D-EED18B7DE7CE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6" y="1588679"/>
            <a:ext cx="5940424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Your safety and health </a:t>
            </a:r>
            <a:br>
              <a:rPr lang="en-US" sz="8000">
                <a:solidFill>
                  <a:schemeClr val="bg1"/>
                </a:solidFill>
                <a:effectLst/>
                <a:latin typeface="+mj-lt"/>
              </a:rPr>
            </a:b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is our priority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B61F9A9-75FD-3D83-BB6F-3E9C3DF24557}"/>
              </a:ext>
            </a:extLst>
          </p:cNvPr>
          <p:cNvSpPr/>
          <p:nvPr userDrawn="1"/>
        </p:nvSpPr>
        <p:spPr>
          <a:xfrm>
            <a:off x="5485996" y="1952625"/>
            <a:ext cx="36000" cy="7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15CCFB-64DE-5613-A53C-B04E2ABE7813}"/>
              </a:ext>
            </a:extLst>
          </p:cNvPr>
          <p:cNvSpPr txBox="1"/>
          <p:nvPr userDrawn="1"/>
        </p:nvSpPr>
        <p:spPr>
          <a:xfrm>
            <a:off x="5578199" y="1908672"/>
            <a:ext cx="3448037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/>
                </a:solidFill>
              </a:rPr>
              <a:t>Alarm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Emergency Exit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chemeClr val="bg1"/>
                </a:solidFill>
              </a:rPr>
              <a:t>Assembly 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19CE0-71C3-C86F-92E5-C805C7F667C3}"/>
              </a:ext>
            </a:extLst>
          </p:cNvPr>
          <p:cNvSpPr/>
          <p:nvPr userDrawn="1"/>
        </p:nvSpPr>
        <p:spPr>
          <a:xfrm>
            <a:off x="5140831" y="3046433"/>
            <a:ext cx="36000" cy="73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E5CF3-95CA-4D5A-C67E-F5BC7381DAA5}"/>
              </a:ext>
            </a:extLst>
          </p:cNvPr>
          <p:cNvSpPr txBox="1"/>
          <p:nvPr userDrawn="1"/>
        </p:nvSpPr>
        <p:spPr>
          <a:xfrm>
            <a:off x="5233034" y="3002480"/>
            <a:ext cx="4375093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First Aid Kit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Emergency Number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Protective Equipment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F2D141-C80F-34E5-6CAA-CC9CFBD58B69}"/>
              </a:ext>
            </a:extLst>
          </p:cNvPr>
          <p:cNvSpPr/>
          <p:nvPr userDrawn="1"/>
        </p:nvSpPr>
        <p:spPr>
          <a:xfrm>
            <a:off x="6262735" y="4154107"/>
            <a:ext cx="36000" cy="73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A909F-A67F-3581-5ECB-CEBB21A63C4E}"/>
              </a:ext>
            </a:extLst>
          </p:cNvPr>
          <p:cNvSpPr txBox="1"/>
          <p:nvPr userDrawn="1"/>
        </p:nvSpPr>
        <p:spPr>
          <a:xfrm>
            <a:off x="6354938" y="4112752"/>
            <a:ext cx="1937365" cy="4228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Psychological Safety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Wealth &amp; well-being</a:t>
            </a:r>
          </a:p>
        </p:txBody>
      </p:sp>
    </p:spTree>
    <p:extLst>
      <p:ext uri="{BB962C8B-B14F-4D97-AF65-F5344CB8AC3E}">
        <p14:creationId xmlns:p14="http://schemas.microsoft.com/office/powerpoint/2010/main" val="2581964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 numCol="1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49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C777577-78D1-E044-8347-C559264966D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354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3 picture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7704138" cy="2879725"/>
          </a:xfrm>
        </p:spPr>
        <p:txBody>
          <a:bodyPr numCol="2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7AFDAFC-D2FD-D84D-9CEE-CC44454E1F8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05376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FAA5E192-24BC-0B4F-96DF-D1E6EFA2C24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textruta 5">
            <a:extLst>
              <a:ext uri="{FF2B5EF4-FFF2-40B4-BE49-F238E27FC236}">
                <a16:creationId xmlns:a16="http://schemas.microsoft.com/office/drawing/2014/main" id="{6DD18B78-EBC2-49CF-832D-CDD52018B4A9}"/>
              </a:ext>
            </a:extLst>
          </p:cNvPr>
          <p:cNvSpPr txBox="1"/>
          <p:nvPr userDrawn="1"/>
        </p:nvSpPr>
        <p:spPr>
          <a:xfrm>
            <a:off x="12294000" y="1693682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1AFD02-F3C3-0B1E-C363-25C8B0FA9EB9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3BF50512-4FB8-2E06-8526-D5485C520AA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B207B38-F064-7803-6EE9-30FF2507620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AE85ECB0-0905-2393-C003-825640B3D30B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C7B8967C-2C72-02A9-1605-8D45AAA29FB6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4988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8027851D-48FE-FE49-A449-1BE922C673D7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DF21BA-B58A-41A3-AA63-66E4F35037D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3" name="textruta 11">
              <a:extLst>
                <a:ext uri="{FF2B5EF4-FFF2-40B4-BE49-F238E27FC236}">
                  <a16:creationId xmlns:a16="http://schemas.microsoft.com/office/drawing/2014/main" id="{53641DF5-2C00-F163-32BE-BDEFC170EE8C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69BC09-19D5-6CAE-4002-080E859EE5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3DA034BD-C69F-B0BF-451B-3F8D60FABA43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2" name="Connector: Elbow 131">
              <a:extLst>
                <a:ext uri="{FF2B5EF4-FFF2-40B4-BE49-F238E27FC236}">
                  <a16:creationId xmlns:a16="http://schemas.microsoft.com/office/drawing/2014/main" id="{D3E95688-6D6E-DE9E-A586-B26AEA2CCEB0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2294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Seco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8114E5-3700-53D0-6615-D260A96BE4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7"/>
            <a:ext cx="12192000" cy="6856806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648A8F2-169F-F942-9F2D-9895B8B8590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tx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CA00F4-C6C4-9C14-B557-97D502E42A2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0F8C9A95-66D6-F5DB-A95D-42905D2F59E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D0312F-2F56-8493-20A2-2B0ABB0487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9D26A93B-A5A1-3AAB-CA66-6BADB0219790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760B5D7E-F9E4-E8D4-9995-1A131615B5D7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8968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9D3D25F-954B-0E5F-47AA-1C75455F4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3321050"/>
            <a:ext cx="5724525" cy="2879725"/>
          </a:xfrm>
        </p:spPr>
        <p:txBody>
          <a:bodyPr/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C9B19EC9-F13A-5A4F-8400-E6D624F43A6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ruta 5">
            <a:extLst>
              <a:ext uri="{FF2B5EF4-FFF2-40B4-BE49-F238E27FC236}">
                <a16:creationId xmlns:a16="http://schemas.microsoft.com/office/drawing/2014/main" id="{238DF6F2-720A-DD79-8973-67741A0FD9BB}"/>
              </a:ext>
            </a:extLst>
          </p:cNvPr>
          <p:cNvSpPr txBox="1"/>
          <p:nvPr userDrawn="1"/>
        </p:nvSpPr>
        <p:spPr>
          <a:xfrm>
            <a:off x="12294000" y="-11583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</p:spTree>
    <p:extLst>
      <p:ext uri="{BB962C8B-B14F-4D97-AF65-F5344CB8AC3E}">
        <p14:creationId xmlns:p14="http://schemas.microsoft.com/office/powerpoint/2010/main" val="3959027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0241148-6C82-2547-9C0A-D0F89806DAA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66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2F28166F-4B0E-294B-AF57-3CFF3AF4E6EF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15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A05FF16-018C-9A48-A3FB-6C7287A9645B}" type="datetime1">
              <a:rPr lang="sv-SE" smtClean="0"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64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text and 1/3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99F29208-11B7-A24D-8DA8-84EC42A6D63E}" type="datetime1">
              <a:rPr lang="sv-SE" smtClean="0"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00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26D64A7-A97A-4A43-AF25-DD377E0EAB07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21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13449F28-74EC-434E-9A7E-6220D0188884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23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>
            <a:no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600"/>
            </a:lvl1pPr>
            <a:lvl2pPr marL="625475" indent="-1682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2pPr>
            <a:lvl3pPr marL="1068388" indent="-1539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90BDDA8-7E43-7A43-A3EA-C08468D98D02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04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9A712F7-A142-F644-9AA2-95982AEF7A9C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9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0BACC344-C180-2442-A9FA-E756EF24DCE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30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69FAB60-C9AD-BA45-A409-5E1208D16D1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</p:spTree>
    <p:extLst>
      <p:ext uri="{BB962C8B-B14F-4D97-AF65-F5344CB8AC3E}">
        <p14:creationId xmlns:p14="http://schemas.microsoft.com/office/powerpoint/2010/main" val="3624417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A4A8D23A-D813-B14C-A527-FE881CD306B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</a:t>
            </a:r>
            <a:r>
              <a:rPr lang="en-US" sz="1200" b="1"/>
              <a:t>ubtitle</a:t>
            </a:r>
          </a:p>
          <a:p>
            <a:pPr lvl="0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3556518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6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91398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7398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91398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27398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6CA512F4-EB24-8EDF-AA6E-04F8106455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947594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8289D8BA-DEB3-6B9F-240D-1DBA68097CC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83594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8224A4B0-B4C5-CE05-B10E-5B5A134CCC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947594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49124C70-FAE7-2ECB-A145-01D0B49427D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83594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ACA6FE2-D039-E346-8F74-907A3E0DB6A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4758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1351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1351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1125" y="2457450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7125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1125" y="4436067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7125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A4962F0-E55E-DB43-8F7D-4F384A15D447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801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62A5085-E617-316A-A385-F14D9AB6F156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640502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86D143B8-F26D-4B90-773B-07195E7821C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18204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1D78765A-2477-4C18-815E-D02E1BCD63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395906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2B9C4F8C-AF75-ED37-5F55-DF51C24B0D1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773608" y="24587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AC516DA-B3BD-7C4C-4F63-BE025AFF39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40502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8FD71FC-01FC-ECE1-F00D-76A4F14053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18204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87ACFD47-7957-F2F4-77D4-82EAD3026A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95906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05F4235D-45D8-FA93-2FA5-915DECC6C0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7360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47AE7FF-0D29-6A44-941C-4A299BE7C81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62800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26301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3744913" cy="3743325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8612" y="2457450"/>
            <a:ext cx="3744914" cy="3743325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0B423B9-21B8-666B-A941-4944D37D9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6837" y="2457450"/>
            <a:ext cx="3744914" cy="3743325"/>
          </a:xfr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E16C31-9B84-19FE-2366-ECDF16064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3526" y="2457450"/>
            <a:ext cx="3743547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5500A9E-B18D-6C62-520C-CA274C3F68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0384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36D1111-149C-B5DF-C5C7-B5EF01D44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7242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B912243-91E3-9C49-BFE1-035C06C4437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6555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big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2754000" cy="3743325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F6C2C0D-1123-3A56-AF7F-401B679F1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4050" y="2457450"/>
            <a:ext cx="2754000" cy="3743325"/>
          </a:xfr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42087DC-0B05-DF43-EFEA-0184F1F033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2" y="2457450"/>
            <a:ext cx="2754000" cy="3743325"/>
          </a:xfr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73854" y="2457450"/>
            <a:ext cx="2754000" cy="3743325"/>
          </a:xfr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D7120AF-8FFF-7ACC-8477-CC96CFA50E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1698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2B5CFAB4-C2CC-5253-90E2-308D6FE4F9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4050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2558A156-C01C-2E10-4475-CBC5775DF5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03952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73854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3EA7A3D-F9F6-1643-ADF6-D59B0D45F64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6305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8C08B3FD-585E-CE48-B6A5-7A0DCB116BB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62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DAAD7DC3-7636-88D0-9EAE-C6B49C25079A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rgbClr val="E6E6E6"/>
          </a:solidFill>
        </p:spPr>
        <p:txBody>
          <a:bodyPr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video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C6692B-13D0-2F47-98A4-81FC359F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CC69FC1-0267-E743-9211-89B8AE20355E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73C77-E314-BD28-6EA2-489D1224C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6CF1C-EBC2-6583-EE6C-E8F9C97A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17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E57B3E4-6916-4748-B910-31241ACB4331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67475" y="657225"/>
            <a:ext cx="5461000" cy="554355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7475" y="6381750"/>
            <a:ext cx="4405313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</p:spTree>
    <p:extLst>
      <p:ext uri="{BB962C8B-B14F-4D97-AF65-F5344CB8AC3E}">
        <p14:creationId xmlns:p14="http://schemas.microsoft.com/office/powerpoint/2010/main" val="2404223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char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3563" y="0"/>
            <a:ext cx="4008437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245E11E-2AD4-4CC6-FFA5-6EB15D574E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0394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6E05606-ED49-8C3F-1507-28698C11C1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47087" y="4757175"/>
            <a:ext cx="3481387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088" y="6381750"/>
            <a:ext cx="2425700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868AB94-09C1-D041-B430-626400157A09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447088" y="657225"/>
            <a:ext cx="3481387" cy="3861243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9045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128A41D-775D-0541-84B0-C38680B5A8C0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8" name="Chart Placeholder 2">
            <a:extLst>
              <a:ext uri="{FF2B5EF4-FFF2-40B4-BE49-F238E27FC236}">
                <a16:creationId xmlns:a16="http://schemas.microsoft.com/office/drawing/2014/main" id="{F77C2F08-853B-8ACA-9A0C-494F09F1439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227596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B76940AB-ADC5-913B-4C51-1EA7F22007C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1883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7964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57450"/>
            <a:ext cx="12192000" cy="44005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83F9BE2-28DA-CA49-A8B4-9290F3AB627C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710832"/>
            <a:ext cx="11680319" cy="347662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6837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hart and 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3563" y="2457450"/>
            <a:ext cx="3744291" cy="3743325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6" name="Placeholder source">
            <a:extLst>
              <a:ext uri="{FF2B5EF4-FFF2-40B4-BE49-F238E27FC236}">
                <a16:creationId xmlns:a16="http://schemas.microsoft.com/office/drawing/2014/main" id="{5E881B41-3082-4C1E-3356-F8A90FC80D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83563" y="4757175"/>
            <a:ext cx="3744291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3E01D9B-F85D-9E42-9AA4-E764215592A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1">
            <a:extLst>
              <a:ext uri="{FF2B5EF4-FFF2-40B4-BE49-F238E27FC236}">
                <a16:creationId xmlns:a16="http://schemas.microsoft.com/office/drawing/2014/main" id="{C951B0A8-4895-8E4E-36A5-703FE20EE0C6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6" y="2457450"/>
            <a:ext cx="7704138" cy="373000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90299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4CC83823-8F18-6142-B2C8-2ABA8CCF583F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4015594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9445698-7186-E544-9845-C719653582B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A5F50FDE-7A15-173A-E1DF-3291E94E8AD1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2071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1249865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i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C2769A5-9B13-BF4D-A4E4-0141341D229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11664950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2069586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30" name="Bildobjekt 1">
            <a:extLst>
              <a:ext uri="{FF2B5EF4-FFF2-40B4-BE49-F238E27FC236}">
                <a16:creationId xmlns:a16="http://schemas.microsoft.com/office/drawing/2014/main" id="{89F62335-CA5D-E86A-76E6-4EA5406E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rgbClr val="E6E6E6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3EAC625-A24F-5642-9398-41126ED67C7B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9663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F183E5F-B1A8-C84A-9A81-57ECDF84B1AD}" type="datetime1">
              <a:rPr lang="sv-SE" noProof="0" smtClean="0"/>
              <a:t>2024-02-23</a:t>
            </a:fld>
            <a:endParaRPr lang="en-US" noProof="0"/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3A939FC5-8771-C4C4-8A20-1182A5706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rgbClr val="E6E6E6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</p:spTree>
    <p:extLst>
      <p:ext uri="{BB962C8B-B14F-4D97-AF65-F5344CB8AC3E}">
        <p14:creationId xmlns:p14="http://schemas.microsoft.com/office/powerpoint/2010/main" val="3466200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Bildobjekt 1">
            <a:extLst>
              <a:ext uri="{FF2B5EF4-FFF2-40B4-BE49-F238E27FC236}">
                <a16:creationId xmlns:a16="http://schemas.microsoft.com/office/drawing/2014/main" id="{085E0640-A11E-7A98-1C16-300F39F77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FE826B3E-1A97-76EC-BE0C-DB1FA631FA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rgbClr val="E6E6E6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4D18DB0-CE74-3A4E-A1D9-08E1F709643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58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85F7D1FB-45A0-0829-97FA-7CD9976233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4B0F3B35-06A0-0D48-9718-C4BB11B553CF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4743CB90-C995-84A2-88EB-6C531E1669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rgbClr val="E6E6E6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7108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5A21BE-2D11-A247-A7DA-01B315716119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5" y="1588679"/>
            <a:ext cx="7467987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Any questions?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4595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0F4F16-F7C5-B90E-367F-D3FB09705E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1903" y="752765"/>
            <a:ext cx="472832" cy="5352469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6642DF79-47BE-5561-D369-66C244652AB1}"/>
              </a:ext>
            </a:extLst>
          </p:cNvPr>
          <p:cNvSpPr>
            <a:spLocks noChangeAspect="1"/>
          </p:cNvSpPr>
          <p:nvPr userDrawn="1"/>
        </p:nvSpPr>
        <p:spPr>
          <a:xfrm>
            <a:off x="6461348" y="3056757"/>
            <a:ext cx="5466923" cy="562702"/>
          </a:xfrm>
          <a:custGeom>
            <a:avLst/>
            <a:gdLst>
              <a:gd name="connsiteX0" fmla="*/ 963049 w 1341145"/>
              <a:gd name="connsiteY0" fmla="*/ 88250 h 138042"/>
              <a:gd name="connsiteX1" fmla="*/ 943619 w 1341145"/>
              <a:gd name="connsiteY1" fmla="*/ 93512 h 138042"/>
              <a:gd name="connsiteX2" fmla="*/ 936332 w 1341145"/>
              <a:gd name="connsiteY2" fmla="*/ 108086 h 138042"/>
              <a:gd name="connsiteX3" fmla="*/ 942809 w 1341145"/>
              <a:gd name="connsiteY3" fmla="*/ 121444 h 138042"/>
              <a:gd name="connsiteX4" fmla="*/ 959001 w 1341145"/>
              <a:gd name="connsiteY4" fmla="*/ 126302 h 138042"/>
              <a:gd name="connsiteX5" fmla="*/ 983695 w 1341145"/>
              <a:gd name="connsiteY5" fmla="*/ 116991 h 138042"/>
              <a:gd name="connsiteX6" fmla="*/ 992601 w 1341145"/>
              <a:gd name="connsiteY6" fmla="*/ 91083 h 138042"/>
              <a:gd name="connsiteX7" fmla="*/ 992601 w 1341145"/>
              <a:gd name="connsiteY7" fmla="*/ 88250 h 138042"/>
              <a:gd name="connsiteX8" fmla="*/ 185000 w 1341145"/>
              <a:gd name="connsiteY8" fmla="*/ 88250 h 138042"/>
              <a:gd name="connsiteX9" fmla="*/ 165569 w 1341145"/>
              <a:gd name="connsiteY9" fmla="*/ 93512 h 138042"/>
              <a:gd name="connsiteX10" fmla="*/ 158283 w 1341145"/>
              <a:gd name="connsiteY10" fmla="*/ 108086 h 138042"/>
              <a:gd name="connsiteX11" fmla="*/ 164759 w 1341145"/>
              <a:gd name="connsiteY11" fmla="*/ 121444 h 138042"/>
              <a:gd name="connsiteX12" fmla="*/ 180952 w 1341145"/>
              <a:gd name="connsiteY12" fmla="*/ 126302 h 138042"/>
              <a:gd name="connsiteX13" fmla="*/ 205645 w 1341145"/>
              <a:gd name="connsiteY13" fmla="*/ 116991 h 138042"/>
              <a:gd name="connsiteX14" fmla="*/ 214551 w 1341145"/>
              <a:gd name="connsiteY14" fmla="*/ 91083 h 138042"/>
              <a:gd name="connsiteX15" fmla="*/ 214551 w 1341145"/>
              <a:gd name="connsiteY15" fmla="*/ 88250 h 138042"/>
              <a:gd name="connsiteX16" fmla="*/ 603982 w 1341145"/>
              <a:gd name="connsiteY16" fmla="*/ 49388 h 138042"/>
              <a:gd name="connsiteX17" fmla="*/ 585360 w 1341145"/>
              <a:gd name="connsiteY17" fmla="*/ 54245 h 138042"/>
              <a:gd name="connsiteX18" fmla="*/ 572406 w 1341145"/>
              <a:gd name="connsiteY18" fmla="*/ 68009 h 138042"/>
              <a:gd name="connsiteX19" fmla="*/ 567953 w 1341145"/>
              <a:gd name="connsiteY19" fmla="*/ 87845 h 138042"/>
              <a:gd name="connsiteX20" fmla="*/ 572406 w 1341145"/>
              <a:gd name="connsiteY20" fmla="*/ 107681 h 138042"/>
              <a:gd name="connsiteX21" fmla="*/ 585360 w 1341145"/>
              <a:gd name="connsiteY21" fmla="*/ 121444 h 138042"/>
              <a:gd name="connsiteX22" fmla="*/ 603982 w 1341145"/>
              <a:gd name="connsiteY22" fmla="*/ 126302 h 138042"/>
              <a:gd name="connsiteX23" fmla="*/ 622603 w 1341145"/>
              <a:gd name="connsiteY23" fmla="*/ 121444 h 138042"/>
              <a:gd name="connsiteX24" fmla="*/ 635557 w 1341145"/>
              <a:gd name="connsiteY24" fmla="*/ 107681 h 138042"/>
              <a:gd name="connsiteX25" fmla="*/ 640010 w 1341145"/>
              <a:gd name="connsiteY25" fmla="*/ 87845 h 138042"/>
              <a:gd name="connsiteX26" fmla="*/ 635557 w 1341145"/>
              <a:gd name="connsiteY26" fmla="*/ 68009 h 138042"/>
              <a:gd name="connsiteX27" fmla="*/ 622603 w 1341145"/>
              <a:gd name="connsiteY27" fmla="*/ 54245 h 138042"/>
              <a:gd name="connsiteX28" fmla="*/ 603982 w 1341145"/>
              <a:gd name="connsiteY28" fmla="*/ 49388 h 138042"/>
              <a:gd name="connsiteX29" fmla="*/ 1149668 w 1341145"/>
              <a:gd name="connsiteY29" fmla="*/ 48983 h 138042"/>
              <a:gd name="connsiteX30" fmla="*/ 1127808 w 1341145"/>
              <a:gd name="connsiteY30" fmla="*/ 56674 h 138042"/>
              <a:gd name="connsiteX31" fmla="*/ 1116878 w 1341145"/>
              <a:gd name="connsiteY31" fmla="*/ 77725 h 138042"/>
              <a:gd name="connsiteX32" fmla="*/ 1181243 w 1341145"/>
              <a:gd name="connsiteY32" fmla="*/ 77725 h 138042"/>
              <a:gd name="connsiteX33" fmla="*/ 1171933 w 1341145"/>
              <a:gd name="connsiteY33" fmla="*/ 56674 h 138042"/>
              <a:gd name="connsiteX34" fmla="*/ 1149668 w 1341145"/>
              <a:gd name="connsiteY34" fmla="*/ 48983 h 138042"/>
              <a:gd name="connsiteX35" fmla="*/ 396312 w 1341145"/>
              <a:gd name="connsiteY35" fmla="*/ 48983 h 138042"/>
              <a:gd name="connsiteX36" fmla="*/ 374452 w 1341145"/>
              <a:gd name="connsiteY36" fmla="*/ 56674 h 138042"/>
              <a:gd name="connsiteX37" fmla="*/ 363522 w 1341145"/>
              <a:gd name="connsiteY37" fmla="*/ 77725 h 138042"/>
              <a:gd name="connsiteX38" fmla="*/ 427888 w 1341145"/>
              <a:gd name="connsiteY38" fmla="*/ 77725 h 138042"/>
              <a:gd name="connsiteX39" fmla="*/ 418577 w 1341145"/>
              <a:gd name="connsiteY39" fmla="*/ 56674 h 138042"/>
              <a:gd name="connsiteX40" fmla="*/ 396312 w 1341145"/>
              <a:gd name="connsiteY40" fmla="*/ 48983 h 138042"/>
              <a:gd name="connsiteX41" fmla="*/ 289037 w 1341145"/>
              <a:gd name="connsiteY41" fmla="*/ 48578 h 138042"/>
              <a:gd name="connsiteX42" fmla="*/ 263938 w 1341145"/>
              <a:gd name="connsiteY42" fmla="*/ 59103 h 138042"/>
              <a:gd name="connsiteX43" fmla="*/ 254628 w 1341145"/>
              <a:gd name="connsiteY43" fmla="*/ 87440 h 138042"/>
              <a:gd name="connsiteX44" fmla="*/ 263938 w 1341145"/>
              <a:gd name="connsiteY44" fmla="*/ 115777 h 138042"/>
              <a:gd name="connsiteX45" fmla="*/ 289037 w 1341145"/>
              <a:gd name="connsiteY45" fmla="*/ 126302 h 138042"/>
              <a:gd name="connsiteX46" fmla="*/ 314135 w 1341145"/>
              <a:gd name="connsiteY46" fmla="*/ 115777 h 138042"/>
              <a:gd name="connsiteX47" fmla="*/ 323446 w 1341145"/>
              <a:gd name="connsiteY47" fmla="*/ 87440 h 138042"/>
              <a:gd name="connsiteX48" fmla="*/ 314135 w 1341145"/>
              <a:gd name="connsiteY48" fmla="*/ 59103 h 138042"/>
              <a:gd name="connsiteX49" fmla="*/ 289037 w 1341145"/>
              <a:gd name="connsiteY49" fmla="*/ 48578 h 138042"/>
              <a:gd name="connsiteX50" fmla="*/ 1210390 w 1341145"/>
              <a:gd name="connsiteY50" fmla="*/ 38862 h 138042"/>
              <a:gd name="connsiteX51" fmla="*/ 1222534 w 1341145"/>
              <a:gd name="connsiteY51" fmla="*/ 38862 h 138042"/>
              <a:gd name="connsiteX52" fmla="*/ 1222534 w 1341145"/>
              <a:gd name="connsiteY52" fmla="*/ 59507 h 138042"/>
              <a:gd name="connsiteX53" fmla="*/ 1231845 w 1341145"/>
              <a:gd name="connsiteY53" fmla="*/ 44125 h 138042"/>
              <a:gd name="connsiteX54" fmla="*/ 1249252 w 1341145"/>
              <a:gd name="connsiteY54" fmla="*/ 38862 h 138042"/>
              <a:gd name="connsiteX55" fmla="*/ 1261801 w 1341145"/>
              <a:gd name="connsiteY55" fmla="*/ 38862 h 138042"/>
              <a:gd name="connsiteX56" fmla="*/ 1261801 w 1341145"/>
              <a:gd name="connsiteY56" fmla="*/ 49792 h 138042"/>
              <a:gd name="connsiteX57" fmla="*/ 1249252 w 1341145"/>
              <a:gd name="connsiteY57" fmla="*/ 49792 h 138042"/>
              <a:gd name="connsiteX58" fmla="*/ 1228607 w 1341145"/>
              <a:gd name="connsiteY58" fmla="*/ 61936 h 138042"/>
              <a:gd name="connsiteX59" fmla="*/ 1222534 w 1341145"/>
              <a:gd name="connsiteY59" fmla="*/ 94321 h 138042"/>
              <a:gd name="connsiteX60" fmla="*/ 1222534 w 1341145"/>
              <a:gd name="connsiteY60" fmla="*/ 135612 h 138042"/>
              <a:gd name="connsiteX61" fmla="*/ 1210390 w 1341145"/>
              <a:gd name="connsiteY61" fmla="*/ 135612 h 138042"/>
              <a:gd name="connsiteX62" fmla="*/ 668346 w 1341145"/>
              <a:gd name="connsiteY62" fmla="*/ 38862 h 138042"/>
              <a:gd name="connsiteX63" fmla="*/ 680490 w 1341145"/>
              <a:gd name="connsiteY63" fmla="*/ 38862 h 138042"/>
              <a:gd name="connsiteX64" fmla="*/ 680490 w 1341145"/>
              <a:gd name="connsiteY64" fmla="*/ 59507 h 138042"/>
              <a:gd name="connsiteX65" fmla="*/ 689801 w 1341145"/>
              <a:gd name="connsiteY65" fmla="*/ 44125 h 138042"/>
              <a:gd name="connsiteX66" fmla="*/ 707208 w 1341145"/>
              <a:gd name="connsiteY66" fmla="*/ 38862 h 138042"/>
              <a:gd name="connsiteX67" fmla="*/ 719757 w 1341145"/>
              <a:gd name="connsiteY67" fmla="*/ 38862 h 138042"/>
              <a:gd name="connsiteX68" fmla="*/ 719757 w 1341145"/>
              <a:gd name="connsiteY68" fmla="*/ 49792 h 138042"/>
              <a:gd name="connsiteX69" fmla="*/ 707208 w 1341145"/>
              <a:gd name="connsiteY69" fmla="*/ 49792 h 138042"/>
              <a:gd name="connsiteX70" fmla="*/ 686563 w 1341145"/>
              <a:gd name="connsiteY70" fmla="*/ 61936 h 138042"/>
              <a:gd name="connsiteX71" fmla="*/ 680490 w 1341145"/>
              <a:gd name="connsiteY71" fmla="*/ 94321 h 138042"/>
              <a:gd name="connsiteX72" fmla="*/ 680490 w 1341145"/>
              <a:gd name="connsiteY72" fmla="*/ 135612 h 138042"/>
              <a:gd name="connsiteX73" fmla="*/ 668346 w 1341145"/>
              <a:gd name="connsiteY73" fmla="*/ 135612 h 138042"/>
              <a:gd name="connsiteX74" fmla="*/ 963859 w 1341145"/>
              <a:gd name="connsiteY74" fmla="*/ 38053 h 138042"/>
              <a:gd name="connsiteX75" fmla="*/ 993410 w 1341145"/>
              <a:gd name="connsiteY75" fmla="*/ 47768 h 138042"/>
              <a:gd name="connsiteX76" fmla="*/ 1004341 w 1341145"/>
              <a:gd name="connsiteY76" fmla="*/ 73676 h 138042"/>
              <a:gd name="connsiteX77" fmla="*/ 1004341 w 1341145"/>
              <a:gd name="connsiteY77" fmla="*/ 136018 h 138042"/>
              <a:gd name="connsiteX78" fmla="*/ 992196 w 1341145"/>
              <a:gd name="connsiteY78" fmla="*/ 136018 h 138042"/>
              <a:gd name="connsiteX79" fmla="*/ 992196 w 1341145"/>
              <a:gd name="connsiteY79" fmla="*/ 118206 h 138042"/>
              <a:gd name="connsiteX80" fmla="*/ 978432 w 1341145"/>
              <a:gd name="connsiteY80" fmla="*/ 132374 h 138042"/>
              <a:gd name="connsiteX81" fmla="*/ 957382 w 1341145"/>
              <a:gd name="connsiteY81" fmla="*/ 137637 h 138042"/>
              <a:gd name="connsiteX82" fmla="*/ 932688 w 1341145"/>
              <a:gd name="connsiteY82" fmla="*/ 129945 h 138042"/>
              <a:gd name="connsiteX83" fmla="*/ 923378 w 1341145"/>
              <a:gd name="connsiteY83" fmla="*/ 108490 h 138042"/>
              <a:gd name="connsiteX84" fmla="*/ 933903 w 1341145"/>
              <a:gd name="connsiteY84" fmla="*/ 86631 h 138042"/>
              <a:gd name="connsiteX85" fmla="*/ 962645 w 1341145"/>
              <a:gd name="connsiteY85" fmla="*/ 78534 h 138042"/>
              <a:gd name="connsiteX86" fmla="*/ 986124 w 1341145"/>
              <a:gd name="connsiteY86" fmla="*/ 78534 h 138042"/>
              <a:gd name="connsiteX87" fmla="*/ 992196 w 1341145"/>
              <a:gd name="connsiteY87" fmla="*/ 74081 h 138042"/>
              <a:gd name="connsiteX88" fmla="*/ 984909 w 1341145"/>
              <a:gd name="connsiteY88" fmla="*/ 55460 h 138042"/>
              <a:gd name="connsiteX89" fmla="*/ 964264 w 1341145"/>
              <a:gd name="connsiteY89" fmla="*/ 48578 h 138042"/>
              <a:gd name="connsiteX90" fmla="*/ 950500 w 1341145"/>
              <a:gd name="connsiteY90" fmla="*/ 51412 h 138042"/>
              <a:gd name="connsiteX91" fmla="*/ 939975 w 1341145"/>
              <a:gd name="connsiteY91" fmla="*/ 59103 h 138042"/>
              <a:gd name="connsiteX92" fmla="*/ 935522 w 1341145"/>
              <a:gd name="connsiteY92" fmla="*/ 69628 h 138042"/>
              <a:gd name="connsiteX93" fmla="*/ 923378 w 1341145"/>
              <a:gd name="connsiteY93" fmla="*/ 69628 h 138042"/>
              <a:gd name="connsiteX94" fmla="*/ 930260 w 1341145"/>
              <a:gd name="connsiteY94" fmla="*/ 53436 h 138042"/>
              <a:gd name="connsiteX95" fmla="*/ 944833 w 1341145"/>
              <a:gd name="connsiteY95" fmla="*/ 42101 h 138042"/>
              <a:gd name="connsiteX96" fmla="*/ 963859 w 1341145"/>
              <a:gd name="connsiteY96" fmla="*/ 38053 h 138042"/>
              <a:gd name="connsiteX97" fmla="*/ 186619 w 1341145"/>
              <a:gd name="connsiteY97" fmla="*/ 38053 h 138042"/>
              <a:gd name="connsiteX98" fmla="*/ 216170 w 1341145"/>
              <a:gd name="connsiteY98" fmla="*/ 47768 h 138042"/>
              <a:gd name="connsiteX99" fmla="*/ 227101 w 1341145"/>
              <a:gd name="connsiteY99" fmla="*/ 73676 h 138042"/>
              <a:gd name="connsiteX100" fmla="*/ 227101 w 1341145"/>
              <a:gd name="connsiteY100" fmla="*/ 136018 h 138042"/>
              <a:gd name="connsiteX101" fmla="*/ 214956 w 1341145"/>
              <a:gd name="connsiteY101" fmla="*/ 136018 h 138042"/>
              <a:gd name="connsiteX102" fmla="*/ 214956 w 1341145"/>
              <a:gd name="connsiteY102" fmla="*/ 118206 h 138042"/>
              <a:gd name="connsiteX103" fmla="*/ 201193 w 1341145"/>
              <a:gd name="connsiteY103" fmla="*/ 132374 h 138042"/>
              <a:gd name="connsiteX104" fmla="*/ 180142 w 1341145"/>
              <a:gd name="connsiteY104" fmla="*/ 137637 h 138042"/>
              <a:gd name="connsiteX105" fmla="*/ 155449 w 1341145"/>
              <a:gd name="connsiteY105" fmla="*/ 129945 h 138042"/>
              <a:gd name="connsiteX106" fmla="*/ 146138 w 1341145"/>
              <a:gd name="connsiteY106" fmla="*/ 108490 h 138042"/>
              <a:gd name="connsiteX107" fmla="*/ 156663 w 1341145"/>
              <a:gd name="connsiteY107" fmla="*/ 86631 h 138042"/>
              <a:gd name="connsiteX108" fmla="*/ 185405 w 1341145"/>
              <a:gd name="connsiteY108" fmla="*/ 78534 h 138042"/>
              <a:gd name="connsiteX109" fmla="*/ 208884 w 1341145"/>
              <a:gd name="connsiteY109" fmla="*/ 78534 h 138042"/>
              <a:gd name="connsiteX110" fmla="*/ 214956 w 1341145"/>
              <a:gd name="connsiteY110" fmla="*/ 74081 h 138042"/>
              <a:gd name="connsiteX111" fmla="*/ 207265 w 1341145"/>
              <a:gd name="connsiteY111" fmla="*/ 55460 h 138042"/>
              <a:gd name="connsiteX112" fmla="*/ 186619 w 1341145"/>
              <a:gd name="connsiteY112" fmla="*/ 48578 h 138042"/>
              <a:gd name="connsiteX113" fmla="*/ 172856 w 1341145"/>
              <a:gd name="connsiteY113" fmla="*/ 51412 h 138042"/>
              <a:gd name="connsiteX114" fmla="*/ 162331 w 1341145"/>
              <a:gd name="connsiteY114" fmla="*/ 59103 h 138042"/>
              <a:gd name="connsiteX115" fmla="*/ 157877 w 1341145"/>
              <a:gd name="connsiteY115" fmla="*/ 69628 h 138042"/>
              <a:gd name="connsiteX116" fmla="*/ 145733 w 1341145"/>
              <a:gd name="connsiteY116" fmla="*/ 69628 h 138042"/>
              <a:gd name="connsiteX117" fmla="*/ 152615 w 1341145"/>
              <a:gd name="connsiteY117" fmla="*/ 53436 h 138042"/>
              <a:gd name="connsiteX118" fmla="*/ 167593 w 1341145"/>
              <a:gd name="connsiteY118" fmla="*/ 42101 h 138042"/>
              <a:gd name="connsiteX119" fmla="*/ 186619 w 1341145"/>
              <a:gd name="connsiteY119" fmla="*/ 38053 h 138042"/>
              <a:gd name="connsiteX120" fmla="*/ 1149668 w 1341145"/>
              <a:gd name="connsiteY120" fmla="*/ 37648 h 138042"/>
              <a:gd name="connsiteX121" fmla="*/ 1172742 w 1341145"/>
              <a:gd name="connsiteY121" fmla="*/ 43315 h 138042"/>
              <a:gd name="connsiteX122" fmla="*/ 1188530 w 1341145"/>
              <a:gd name="connsiteY122" fmla="*/ 59103 h 138042"/>
              <a:gd name="connsiteX123" fmla="*/ 1194197 w 1341145"/>
              <a:gd name="connsiteY123" fmla="*/ 82582 h 138042"/>
              <a:gd name="connsiteX124" fmla="*/ 1193793 w 1341145"/>
              <a:gd name="connsiteY124" fmla="*/ 89059 h 138042"/>
              <a:gd name="connsiteX125" fmla="*/ 1116473 w 1341145"/>
              <a:gd name="connsiteY125" fmla="*/ 89059 h 138042"/>
              <a:gd name="connsiteX126" fmla="*/ 1121736 w 1341145"/>
              <a:gd name="connsiteY126" fmla="*/ 108490 h 138042"/>
              <a:gd name="connsiteX127" fmla="*/ 1134285 w 1341145"/>
              <a:gd name="connsiteY127" fmla="*/ 121849 h 138042"/>
              <a:gd name="connsiteX128" fmla="*/ 1151692 w 1341145"/>
              <a:gd name="connsiteY128" fmla="*/ 126707 h 138042"/>
              <a:gd name="connsiteX129" fmla="*/ 1172338 w 1341145"/>
              <a:gd name="connsiteY129" fmla="*/ 121040 h 138042"/>
              <a:gd name="connsiteX130" fmla="*/ 1182863 w 1341145"/>
              <a:gd name="connsiteY130" fmla="*/ 105657 h 138042"/>
              <a:gd name="connsiteX131" fmla="*/ 1195412 w 1341145"/>
              <a:gd name="connsiteY131" fmla="*/ 105657 h 138042"/>
              <a:gd name="connsiteX132" fmla="*/ 1181243 w 1341145"/>
              <a:gd name="connsiteY132" fmla="*/ 129136 h 138042"/>
              <a:gd name="connsiteX133" fmla="*/ 1151692 w 1341145"/>
              <a:gd name="connsiteY133" fmla="*/ 138042 h 138042"/>
              <a:gd name="connsiteX134" fmla="*/ 1127403 w 1341145"/>
              <a:gd name="connsiteY134" fmla="*/ 131565 h 138042"/>
              <a:gd name="connsiteX135" fmla="*/ 1110401 w 1341145"/>
              <a:gd name="connsiteY135" fmla="*/ 113348 h 138042"/>
              <a:gd name="connsiteX136" fmla="*/ 1104329 w 1341145"/>
              <a:gd name="connsiteY136" fmla="*/ 87440 h 138042"/>
              <a:gd name="connsiteX137" fmla="*/ 1109592 w 1341145"/>
              <a:gd name="connsiteY137" fmla="*/ 61127 h 138042"/>
              <a:gd name="connsiteX138" fmla="*/ 1125784 w 1341145"/>
              <a:gd name="connsiteY138" fmla="*/ 43720 h 138042"/>
              <a:gd name="connsiteX139" fmla="*/ 1149668 w 1341145"/>
              <a:gd name="connsiteY139" fmla="*/ 37648 h 138042"/>
              <a:gd name="connsiteX140" fmla="*/ 603982 w 1341145"/>
              <a:gd name="connsiteY140" fmla="*/ 37648 h 138042"/>
              <a:gd name="connsiteX141" fmla="*/ 629080 w 1341145"/>
              <a:gd name="connsiteY141" fmla="*/ 44125 h 138042"/>
              <a:gd name="connsiteX142" fmla="*/ 646487 w 1341145"/>
              <a:gd name="connsiteY142" fmla="*/ 61937 h 138042"/>
              <a:gd name="connsiteX143" fmla="*/ 652559 w 1341145"/>
              <a:gd name="connsiteY143" fmla="*/ 87845 h 138042"/>
              <a:gd name="connsiteX144" fmla="*/ 646487 w 1341145"/>
              <a:gd name="connsiteY144" fmla="*/ 113348 h 138042"/>
              <a:gd name="connsiteX145" fmla="*/ 629080 w 1341145"/>
              <a:gd name="connsiteY145" fmla="*/ 131160 h 138042"/>
              <a:gd name="connsiteX146" fmla="*/ 603982 w 1341145"/>
              <a:gd name="connsiteY146" fmla="*/ 137637 h 138042"/>
              <a:gd name="connsiteX147" fmla="*/ 578883 w 1341145"/>
              <a:gd name="connsiteY147" fmla="*/ 131160 h 138042"/>
              <a:gd name="connsiteX148" fmla="*/ 561476 w 1341145"/>
              <a:gd name="connsiteY148" fmla="*/ 113348 h 138042"/>
              <a:gd name="connsiteX149" fmla="*/ 555404 w 1341145"/>
              <a:gd name="connsiteY149" fmla="*/ 87845 h 138042"/>
              <a:gd name="connsiteX150" fmla="*/ 561476 w 1341145"/>
              <a:gd name="connsiteY150" fmla="*/ 61937 h 138042"/>
              <a:gd name="connsiteX151" fmla="*/ 578883 w 1341145"/>
              <a:gd name="connsiteY151" fmla="*/ 44125 h 138042"/>
              <a:gd name="connsiteX152" fmla="*/ 603982 w 1341145"/>
              <a:gd name="connsiteY152" fmla="*/ 37648 h 138042"/>
              <a:gd name="connsiteX153" fmla="*/ 396312 w 1341145"/>
              <a:gd name="connsiteY153" fmla="*/ 37648 h 138042"/>
              <a:gd name="connsiteX154" fmla="*/ 419387 w 1341145"/>
              <a:gd name="connsiteY154" fmla="*/ 43315 h 138042"/>
              <a:gd name="connsiteX155" fmla="*/ 435174 w 1341145"/>
              <a:gd name="connsiteY155" fmla="*/ 59103 h 138042"/>
              <a:gd name="connsiteX156" fmla="*/ 440841 w 1341145"/>
              <a:gd name="connsiteY156" fmla="*/ 82582 h 138042"/>
              <a:gd name="connsiteX157" fmla="*/ 440437 w 1341145"/>
              <a:gd name="connsiteY157" fmla="*/ 89059 h 138042"/>
              <a:gd name="connsiteX158" fmla="*/ 363118 w 1341145"/>
              <a:gd name="connsiteY158" fmla="*/ 89059 h 138042"/>
              <a:gd name="connsiteX159" fmla="*/ 368380 w 1341145"/>
              <a:gd name="connsiteY159" fmla="*/ 108490 h 138042"/>
              <a:gd name="connsiteX160" fmla="*/ 380930 w 1341145"/>
              <a:gd name="connsiteY160" fmla="*/ 121849 h 138042"/>
              <a:gd name="connsiteX161" fmla="*/ 398336 w 1341145"/>
              <a:gd name="connsiteY161" fmla="*/ 126707 h 138042"/>
              <a:gd name="connsiteX162" fmla="*/ 418982 w 1341145"/>
              <a:gd name="connsiteY162" fmla="*/ 121040 h 138042"/>
              <a:gd name="connsiteX163" fmla="*/ 429507 w 1341145"/>
              <a:gd name="connsiteY163" fmla="*/ 105657 h 138042"/>
              <a:gd name="connsiteX164" fmla="*/ 442056 w 1341145"/>
              <a:gd name="connsiteY164" fmla="*/ 105657 h 138042"/>
              <a:gd name="connsiteX165" fmla="*/ 427888 w 1341145"/>
              <a:gd name="connsiteY165" fmla="*/ 129136 h 138042"/>
              <a:gd name="connsiteX166" fmla="*/ 398336 w 1341145"/>
              <a:gd name="connsiteY166" fmla="*/ 138042 h 138042"/>
              <a:gd name="connsiteX167" fmla="*/ 374047 w 1341145"/>
              <a:gd name="connsiteY167" fmla="*/ 131565 h 138042"/>
              <a:gd name="connsiteX168" fmla="*/ 357045 w 1341145"/>
              <a:gd name="connsiteY168" fmla="*/ 113348 h 138042"/>
              <a:gd name="connsiteX169" fmla="*/ 350973 w 1341145"/>
              <a:gd name="connsiteY169" fmla="*/ 87440 h 138042"/>
              <a:gd name="connsiteX170" fmla="*/ 356236 w 1341145"/>
              <a:gd name="connsiteY170" fmla="*/ 61127 h 138042"/>
              <a:gd name="connsiteX171" fmla="*/ 372428 w 1341145"/>
              <a:gd name="connsiteY171" fmla="*/ 43720 h 138042"/>
              <a:gd name="connsiteX172" fmla="*/ 396312 w 1341145"/>
              <a:gd name="connsiteY172" fmla="*/ 37648 h 138042"/>
              <a:gd name="connsiteX173" fmla="*/ 1305116 w 1341145"/>
              <a:gd name="connsiteY173" fmla="*/ 36838 h 138042"/>
              <a:gd name="connsiteX174" fmla="*/ 1330215 w 1341145"/>
              <a:gd name="connsiteY174" fmla="*/ 44934 h 138042"/>
              <a:gd name="connsiteX175" fmla="*/ 1340740 w 1341145"/>
              <a:gd name="connsiteY175" fmla="*/ 65984 h 138042"/>
              <a:gd name="connsiteX176" fmla="*/ 1328595 w 1341145"/>
              <a:gd name="connsiteY176" fmla="*/ 65984 h 138042"/>
              <a:gd name="connsiteX177" fmla="*/ 1320094 w 1341145"/>
              <a:gd name="connsiteY177" fmla="*/ 52626 h 138042"/>
              <a:gd name="connsiteX178" fmla="*/ 1304307 w 1341145"/>
              <a:gd name="connsiteY178" fmla="*/ 48173 h 138042"/>
              <a:gd name="connsiteX179" fmla="*/ 1289328 w 1341145"/>
              <a:gd name="connsiteY179" fmla="*/ 52221 h 138042"/>
              <a:gd name="connsiteX180" fmla="*/ 1283661 w 1341145"/>
              <a:gd name="connsiteY180" fmla="*/ 63151 h 138042"/>
              <a:gd name="connsiteX181" fmla="*/ 1286900 w 1341145"/>
              <a:gd name="connsiteY181" fmla="*/ 72056 h 138042"/>
              <a:gd name="connsiteX182" fmla="*/ 1294591 w 1341145"/>
              <a:gd name="connsiteY182" fmla="*/ 76510 h 138042"/>
              <a:gd name="connsiteX183" fmla="*/ 1307545 w 1341145"/>
              <a:gd name="connsiteY183" fmla="*/ 78938 h 138042"/>
              <a:gd name="connsiteX184" fmla="*/ 1324952 w 1341145"/>
              <a:gd name="connsiteY184" fmla="*/ 82582 h 138042"/>
              <a:gd name="connsiteX185" fmla="*/ 1336287 w 1341145"/>
              <a:gd name="connsiteY185" fmla="*/ 91083 h 138042"/>
              <a:gd name="connsiteX186" fmla="*/ 1341145 w 1341145"/>
              <a:gd name="connsiteY186" fmla="*/ 108895 h 138042"/>
              <a:gd name="connsiteX187" fmla="*/ 1331429 w 1341145"/>
              <a:gd name="connsiteY187" fmla="*/ 129135 h 138042"/>
              <a:gd name="connsiteX188" fmla="*/ 1305926 w 1341145"/>
              <a:gd name="connsiteY188" fmla="*/ 136422 h 138042"/>
              <a:gd name="connsiteX189" fmla="*/ 1280018 w 1341145"/>
              <a:gd name="connsiteY189" fmla="*/ 128730 h 138042"/>
              <a:gd name="connsiteX190" fmla="*/ 1268683 w 1341145"/>
              <a:gd name="connsiteY190" fmla="*/ 105251 h 138042"/>
              <a:gd name="connsiteX191" fmla="*/ 1280827 w 1341145"/>
              <a:gd name="connsiteY191" fmla="*/ 105251 h 138042"/>
              <a:gd name="connsiteX192" fmla="*/ 1288519 w 1341145"/>
              <a:gd name="connsiteY192" fmla="*/ 120634 h 138042"/>
              <a:gd name="connsiteX193" fmla="*/ 1306735 w 1341145"/>
              <a:gd name="connsiteY193" fmla="*/ 125897 h 138042"/>
              <a:gd name="connsiteX194" fmla="*/ 1322928 w 1341145"/>
              <a:gd name="connsiteY194" fmla="*/ 121039 h 138042"/>
              <a:gd name="connsiteX195" fmla="*/ 1329000 w 1341145"/>
              <a:gd name="connsiteY195" fmla="*/ 109299 h 138042"/>
              <a:gd name="connsiteX196" fmla="*/ 1325357 w 1341145"/>
              <a:gd name="connsiteY196" fmla="*/ 98774 h 138042"/>
              <a:gd name="connsiteX197" fmla="*/ 1316856 w 1341145"/>
              <a:gd name="connsiteY197" fmla="*/ 93512 h 138042"/>
              <a:gd name="connsiteX198" fmla="*/ 1303092 w 1341145"/>
              <a:gd name="connsiteY198" fmla="*/ 90678 h 138042"/>
              <a:gd name="connsiteX199" fmla="*/ 1286495 w 1341145"/>
              <a:gd name="connsiteY199" fmla="*/ 87035 h 138042"/>
              <a:gd name="connsiteX200" fmla="*/ 1275565 w 1341145"/>
              <a:gd name="connsiteY200" fmla="*/ 79343 h 138042"/>
              <a:gd name="connsiteX201" fmla="*/ 1271112 w 1341145"/>
              <a:gd name="connsiteY201" fmla="*/ 63556 h 138042"/>
              <a:gd name="connsiteX202" fmla="*/ 1280423 w 1341145"/>
              <a:gd name="connsiteY202" fmla="*/ 44125 h 138042"/>
              <a:gd name="connsiteX203" fmla="*/ 1305116 w 1341145"/>
              <a:gd name="connsiteY203" fmla="*/ 36838 h 138042"/>
              <a:gd name="connsiteX204" fmla="*/ 778050 w 1341145"/>
              <a:gd name="connsiteY204" fmla="*/ 1620 h 138042"/>
              <a:gd name="connsiteX205" fmla="*/ 796267 w 1341145"/>
              <a:gd name="connsiteY205" fmla="*/ 1620 h 138042"/>
              <a:gd name="connsiteX206" fmla="*/ 841605 w 1341145"/>
              <a:gd name="connsiteY206" fmla="*/ 119016 h 138042"/>
              <a:gd name="connsiteX207" fmla="*/ 887349 w 1341145"/>
              <a:gd name="connsiteY207" fmla="*/ 1620 h 138042"/>
              <a:gd name="connsiteX208" fmla="*/ 905566 w 1341145"/>
              <a:gd name="connsiteY208" fmla="*/ 1620 h 138042"/>
              <a:gd name="connsiteX209" fmla="*/ 905566 w 1341145"/>
              <a:gd name="connsiteY209" fmla="*/ 136018 h 138042"/>
              <a:gd name="connsiteX210" fmla="*/ 892612 w 1341145"/>
              <a:gd name="connsiteY210" fmla="*/ 136018 h 138042"/>
              <a:gd name="connsiteX211" fmla="*/ 892612 w 1341145"/>
              <a:gd name="connsiteY211" fmla="*/ 21456 h 138042"/>
              <a:gd name="connsiteX212" fmla="*/ 847678 w 1341145"/>
              <a:gd name="connsiteY212" fmla="*/ 136018 h 138042"/>
              <a:gd name="connsiteX213" fmla="*/ 835533 w 1341145"/>
              <a:gd name="connsiteY213" fmla="*/ 136018 h 138042"/>
              <a:gd name="connsiteX214" fmla="*/ 790599 w 1341145"/>
              <a:gd name="connsiteY214" fmla="*/ 21456 h 138042"/>
              <a:gd name="connsiteX215" fmla="*/ 790599 w 1341145"/>
              <a:gd name="connsiteY215" fmla="*/ 136018 h 138042"/>
              <a:gd name="connsiteX216" fmla="*/ 778050 w 1341145"/>
              <a:gd name="connsiteY216" fmla="*/ 136018 h 138042"/>
              <a:gd name="connsiteX217" fmla="*/ 0 w 1341145"/>
              <a:gd name="connsiteY217" fmla="*/ 1620 h 138042"/>
              <a:gd name="connsiteX218" fmla="*/ 18217 w 1341145"/>
              <a:gd name="connsiteY218" fmla="*/ 1620 h 138042"/>
              <a:gd name="connsiteX219" fmla="*/ 63961 w 1341145"/>
              <a:gd name="connsiteY219" fmla="*/ 119016 h 138042"/>
              <a:gd name="connsiteX220" fmla="*/ 109705 w 1341145"/>
              <a:gd name="connsiteY220" fmla="*/ 1620 h 138042"/>
              <a:gd name="connsiteX221" fmla="*/ 127921 w 1341145"/>
              <a:gd name="connsiteY221" fmla="*/ 1620 h 138042"/>
              <a:gd name="connsiteX222" fmla="*/ 127921 w 1341145"/>
              <a:gd name="connsiteY222" fmla="*/ 136018 h 138042"/>
              <a:gd name="connsiteX223" fmla="*/ 114967 w 1341145"/>
              <a:gd name="connsiteY223" fmla="*/ 136018 h 138042"/>
              <a:gd name="connsiteX224" fmla="*/ 114967 w 1341145"/>
              <a:gd name="connsiteY224" fmla="*/ 21456 h 138042"/>
              <a:gd name="connsiteX225" fmla="*/ 70033 w 1341145"/>
              <a:gd name="connsiteY225" fmla="*/ 136018 h 138042"/>
              <a:gd name="connsiteX226" fmla="*/ 57888 w 1341145"/>
              <a:gd name="connsiteY226" fmla="*/ 136018 h 138042"/>
              <a:gd name="connsiteX227" fmla="*/ 12954 w 1341145"/>
              <a:gd name="connsiteY227" fmla="*/ 21456 h 138042"/>
              <a:gd name="connsiteX228" fmla="*/ 12954 w 1341145"/>
              <a:gd name="connsiteY228" fmla="*/ 136018 h 138042"/>
              <a:gd name="connsiteX229" fmla="*/ 0 w 1341145"/>
              <a:gd name="connsiteY229" fmla="*/ 136018 h 138042"/>
              <a:gd name="connsiteX230" fmla="*/ 540425 w 1341145"/>
              <a:gd name="connsiteY230" fmla="*/ 405 h 138042"/>
              <a:gd name="connsiteX231" fmla="*/ 554999 w 1341145"/>
              <a:gd name="connsiteY231" fmla="*/ 405 h 138042"/>
              <a:gd name="connsiteX232" fmla="*/ 554999 w 1341145"/>
              <a:gd name="connsiteY232" fmla="*/ 11335 h 138042"/>
              <a:gd name="connsiteX233" fmla="*/ 540425 w 1341145"/>
              <a:gd name="connsiteY233" fmla="*/ 11335 h 138042"/>
              <a:gd name="connsiteX234" fmla="*/ 528686 w 1341145"/>
              <a:gd name="connsiteY234" fmla="*/ 16193 h 138042"/>
              <a:gd name="connsiteX235" fmla="*/ 524233 w 1341145"/>
              <a:gd name="connsiteY235" fmla="*/ 29147 h 138042"/>
              <a:gd name="connsiteX236" fmla="*/ 524233 w 1341145"/>
              <a:gd name="connsiteY236" fmla="*/ 39267 h 138042"/>
              <a:gd name="connsiteX237" fmla="*/ 554999 w 1341145"/>
              <a:gd name="connsiteY237" fmla="*/ 39267 h 138042"/>
              <a:gd name="connsiteX238" fmla="*/ 554999 w 1341145"/>
              <a:gd name="connsiteY238" fmla="*/ 50197 h 138042"/>
              <a:gd name="connsiteX239" fmla="*/ 524233 w 1341145"/>
              <a:gd name="connsiteY239" fmla="*/ 50197 h 138042"/>
              <a:gd name="connsiteX240" fmla="*/ 524233 w 1341145"/>
              <a:gd name="connsiteY240" fmla="*/ 135612 h 138042"/>
              <a:gd name="connsiteX241" fmla="*/ 512088 w 1341145"/>
              <a:gd name="connsiteY241" fmla="*/ 135612 h 138042"/>
              <a:gd name="connsiteX242" fmla="*/ 512088 w 1341145"/>
              <a:gd name="connsiteY242" fmla="*/ 50197 h 138042"/>
              <a:gd name="connsiteX243" fmla="*/ 491443 w 1341145"/>
              <a:gd name="connsiteY243" fmla="*/ 50197 h 138042"/>
              <a:gd name="connsiteX244" fmla="*/ 491443 w 1341145"/>
              <a:gd name="connsiteY244" fmla="*/ 39267 h 138042"/>
              <a:gd name="connsiteX245" fmla="*/ 512088 w 1341145"/>
              <a:gd name="connsiteY245" fmla="*/ 39267 h 138042"/>
              <a:gd name="connsiteX246" fmla="*/ 512088 w 1341145"/>
              <a:gd name="connsiteY246" fmla="*/ 29147 h 138042"/>
              <a:gd name="connsiteX247" fmla="*/ 519780 w 1341145"/>
              <a:gd name="connsiteY247" fmla="*/ 8096 h 138042"/>
              <a:gd name="connsiteX248" fmla="*/ 540425 w 1341145"/>
              <a:gd name="connsiteY248" fmla="*/ 405 h 138042"/>
              <a:gd name="connsiteX249" fmla="*/ 1022557 w 1341145"/>
              <a:gd name="connsiteY249" fmla="*/ 0 h 138042"/>
              <a:gd name="connsiteX250" fmla="*/ 1035106 w 1341145"/>
              <a:gd name="connsiteY250" fmla="*/ 0 h 138042"/>
              <a:gd name="connsiteX251" fmla="*/ 1035106 w 1341145"/>
              <a:gd name="connsiteY251" fmla="*/ 82177 h 138042"/>
              <a:gd name="connsiteX252" fmla="*/ 1083684 w 1341145"/>
              <a:gd name="connsiteY252" fmla="*/ 39267 h 138042"/>
              <a:gd name="connsiteX253" fmla="*/ 1100281 w 1341145"/>
              <a:gd name="connsiteY253" fmla="*/ 39267 h 138042"/>
              <a:gd name="connsiteX254" fmla="*/ 1057775 w 1341145"/>
              <a:gd name="connsiteY254" fmla="*/ 76914 h 138042"/>
              <a:gd name="connsiteX255" fmla="*/ 1104329 w 1341145"/>
              <a:gd name="connsiteY255" fmla="*/ 136017 h 138042"/>
              <a:gd name="connsiteX256" fmla="*/ 1088541 w 1341145"/>
              <a:gd name="connsiteY256" fmla="*/ 136017 h 138042"/>
              <a:gd name="connsiteX257" fmla="*/ 1048465 w 1341145"/>
              <a:gd name="connsiteY257" fmla="*/ 85416 h 138042"/>
              <a:gd name="connsiteX258" fmla="*/ 1035106 w 1341145"/>
              <a:gd name="connsiteY258" fmla="*/ 97155 h 138042"/>
              <a:gd name="connsiteX259" fmla="*/ 1035106 w 1341145"/>
              <a:gd name="connsiteY259" fmla="*/ 136017 h 138042"/>
              <a:gd name="connsiteX260" fmla="*/ 1022557 w 1341145"/>
              <a:gd name="connsiteY260" fmla="*/ 136017 h 138042"/>
              <a:gd name="connsiteX261" fmla="*/ 322232 w 1341145"/>
              <a:gd name="connsiteY261" fmla="*/ 0 h 138042"/>
              <a:gd name="connsiteX262" fmla="*/ 334376 w 1341145"/>
              <a:gd name="connsiteY262" fmla="*/ 0 h 138042"/>
              <a:gd name="connsiteX263" fmla="*/ 334376 w 1341145"/>
              <a:gd name="connsiteY263" fmla="*/ 136017 h 138042"/>
              <a:gd name="connsiteX264" fmla="*/ 322232 w 1341145"/>
              <a:gd name="connsiteY264" fmla="*/ 136017 h 138042"/>
              <a:gd name="connsiteX265" fmla="*/ 322232 w 1341145"/>
              <a:gd name="connsiteY265" fmla="*/ 118610 h 138042"/>
              <a:gd name="connsiteX266" fmla="*/ 308468 w 1341145"/>
              <a:gd name="connsiteY266" fmla="*/ 132374 h 138042"/>
              <a:gd name="connsiteX267" fmla="*/ 288632 w 1341145"/>
              <a:gd name="connsiteY267" fmla="*/ 137636 h 138042"/>
              <a:gd name="connsiteX268" fmla="*/ 263128 w 1341145"/>
              <a:gd name="connsiteY268" fmla="*/ 130754 h 138042"/>
              <a:gd name="connsiteX269" fmla="*/ 246936 w 1341145"/>
              <a:gd name="connsiteY269" fmla="*/ 112943 h 138042"/>
              <a:gd name="connsiteX270" fmla="*/ 241269 w 1341145"/>
              <a:gd name="connsiteY270" fmla="*/ 87440 h 138042"/>
              <a:gd name="connsiteX271" fmla="*/ 246936 w 1341145"/>
              <a:gd name="connsiteY271" fmla="*/ 61936 h 138042"/>
              <a:gd name="connsiteX272" fmla="*/ 263128 w 1341145"/>
              <a:gd name="connsiteY272" fmla="*/ 44125 h 138042"/>
              <a:gd name="connsiteX273" fmla="*/ 288632 w 1341145"/>
              <a:gd name="connsiteY273" fmla="*/ 37648 h 138042"/>
              <a:gd name="connsiteX274" fmla="*/ 308468 w 1341145"/>
              <a:gd name="connsiteY274" fmla="*/ 42910 h 138042"/>
              <a:gd name="connsiteX275" fmla="*/ 322232 w 1341145"/>
              <a:gd name="connsiteY275" fmla="*/ 56674 h 138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341145" h="138042">
                <a:moveTo>
                  <a:pt x="963049" y="88250"/>
                </a:moveTo>
                <a:cubicBezTo>
                  <a:pt x="954953" y="88250"/>
                  <a:pt x="948476" y="89869"/>
                  <a:pt x="943619" y="93512"/>
                </a:cubicBezTo>
                <a:cubicBezTo>
                  <a:pt x="938761" y="97156"/>
                  <a:pt x="936332" y="102013"/>
                  <a:pt x="936332" y="108086"/>
                </a:cubicBezTo>
                <a:cubicBezTo>
                  <a:pt x="936737" y="113753"/>
                  <a:pt x="938761" y="118206"/>
                  <a:pt x="942809" y="121444"/>
                </a:cubicBezTo>
                <a:cubicBezTo>
                  <a:pt x="946857" y="124683"/>
                  <a:pt x="952120" y="126302"/>
                  <a:pt x="959001" y="126302"/>
                </a:cubicBezTo>
                <a:cubicBezTo>
                  <a:pt x="969526" y="126302"/>
                  <a:pt x="978028" y="123064"/>
                  <a:pt x="983695" y="116991"/>
                </a:cubicBezTo>
                <a:cubicBezTo>
                  <a:pt x="989767" y="110919"/>
                  <a:pt x="992601" y="102418"/>
                  <a:pt x="992601" y="91083"/>
                </a:cubicBezTo>
                <a:lnTo>
                  <a:pt x="992601" y="88250"/>
                </a:lnTo>
                <a:close/>
                <a:moveTo>
                  <a:pt x="185000" y="88250"/>
                </a:moveTo>
                <a:cubicBezTo>
                  <a:pt x="176904" y="88250"/>
                  <a:pt x="170427" y="89869"/>
                  <a:pt x="165569" y="93512"/>
                </a:cubicBezTo>
                <a:cubicBezTo>
                  <a:pt x="160711" y="97156"/>
                  <a:pt x="158283" y="102013"/>
                  <a:pt x="158283" y="108086"/>
                </a:cubicBezTo>
                <a:cubicBezTo>
                  <a:pt x="159092" y="113753"/>
                  <a:pt x="161116" y="118206"/>
                  <a:pt x="164759" y="121444"/>
                </a:cubicBezTo>
                <a:cubicBezTo>
                  <a:pt x="168808" y="124683"/>
                  <a:pt x="174070" y="126302"/>
                  <a:pt x="180952" y="126302"/>
                </a:cubicBezTo>
                <a:cubicBezTo>
                  <a:pt x="191477" y="126302"/>
                  <a:pt x="199978" y="123064"/>
                  <a:pt x="205645" y="116991"/>
                </a:cubicBezTo>
                <a:cubicBezTo>
                  <a:pt x="211718" y="110919"/>
                  <a:pt x="214551" y="102418"/>
                  <a:pt x="214551" y="91083"/>
                </a:cubicBezTo>
                <a:lnTo>
                  <a:pt x="214551" y="88250"/>
                </a:lnTo>
                <a:close/>
                <a:moveTo>
                  <a:pt x="603982" y="49388"/>
                </a:moveTo>
                <a:cubicBezTo>
                  <a:pt x="597099" y="49388"/>
                  <a:pt x="590622" y="51007"/>
                  <a:pt x="585360" y="54245"/>
                </a:cubicBezTo>
                <a:cubicBezTo>
                  <a:pt x="579693" y="57484"/>
                  <a:pt x="575645" y="62342"/>
                  <a:pt x="572406" y="68009"/>
                </a:cubicBezTo>
                <a:cubicBezTo>
                  <a:pt x="569572" y="74081"/>
                  <a:pt x="567953" y="80558"/>
                  <a:pt x="567953" y="87845"/>
                </a:cubicBezTo>
                <a:cubicBezTo>
                  <a:pt x="567953" y="95131"/>
                  <a:pt x="569572" y="101609"/>
                  <a:pt x="572406" y="107681"/>
                </a:cubicBezTo>
                <a:cubicBezTo>
                  <a:pt x="575240" y="113753"/>
                  <a:pt x="579693" y="118206"/>
                  <a:pt x="585360" y="121444"/>
                </a:cubicBezTo>
                <a:cubicBezTo>
                  <a:pt x="591027" y="124683"/>
                  <a:pt x="597099" y="126302"/>
                  <a:pt x="603982" y="126302"/>
                </a:cubicBezTo>
                <a:cubicBezTo>
                  <a:pt x="610863" y="126302"/>
                  <a:pt x="617340" y="124683"/>
                  <a:pt x="622603" y="121444"/>
                </a:cubicBezTo>
                <a:cubicBezTo>
                  <a:pt x="628270" y="118206"/>
                  <a:pt x="632318" y="113348"/>
                  <a:pt x="635557" y="107681"/>
                </a:cubicBezTo>
                <a:cubicBezTo>
                  <a:pt x="638391" y="101609"/>
                  <a:pt x="640010" y="95131"/>
                  <a:pt x="640010" y="87845"/>
                </a:cubicBezTo>
                <a:cubicBezTo>
                  <a:pt x="640010" y="80558"/>
                  <a:pt x="638391" y="73676"/>
                  <a:pt x="635557" y="68009"/>
                </a:cubicBezTo>
                <a:cubicBezTo>
                  <a:pt x="632723" y="61937"/>
                  <a:pt x="628270" y="57484"/>
                  <a:pt x="622603" y="54245"/>
                </a:cubicBezTo>
                <a:cubicBezTo>
                  <a:pt x="616935" y="51007"/>
                  <a:pt x="610863" y="49388"/>
                  <a:pt x="603982" y="49388"/>
                </a:cubicBezTo>
                <a:close/>
                <a:moveTo>
                  <a:pt x="1149668" y="48983"/>
                </a:moveTo>
                <a:cubicBezTo>
                  <a:pt x="1140762" y="48983"/>
                  <a:pt x="1133475" y="51412"/>
                  <a:pt x="1127808" y="56674"/>
                </a:cubicBezTo>
                <a:cubicBezTo>
                  <a:pt x="1122141" y="61532"/>
                  <a:pt x="1118497" y="68819"/>
                  <a:pt x="1116878" y="77725"/>
                </a:cubicBezTo>
                <a:lnTo>
                  <a:pt x="1181243" y="77725"/>
                </a:lnTo>
                <a:cubicBezTo>
                  <a:pt x="1180434" y="68819"/>
                  <a:pt x="1177600" y="61937"/>
                  <a:pt x="1171933" y="56674"/>
                </a:cubicBezTo>
                <a:cubicBezTo>
                  <a:pt x="1166266" y="51412"/>
                  <a:pt x="1158979" y="48983"/>
                  <a:pt x="1149668" y="48983"/>
                </a:cubicBezTo>
                <a:close/>
                <a:moveTo>
                  <a:pt x="396312" y="48983"/>
                </a:moveTo>
                <a:cubicBezTo>
                  <a:pt x="387406" y="48983"/>
                  <a:pt x="380120" y="51412"/>
                  <a:pt x="374452" y="56674"/>
                </a:cubicBezTo>
                <a:cubicBezTo>
                  <a:pt x="368785" y="61532"/>
                  <a:pt x="365142" y="68819"/>
                  <a:pt x="363522" y="77725"/>
                </a:cubicBezTo>
                <a:lnTo>
                  <a:pt x="427888" y="77725"/>
                </a:lnTo>
                <a:cubicBezTo>
                  <a:pt x="427078" y="68819"/>
                  <a:pt x="424244" y="61937"/>
                  <a:pt x="418577" y="56674"/>
                </a:cubicBezTo>
                <a:cubicBezTo>
                  <a:pt x="412909" y="51412"/>
                  <a:pt x="405623" y="48983"/>
                  <a:pt x="396312" y="48983"/>
                </a:cubicBezTo>
                <a:close/>
                <a:moveTo>
                  <a:pt x="289037" y="48578"/>
                </a:moveTo>
                <a:cubicBezTo>
                  <a:pt x="278512" y="48578"/>
                  <a:pt x="270011" y="52221"/>
                  <a:pt x="263938" y="59103"/>
                </a:cubicBezTo>
                <a:cubicBezTo>
                  <a:pt x="257866" y="65984"/>
                  <a:pt x="254628" y="75700"/>
                  <a:pt x="254628" y="87440"/>
                </a:cubicBezTo>
                <a:cubicBezTo>
                  <a:pt x="254628" y="99179"/>
                  <a:pt x="257462" y="108895"/>
                  <a:pt x="263938" y="115777"/>
                </a:cubicBezTo>
                <a:cubicBezTo>
                  <a:pt x="270011" y="122658"/>
                  <a:pt x="278512" y="126302"/>
                  <a:pt x="289037" y="126302"/>
                </a:cubicBezTo>
                <a:cubicBezTo>
                  <a:pt x="299562" y="126302"/>
                  <a:pt x="308063" y="122658"/>
                  <a:pt x="314135" y="115777"/>
                </a:cubicBezTo>
                <a:cubicBezTo>
                  <a:pt x="320207" y="108895"/>
                  <a:pt x="323446" y="99179"/>
                  <a:pt x="323446" y="87440"/>
                </a:cubicBezTo>
                <a:cubicBezTo>
                  <a:pt x="323446" y="75700"/>
                  <a:pt x="320207" y="66389"/>
                  <a:pt x="314135" y="59103"/>
                </a:cubicBezTo>
                <a:cubicBezTo>
                  <a:pt x="308063" y="52221"/>
                  <a:pt x="299562" y="48578"/>
                  <a:pt x="289037" y="48578"/>
                </a:cubicBezTo>
                <a:close/>
                <a:moveTo>
                  <a:pt x="1210390" y="38862"/>
                </a:moveTo>
                <a:lnTo>
                  <a:pt x="1222534" y="38862"/>
                </a:lnTo>
                <a:lnTo>
                  <a:pt x="1222534" y="59507"/>
                </a:lnTo>
                <a:cubicBezTo>
                  <a:pt x="1224558" y="52625"/>
                  <a:pt x="1227392" y="47363"/>
                  <a:pt x="1231845" y="44125"/>
                </a:cubicBezTo>
                <a:cubicBezTo>
                  <a:pt x="1236298" y="40886"/>
                  <a:pt x="1241966" y="38862"/>
                  <a:pt x="1249252" y="38862"/>
                </a:cubicBezTo>
                <a:lnTo>
                  <a:pt x="1261801" y="38862"/>
                </a:lnTo>
                <a:lnTo>
                  <a:pt x="1261801" y="49792"/>
                </a:lnTo>
                <a:lnTo>
                  <a:pt x="1249252" y="49792"/>
                </a:lnTo>
                <a:cubicBezTo>
                  <a:pt x="1239537" y="50197"/>
                  <a:pt x="1232655" y="54245"/>
                  <a:pt x="1228607" y="61936"/>
                </a:cubicBezTo>
                <a:cubicBezTo>
                  <a:pt x="1224558" y="69628"/>
                  <a:pt x="1222534" y="80558"/>
                  <a:pt x="1222534" y="94321"/>
                </a:cubicBezTo>
                <a:lnTo>
                  <a:pt x="1222534" y="135612"/>
                </a:lnTo>
                <a:lnTo>
                  <a:pt x="1210390" y="135612"/>
                </a:lnTo>
                <a:close/>
                <a:moveTo>
                  <a:pt x="668346" y="38862"/>
                </a:moveTo>
                <a:lnTo>
                  <a:pt x="680490" y="38862"/>
                </a:lnTo>
                <a:lnTo>
                  <a:pt x="680490" y="59507"/>
                </a:lnTo>
                <a:cubicBezTo>
                  <a:pt x="682514" y="52625"/>
                  <a:pt x="685348" y="47363"/>
                  <a:pt x="689801" y="44125"/>
                </a:cubicBezTo>
                <a:cubicBezTo>
                  <a:pt x="694254" y="40886"/>
                  <a:pt x="699921" y="38862"/>
                  <a:pt x="707208" y="38862"/>
                </a:cubicBezTo>
                <a:lnTo>
                  <a:pt x="719757" y="38862"/>
                </a:lnTo>
                <a:lnTo>
                  <a:pt x="719757" y="49792"/>
                </a:lnTo>
                <a:lnTo>
                  <a:pt x="707208" y="49792"/>
                </a:lnTo>
                <a:cubicBezTo>
                  <a:pt x="697492" y="50197"/>
                  <a:pt x="690611" y="54245"/>
                  <a:pt x="686563" y="61936"/>
                </a:cubicBezTo>
                <a:cubicBezTo>
                  <a:pt x="682514" y="69628"/>
                  <a:pt x="680490" y="80558"/>
                  <a:pt x="680490" y="94321"/>
                </a:cubicBezTo>
                <a:lnTo>
                  <a:pt x="680490" y="135612"/>
                </a:lnTo>
                <a:lnTo>
                  <a:pt x="668346" y="135612"/>
                </a:lnTo>
                <a:close/>
                <a:moveTo>
                  <a:pt x="963859" y="38053"/>
                </a:moveTo>
                <a:cubicBezTo>
                  <a:pt x="976408" y="38053"/>
                  <a:pt x="986124" y="41291"/>
                  <a:pt x="993410" y="47768"/>
                </a:cubicBezTo>
                <a:cubicBezTo>
                  <a:pt x="1000697" y="54246"/>
                  <a:pt x="1004341" y="63151"/>
                  <a:pt x="1004341" y="73676"/>
                </a:cubicBezTo>
                <a:lnTo>
                  <a:pt x="1004341" y="136018"/>
                </a:lnTo>
                <a:lnTo>
                  <a:pt x="992196" y="136018"/>
                </a:lnTo>
                <a:lnTo>
                  <a:pt x="992196" y="118206"/>
                </a:lnTo>
                <a:cubicBezTo>
                  <a:pt x="989362" y="124278"/>
                  <a:pt x="984505" y="128731"/>
                  <a:pt x="978432" y="132374"/>
                </a:cubicBezTo>
                <a:cubicBezTo>
                  <a:pt x="972360" y="136018"/>
                  <a:pt x="965073" y="137637"/>
                  <a:pt x="957382" y="137637"/>
                </a:cubicBezTo>
                <a:cubicBezTo>
                  <a:pt x="946857" y="137637"/>
                  <a:pt x="938761" y="135208"/>
                  <a:pt x="932688" y="129945"/>
                </a:cubicBezTo>
                <a:cubicBezTo>
                  <a:pt x="926616" y="124683"/>
                  <a:pt x="923378" y="117801"/>
                  <a:pt x="923378" y="108490"/>
                </a:cubicBezTo>
                <a:cubicBezTo>
                  <a:pt x="923378" y="99180"/>
                  <a:pt x="927021" y="91893"/>
                  <a:pt x="933903" y="86631"/>
                </a:cubicBezTo>
                <a:cubicBezTo>
                  <a:pt x="941189" y="81368"/>
                  <a:pt x="950500" y="78534"/>
                  <a:pt x="962645" y="78534"/>
                </a:cubicBezTo>
                <a:lnTo>
                  <a:pt x="986124" y="78534"/>
                </a:lnTo>
                <a:cubicBezTo>
                  <a:pt x="990172" y="78534"/>
                  <a:pt x="992196" y="76915"/>
                  <a:pt x="992196" y="74081"/>
                </a:cubicBezTo>
                <a:cubicBezTo>
                  <a:pt x="992601" y="65985"/>
                  <a:pt x="989767" y="60318"/>
                  <a:pt x="984909" y="55460"/>
                </a:cubicBezTo>
                <a:cubicBezTo>
                  <a:pt x="980052" y="51007"/>
                  <a:pt x="972765" y="48578"/>
                  <a:pt x="964264" y="48578"/>
                </a:cubicBezTo>
                <a:cubicBezTo>
                  <a:pt x="959406" y="48578"/>
                  <a:pt x="954953" y="49388"/>
                  <a:pt x="950500" y="51412"/>
                </a:cubicBezTo>
                <a:cubicBezTo>
                  <a:pt x="946047" y="53436"/>
                  <a:pt x="942809" y="55865"/>
                  <a:pt x="939975" y="59103"/>
                </a:cubicBezTo>
                <a:cubicBezTo>
                  <a:pt x="937546" y="62342"/>
                  <a:pt x="935927" y="65580"/>
                  <a:pt x="935522" y="69628"/>
                </a:cubicBezTo>
                <a:lnTo>
                  <a:pt x="923378" y="69628"/>
                </a:lnTo>
                <a:cubicBezTo>
                  <a:pt x="924187" y="63556"/>
                  <a:pt x="926211" y="58294"/>
                  <a:pt x="930260" y="53436"/>
                </a:cubicBezTo>
                <a:cubicBezTo>
                  <a:pt x="933903" y="48578"/>
                  <a:pt x="939165" y="44935"/>
                  <a:pt x="944833" y="42101"/>
                </a:cubicBezTo>
                <a:cubicBezTo>
                  <a:pt x="950500" y="39267"/>
                  <a:pt x="956977" y="38053"/>
                  <a:pt x="963859" y="38053"/>
                </a:cubicBezTo>
                <a:close/>
                <a:moveTo>
                  <a:pt x="186619" y="38053"/>
                </a:moveTo>
                <a:cubicBezTo>
                  <a:pt x="199169" y="38053"/>
                  <a:pt x="208884" y="41291"/>
                  <a:pt x="216170" y="47768"/>
                </a:cubicBezTo>
                <a:cubicBezTo>
                  <a:pt x="223457" y="54246"/>
                  <a:pt x="227101" y="63151"/>
                  <a:pt x="227101" y="73676"/>
                </a:cubicBezTo>
                <a:lnTo>
                  <a:pt x="227101" y="136018"/>
                </a:lnTo>
                <a:lnTo>
                  <a:pt x="214956" y="136018"/>
                </a:lnTo>
                <a:lnTo>
                  <a:pt x="214956" y="118206"/>
                </a:lnTo>
                <a:cubicBezTo>
                  <a:pt x="212122" y="124278"/>
                  <a:pt x="207265" y="128731"/>
                  <a:pt x="201193" y="132374"/>
                </a:cubicBezTo>
                <a:cubicBezTo>
                  <a:pt x="195120" y="136018"/>
                  <a:pt x="187834" y="137637"/>
                  <a:pt x="180142" y="137637"/>
                </a:cubicBezTo>
                <a:cubicBezTo>
                  <a:pt x="169617" y="137637"/>
                  <a:pt x="161521" y="135208"/>
                  <a:pt x="155449" y="129945"/>
                </a:cubicBezTo>
                <a:cubicBezTo>
                  <a:pt x="149376" y="124683"/>
                  <a:pt x="146138" y="117801"/>
                  <a:pt x="146138" y="108490"/>
                </a:cubicBezTo>
                <a:cubicBezTo>
                  <a:pt x="146138" y="99180"/>
                  <a:pt x="149781" y="91893"/>
                  <a:pt x="156663" y="86631"/>
                </a:cubicBezTo>
                <a:cubicBezTo>
                  <a:pt x="163950" y="81368"/>
                  <a:pt x="173260" y="78534"/>
                  <a:pt x="185405" y="78534"/>
                </a:cubicBezTo>
                <a:lnTo>
                  <a:pt x="208884" y="78534"/>
                </a:lnTo>
                <a:cubicBezTo>
                  <a:pt x="212932" y="78534"/>
                  <a:pt x="214956" y="76915"/>
                  <a:pt x="214956" y="74081"/>
                </a:cubicBezTo>
                <a:cubicBezTo>
                  <a:pt x="214551" y="65985"/>
                  <a:pt x="212122" y="60318"/>
                  <a:pt x="207265" y="55460"/>
                </a:cubicBezTo>
                <a:cubicBezTo>
                  <a:pt x="202407" y="51007"/>
                  <a:pt x="195120" y="48578"/>
                  <a:pt x="186619" y="48578"/>
                </a:cubicBezTo>
                <a:cubicBezTo>
                  <a:pt x="181761" y="48578"/>
                  <a:pt x="177309" y="49388"/>
                  <a:pt x="172856" y="51412"/>
                </a:cubicBezTo>
                <a:cubicBezTo>
                  <a:pt x="168403" y="53436"/>
                  <a:pt x="165164" y="55865"/>
                  <a:pt x="162331" y="59103"/>
                </a:cubicBezTo>
                <a:cubicBezTo>
                  <a:pt x="159901" y="62342"/>
                  <a:pt x="158283" y="65580"/>
                  <a:pt x="157877" y="69628"/>
                </a:cubicBezTo>
                <a:lnTo>
                  <a:pt x="145733" y="69628"/>
                </a:lnTo>
                <a:cubicBezTo>
                  <a:pt x="146543" y="63556"/>
                  <a:pt x="148567" y="58294"/>
                  <a:pt x="152615" y="53436"/>
                </a:cubicBezTo>
                <a:cubicBezTo>
                  <a:pt x="156259" y="48578"/>
                  <a:pt x="161521" y="44935"/>
                  <a:pt x="167593" y="42101"/>
                </a:cubicBezTo>
                <a:cubicBezTo>
                  <a:pt x="173665" y="39267"/>
                  <a:pt x="179737" y="38053"/>
                  <a:pt x="186619" y="38053"/>
                </a:cubicBezTo>
                <a:close/>
                <a:moveTo>
                  <a:pt x="1149668" y="37648"/>
                </a:moveTo>
                <a:cubicBezTo>
                  <a:pt x="1158169" y="37648"/>
                  <a:pt x="1166266" y="39672"/>
                  <a:pt x="1172742" y="43315"/>
                </a:cubicBezTo>
                <a:cubicBezTo>
                  <a:pt x="1179624" y="46959"/>
                  <a:pt x="1184482" y="52221"/>
                  <a:pt x="1188530" y="59103"/>
                </a:cubicBezTo>
                <a:cubicBezTo>
                  <a:pt x="1192173" y="65985"/>
                  <a:pt x="1194197" y="73676"/>
                  <a:pt x="1194197" y="82582"/>
                </a:cubicBezTo>
                <a:cubicBezTo>
                  <a:pt x="1194197" y="85011"/>
                  <a:pt x="1194197" y="87035"/>
                  <a:pt x="1193793" y="89059"/>
                </a:cubicBezTo>
                <a:lnTo>
                  <a:pt x="1116473" y="89059"/>
                </a:lnTo>
                <a:cubicBezTo>
                  <a:pt x="1116878" y="96346"/>
                  <a:pt x="1118497" y="102823"/>
                  <a:pt x="1121736" y="108490"/>
                </a:cubicBezTo>
                <a:cubicBezTo>
                  <a:pt x="1124974" y="114158"/>
                  <a:pt x="1129023" y="118611"/>
                  <a:pt x="1134285" y="121849"/>
                </a:cubicBezTo>
                <a:cubicBezTo>
                  <a:pt x="1139548" y="125088"/>
                  <a:pt x="1145215" y="126707"/>
                  <a:pt x="1151692" y="126707"/>
                </a:cubicBezTo>
                <a:cubicBezTo>
                  <a:pt x="1160193" y="126707"/>
                  <a:pt x="1167075" y="124683"/>
                  <a:pt x="1172338" y="121040"/>
                </a:cubicBezTo>
                <a:cubicBezTo>
                  <a:pt x="1177600" y="117396"/>
                  <a:pt x="1181243" y="112134"/>
                  <a:pt x="1182863" y="105657"/>
                </a:cubicBezTo>
                <a:lnTo>
                  <a:pt x="1195412" y="105657"/>
                </a:lnTo>
                <a:cubicBezTo>
                  <a:pt x="1193793" y="115372"/>
                  <a:pt x="1189340" y="123064"/>
                  <a:pt x="1181243" y="129136"/>
                </a:cubicBezTo>
                <a:cubicBezTo>
                  <a:pt x="1173552" y="134803"/>
                  <a:pt x="1163432" y="138042"/>
                  <a:pt x="1151692" y="138042"/>
                </a:cubicBezTo>
                <a:cubicBezTo>
                  <a:pt x="1142786" y="138042"/>
                  <a:pt x="1134690" y="136018"/>
                  <a:pt x="1127403" y="131565"/>
                </a:cubicBezTo>
                <a:cubicBezTo>
                  <a:pt x="1120117" y="127112"/>
                  <a:pt x="1114449" y="121040"/>
                  <a:pt x="1110401" y="113348"/>
                </a:cubicBezTo>
                <a:cubicBezTo>
                  <a:pt x="1106353" y="105657"/>
                  <a:pt x="1104329" y="97155"/>
                  <a:pt x="1104329" y="87440"/>
                </a:cubicBezTo>
                <a:cubicBezTo>
                  <a:pt x="1103924" y="76915"/>
                  <a:pt x="1105948" y="68414"/>
                  <a:pt x="1109592" y="61127"/>
                </a:cubicBezTo>
                <a:cubicBezTo>
                  <a:pt x="1113235" y="53841"/>
                  <a:pt x="1118902" y="47768"/>
                  <a:pt x="1125784" y="43720"/>
                </a:cubicBezTo>
                <a:cubicBezTo>
                  <a:pt x="1132666" y="39672"/>
                  <a:pt x="1140762" y="37648"/>
                  <a:pt x="1149668" y="37648"/>
                </a:cubicBezTo>
                <a:close/>
                <a:moveTo>
                  <a:pt x="603982" y="37648"/>
                </a:moveTo>
                <a:cubicBezTo>
                  <a:pt x="613292" y="37648"/>
                  <a:pt x="621793" y="39672"/>
                  <a:pt x="629080" y="44125"/>
                </a:cubicBezTo>
                <a:cubicBezTo>
                  <a:pt x="636367" y="48578"/>
                  <a:pt x="642439" y="54245"/>
                  <a:pt x="646487" y="61937"/>
                </a:cubicBezTo>
                <a:cubicBezTo>
                  <a:pt x="650535" y="69628"/>
                  <a:pt x="652559" y="78129"/>
                  <a:pt x="652559" y="87845"/>
                </a:cubicBezTo>
                <a:cubicBezTo>
                  <a:pt x="652559" y="97560"/>
                  <a:pt x="650535" y="106061"/>
                  <a:pt x="646487" y="113348"/>
                </a:cubicBezTo>
                <a:cubicBezTo>
                  <a:pt x="642439" y="121040"/>
                  <a:pt x="636367" y="126707"/>
                  <a:pt x="629080" y="131160"/>
                </a:cubicBezTo>
                <a:cubicBezTo>
                  <a:pt x="621793" y="135613"/>
                  <a:pt x="613292" y="137637"/>
                  <a:pt x="603982" y="137637"/>
                </a:cubicBezTo>
                <a:cubicBezTo>
                  <a:pt x="594671" y="137232"/>
                  <a:pt x="586574" y="135208"/>
                  <a:pt x="578883" y="131160"/>
                </a:cubicBezTo>
                <a:cubicBezTo>
                  <a:pt x="571597" y="126707"/>
                  <a:pt x="565524" y="121040"/>
                  <a:pt x="561476" y="113348"/>
                </a:cubicBezTo>
                <a:cubicBezTo>
                  <a:pt x="557428" y="105657"/>
                  <a:pt x="555404" y="97155"/>
                  <a:pt x="555404" y="87845"/>
                </a:cubicBezTo>
                <a:cubicBezTo>
                  <a:pt x="555404" y="78534"/>
                  <a:pt x="557428" y="69628"/>
                  <a:pt x="561476" y="61937"/>
                </a:cubicBezTo>
                <a:cubicBezTo>
                  <a:pt x="565524" y="54245"/>
                  <a:pt x="571597" y="48578"/>
                  <a:pt x="578883" y="44125"/>
                </a:cubicBezTo>
                <a:cubicBezTo>
                  <a:pt x="586170" y="39672"/>
                  <a:pt x="594671" y="37648"/>
                  <a:pt x="603982" y="37648"/>
                </a:cubicBezTo>
                <a:close/>
                <a:moveTo>
                  <a:pt x="396312" y="37648"/>
                </a:moveTo>
                <a:cubicBezTo>
                  <a:pt x="404813" y="37648"/>
                  <a:pt x="412909" y="39672"/>
                  <a:pt x="419387" y="43315"/>
                </a:cubicBezTo>
                <a:cubicBezTo>
                  <a:pt x="426268" y="46959"/>
                  <a:pt x="431126" y="52221"/>
                  <a:pt x="435174" y="59103"/>
                </a:cubicBezTo>
                <a:cubicBezTo>
                  <a:pt x="438817" y="65985"/>
                  <a:pt x="440841" y="73676"/>
                  <a:pt x="440841" y="82582"/>
                </a:cubicBezTo>
                <a:cubicBezTo>
                  <a:pt x="440841" y="85011"/>
                  <a:pt x="440841" y="87035"/>
                  <a:pt x="440437" y="89059"/>
                </a:cubicBezTo>
                <a:lnTo>
                  <a:pt x="363118" y="89059"/>
                </a:lnTo>
                <a:cubicBezTo>
                  <a:pt x="363522" y="96346"/>
                  <a:pt x="365142" y="102823"/>
                  <a:pt x="368380" y="108490"/>
                </a:cubicBezTo>
                <a:cubicBezTo>
                  <a:pt x="371619" y="114158"/>
                  <a:pt x="375667" y="118611"/>
                  <a:pt x="380930" y="121849"/>
                </a:cubicBezTo>
                <a:cubicBezTo>
                  <a:pt x="386192" y="125088"/>
                  <a:pt x="391859" y="126707"/>
                  <a:pt x="398336" y="126707"/>
                </a:cubicBezTo>
                <a:cubicBezTo>
                  <a:pt x="406837" y="126707"/>
                  <a:pt x="413719" y="124683"/>
                  <a:pt x="418982" y="121040"/>
                </a:cubicBezTo>
                <a:cubicBezTo>
                  <a:pt x="424244" y="117396"/>
                  <a:pt x="427888" y="112134"/>
                  <a:pt x="429507" y="105657"/>
                </a:cubicBezTo>
                <a:lnTo>
                  <a:pt x="442056" y="105657"/>
                </a:lnTo>
                <a:cubicBezTo>
                  <a:pt x="440437" y="115372"/>
                  <a:pt x="435984" y="123064"/>
                  <a:pt x="427888" y="129136"/>
                </a:cubicBezTo>
                <a:cubicBezTo>
                  <a:pt x="420196" y="134803"/>
                  <a:pt x="410076" y="138042"/>
                  <a:pt x="398336" y="138042"/>
                </a:cubicBezTo>
                <a:cubicBezTo>
                  <a:pt x="389430" y="138042"/>
                  <a:pt x="381334" y="136018"/>
                  <a:pt x="374047" y="131565"/>
                </a:cubicBezTo>
                <a:cubicBezTo>
                  <a:pt x="366761" y="127112"/>
                  <a:pt x="361094" y="121040"/>
                  <a:pt x="357045" y="113348"/>
                </a:cubicBezTo>
                <a:cubicBezTo>
                  <a:pt x="352997" y="105657"/>
                  <a:pt x="350973" y="97155"/>
                  <a:pt x="350973" y="87440"/>
                </a:cubicBezTo>
                <a:cubicBezTo>
                  <a:pt x="350569" y="76915"/>
                  <a:pt x="352187" y="68414"/>
                  <a:pt x="356236" y="61127"/>
                </a:cubicBezTo>
                <a:cubicBezTo>
                  <a:pt x="359879" y="53841"/>
                  <a:pt x="365546" y="47768"/>
                  <a:pt x="372428" y="43720"/>
                </a:cubicBezTo>
                <a:cubicBezTo>
                  <a:pt x="379310" y="39672"/>
                  <a:pt x="387406" y="37648"/>
                  <a:pt x="396312" y="37648"/>
                </a:cubicBezTo>
                <a:close/>
                <a:moveTo>
                  <a:pt x="1305116" y="36838"/>
                </a:moveTo>
                <a:cubicBezTo>
                  <a:pt x="1315236" y="36838"/>
                  <a:pt x="1323737" y="39671"/>
                  <a:pt x="1330215" y="44934"/>
                </a:cubicBezTo>
                <a:cubicBezTo>
                  <a:pt x="1336692" y="50197"/>
                  <a:pt x="1340335" y="57079"/>
                  <a:pt x="1340740" y="65984"/>
                </a:cubicBezTo>
                <a:lnTo>
                  <a:pt x="1328595" y="65984"/>
                </a:lnTo>
                <a:cubicBezTo>
                  <a:pt x="1327786" y="59912"/>
                  <a:pt x="1324952" y="55459"/>
                  <a:pt x="1320094" y="52626"/>
                </a:cubicBezTo>
                <a:cubicBezTo>
                  <a:pt x="1315236" y="49792"/>
                  <a:pt x="1309974" y="48173"/>
                  <a:pt x="1304307" y="48173"/>
                </a:cubicBezTo>
                <a:cubicBezTo>
                  <a:pt x="1298235" y="48173"/>
                  <a:pt x="1292972" y="49387"/>
                  <a:pt x="1289328" y="52221"/>
                </a:cubicBezTo>
                <a:cubicBezTo>
                  <a:pt x="1285685" y="55055"/>
                  <a:pt x="1283661" y="58698"/>
                  <a:pt x="1283661" y="63151"/>
                </a:cubicBezTo>
                <a:cubicBezTo>
                  <a:pt x="1283661" y="66794"/>
                  <a:pt x="1284876" y="70032"/>
                  <a:pt x="1286900" y="72056"/>
                </a:cubicBezTo>
                <a:cubicBezTo>
                  <a:pt x="1288924" y="74081"/>
                  <a:pt x="1291758" y="75700"/>
                  <a:pt x="1294591" y="76510"/>
                </a:cubicBezTo>
                <a:cubicBezTo>
                  <a:pt x="1297830" y="77319"/>
                  <a:pt x="1301878" y="78129"/>
                  <a:pt x="1307545" y="78938"/>
                </a:cubicBezTo>
                <a:cubicBezTo>
                  <a:pt x="1314832" y="80153"/>
                  <a:pt x="1320499" y="81367"/>
                  <a:pt x="1324952" y="82582"/>
                </a:cubicBezTo>
                <a:cubicBezTo>
                  <a:pt x="1329405" y="84201"/>
                  <a:pt x="1333453" y="87035"/>
                  <a:pt x="1336287" y="91083"/>
                </a:cubicBezTo>
                <a:cubicBezTo>
                  <a:pt x="1339525" y="95131"/>
                  <a:pt x="1341145" y="101203"/>
                  <a:pt x="1341145" y="108895"/>
                </a:cubicBezTo>
                <a:cubicBezTo>
                  <a:pt x="1341145" y="117396"/>
                  <a:pt x="1337906" y="123873"/>
                  <a:pt x="1331429" y="129135"/>
                </a:cubicBezTo>
                <a:cubicBezTo>
                  <a:pt x="1324952" y="133993"/>
                  <a:pt x="1316451" y="136422"/>
                  <a:pt x="1305926" y="136422"/>
                </a:cubicBezTo>
                <a:cubicBezTo>
                  <a:pt x="1295401" y="137231"/>
                  <a:pt x="1286495" y="134398"/>
                  <a:pt x="1280018" y="128730"/>
                </a:cubicBezTo>
                <a:cubicBezTo>
                  <a:pt x="1273136" y="123063"/>
                  <a:pt x="1269493" y="115371"/>
                  <a:pt x="1268683" y="105251"/>
                </a:cubicBezTo>
                <a:lnTo>
                  <a:pt x="1280827" y="105251"/>
                </a:lnTo>
                <a:cubicBezTo>
                  <a:pt x="1281637" y="112133"/>
                  <a:pt x="1284066" y="117396"/>
                  <a:pt x="1288519" y="120634"/>
                </a:cubicBezTo>
                <a:cubicBezTo>
                  <a:pt x="1292972" y="124277"/>
                  <a:pt x="1299044" y="125897"/>
                  <a:pt x="1306735" y="125897"/>
                </a:cubicBezTo>
                <a:cubicBezTo>
                  <a:pt x="1313212" y="125897"/>
                  <a:pt x="1318475" y="124277"/>
                  <a:pt x="1322928" y="121039"/>
                </a:cubicBezTo>
                <a:cubicBezTo>
                  <a:pt x="1326976" y="117801"/>
                  <a:pt x="1329000" y="113752"/>
                  <a:pt x="1329000" y="109299"/>
                </a:cubicBezTo>
                <a:cubicBezTo>
                  <a:pt x="1329000" y="104846"/>
                  <a:pt x="1327786" y="101203"/>
                  <a:pt x="1325357" y="98774"/>
                </a:cubicBezTo>
                <a:cubicBezTo>
                  <a:pt x="1322928" y="96345"/>
                  <a:pt x="1320094" y="94726"/>
                  <a:pt x="1316856" y="93512"/>
                </a:cubicBezTo>
                <a:cubicBezTo>
                  <a:pt x="1313617" y="92702"/>
                  <a:pt x="1308760" y="91488"/>
                  <a:pt x="1303092" y="90678"/>
                </a:cubicBezTo>
                <a:cubicBezTo>
                  <a:pt x="1296210" y="89464"/>
                  <a:pt x="1290543" y="88249"/>
                  <a:pt x="1286495" y="87035"/>
                </a:cubicBezTo>
                <a:cubicBezTo>
                  <a:pt x="1282447" y="85820"/>
                  <a:pt x="1278803" y="82986"/>
                  <a:pt x="1275565" y="79343"/>
                </a:cubicBezTo>
                <a:cubicBezTo>
                  <a:pt x="1272731" y="75700"/>
                  <a:pt x="1271112" y="70437"/>
                  <a:pt x="1271112" y="63556"/>
                </a:cubicBezTo>
                <a:cubicBezTo>
                  <a:pt x="1271112" y="55459"/>
                  <a:pt x="1274350" y="48982"/>
                  <a:pt x="1280423" y="44125"/>
                </a:cubicBezTo>
                <a:cubicBezTo>
                  <a:pt x="1286495" y="39267"/>
                  <a:pt x="1294996" y="36838"/>
                  <a:pt x="1305116" y="36838"/>
                </a:cubicBezTo>
                <a:close/>
                <a:moveTo>
                  <a:pt x="778050" y="1620"/>
                </a:moveTo>
                <a:lnTo>
                  <a:pt x="796267" y="1620"/>
                </a:lnTo>
                <a:lnTo>
                  <a:pt x="841605" y="119016"/>
                </a:lnTo>
                <a:lnTo>
                  <a:pt x="887349" y="1620"/>
                </a:lnTo>
                <a:lnTo>
                  <a:pt x="905566" y="1620"/>
                </a:lnTo>
                <a:lnTo>
                  <a:pt x="905566" y="136018"/>
                </a:lnTo>
                <a:lnTo>
                  <a:pt x="892612" y="136018"/>
                </a:lnTo>
                <a:lnTo>
                  <a:pt x="892612" y="21456"/>
                </a:lnTo>
                <a:lnTo>
                  <a:pt x="847678" y="136018"/>
                </a:lnTo>
                <a:lnTo>
                  <a:pt x="835533" y="136018"/>
                </a:lnTo>
                <a:lnTo>
                  <a:pt x="790599" y="21456"/>
                </a:lnTo>
                <a:lnTo>
                  <a:pt x="790599" y="136018"/>
                </a:lnTo>
                <a:lnTo>
                  <a:pt x="778050" y="136018"/>
                </a:lnTo>
                <a:close/>
                <a:moveTo>
                  <a:pt x="0" y="1620"/>
                </a:moveTo>
                <a:lnTo>
                  <a:pt x="18217" y="1620"/>
                </a:lnTo>
                <a:lnTo>
                  <a:pt x="63961" y="119016"/>
                </a:lnTo>
                <a:lnTo>
                  <a:pt x="109705" y="1620"/>
                </a:lnTo>
                <a:lnTo>
                  <a:pt x="127921" y="1620"/>
                </a:lnTo>
                <a:lnTo>
                  <a:pt x="127921" y="136018"/>
                </a:lnTo>
                <a:lnTo>
                  <a:pt x="114967" y="136018"/>
                </a:lnTo>
                <a:lnTo>
                  <a:pt x="114967" y="21456"/>
                </a:lnTo>
                <a:lnTo>
                  <a:pt x="70033" y="136018"/>
                </a:lnTo>
                <a:lnTo>
                  <a:pt x="57888" y="136018"/>
                </a:lnTo>
                <a:lnTo>
                  <a:pt x="12954" y="21456"/>
                </a:lnTo>
                <a:lnTo>
                  <a:pt x="12954" y="136018"/>
                </a:lnTo>
                <a:lnTo>
                  <a:pt x="0" y="136018"/>
                </a:lnTo>
                <a:close/>
                <a:moveTo>
                  <a:pt x="540425" y="405"/>
                </a:moveTo>
                <a:lnTo>
                  <a:pt x="554999" y="405"/>
                </a:lnTo>
                <a:lnTo>
                  <a:pt x="554999" y="11335"/>
                </a:lnTo>
                <a:lnTo>
                  <a:pt x="540425" y="11335"/>
                </a:lnTo>
                <a:cubicBezTo>
                  <a:pt x="535568" y="11335"/>
                  <a:pt x="531520" y="12954"/>
                  <a:pt x="528686" y="16193"/>
                </a:cubicBezTo>
                <a:cubicBezTo>
                  <a:pt x="525852" y="19431"/>
                  <a:pt x="524233" y="23884"/>
                  <a:pt x="524233" y="29147"/>
                </a:cubicBezTo>
                <a:lnTo>
                  <a:pt x="524233" y="39267"/>
                </a:lnTo>
                <a:lnTo>
                  <a:pt x="554999" y="39267"/>
                </a:lnTo>
                <a:lnTo>
                  <a:pt x="554999" y="50197"/>
                </a:lnTo>
                <a:lnTo>
                  <a:pt x="524233" y="50197"/>
                </a:lnTo>
                <a:lnTo>
                  <a:pt x="524233" y="135612"/>
                </a:lnTo>
                <a:lnTo>
                  <a:pt x="512088" y="135612"/>
                </a:lnTo>
                <a:lnTo>
                  <a:pt x="512088" y="50197"/>
                </a:lnTo>
                <a:lnTo>
                  <a:pt x="491443" y="50197"/>
                </a:lnTo>
                <a:lnTo>
                  <a:pt x="491443" y="39267"/>
                </a:lnTo>
                <a:lnTo>
                  <a:pt x="512088" y="39267"/>
                </a:lnTo>
                <a:lnTo>
                  <a:pt x="512088" y="29147"/>
                </a:lnTo>
                <a:cubicBezTo>
                  <a:pt x="512088" y="20241"/>
                  <a:pt x="514518" y="12954"/>
                  <a:pt x="519780" y="8096"/>
                </a:cubicBezTo>
                <a:cubicBezTo>
                  <a:pt x="525043" y="2834"/>
                  <a:pt x="531924" y="405"/>
                  <a:pt x="540425" y="405"/>
                </a:cubicBezTo>
                <a:close/>
                <a:moveTo>
                  <a:pt x="1022557" y="0"/>
                </a:moveTo>
                <a:lnTo>
                  <a:pt x="1035106" y="0"/>
                </a:lnTo>
                <a:lnTo>
                  <a:pt x="1035106" y="82177"/>
                </a:lnTo>
                <a:lnTo>
                  <a:pt x="1083684" y="39267"/>
                </a:lnTo>
                <a:lnTo>
                  <a:pt x="1100281" y="39267"/>
                </a:lnTo>
                <a:lnTo>
                  <a:pt x="1057775" y="76914"/>
                </a:lnTo>
                <a:lnTo>
                  <a:pt x="1104329" y="136017"/>
                </a:lnTo>
                <a:lnTo>
                  <a:pt x="1088541" y="136017"/>
                </a:lnTo>
                <a:lnTo>
                  <a:pt x="1048465" y="85416"/>
                </a:lnTo>
                <a:lnTo>
                  <a:pt x="1035106" y="97155"/>
                </a:lnTo>
                <a:lnTo>
                  <a:pt x="1035106" y="136017"/>
                </a:lnTo>
                <a:lnTo>
                  <a:pt x="1022557" y="136017"/>
                </a:lnTo>
                <a:close/>
                <a:moveTo>
                  <a:pt x="322232" y="0"/>
                </a:moveTo>
                <a:lnTo>
                  <a:pt x="334376" y="0"/>
                </a:lnTo>
                <a:lnTo>
                  <a:pt x="334376" y="136017"/>
                </a:lnTo>
                <a:lnTo>
                  <a:pt x="322232" y="136017"/>
                </a:lnTo>
                <a:lnTo>
                  <a:pt x="322232" y="118610"/>
                </a:lnTo>
                <a:cubicBezTo>
                  <a:pt x="319398" y="124277"/>
                  <a:pt x="314540" y="128730"/>
                  <a:pt x="308468" y="132374"/>
                </a:cubicBezTo>
                <a:cubicBezTo>
                  <a:pt x="302396" y="136017"/>
                  <a:pt x="295513" y="137636"/>
                  <a:pt x="288632" y="137636"/>
                </a:cubicBezTo>
                <a:cubicBezTo>
                  <a:pt x="278512" y="137232"/>
                  <a:pt x="270011" y="135207"/>
                  <a:pt x="263128" y="130754"/>
                </a:cubicBezTo>
                <a:cubicBezTo>
                  <a:pt x="256247" y="126302"/>
                  <a:pt x="250579" y="120229"/>
                  <a:pt x="246936" y="112943"/>
                </a:cubicBezTo>
                <a:cubicBezTo>
                  <a:pt x="243293" y="105251"/>
                  <a:pt x="241269" y="96750"/>
                  <a:pt x="241269" y="87440"/>
                </a:cubicBezTo>
                <a:cubicBezTo>
                  <a:pt x="241269" y="78129"/>
                  <a:pt x="243293" y="69628"/>
                  <a:pt x="246936" y="61936"/>
                </a:cubicBezTo>
                <a:cubicBezTo>
                  <a:pt x="250579" y="54245"/>
                  <a:pt x="255842" y="48578"/>
                  <a:pt x="263128" y="44125"/>
                </a:cubicBezTo>
                <a:cubicBezTo>
                  <a:pt x="270011" y="39672"/>
                  <a:pt x="278512" y="37648"/>
                  <a:pt x="288632" y="37648"/>
                </a:cubicBezTo>
                <a:cubicBezTo>
                  <a:pt x="295513" y="37648"/>
                  <a:pt x="302396" y="39267"/>
                  <a:pt x="308468" y="42910"/>
                </a:cubicBezTo>
                <a:cubicBezTo>
                  <a:pt x="314540" y="46553"/>
                  <a:pt x="319398" y="51007"/>
                  <a:pt x="322232" y="56674"/>
                </a:cubicBezTo>
                <a:close/>
              </a:path>
            </a:pathLst>
          </a:custGeom>
          <a:solidFill>
            <a:srgbClr val="000000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880C3CC5-8499-4E7C-AE3A-0787A7377F4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3525" y="3005108"/>
            <a:ext cx="2488094" cy="666000"/>
            <a:chOff x="4747707" y="3069425"/>
            <a:chExt cx="2693735" cy="72104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3F2E8B-B7F6-B30E-A685-9D917D8B9F7A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95380369-65AA-83E8-A72B-EC96C0416D1F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23" name="Graphic 13">
                <a:extLst>
                  <a:ext uri="{FF2B5EF4-FFF2-40B4-BE49-F238E27FC236}">
                    <a16:creationId xmlns:a16="http://schemas.microsoft.com/office/drawing/2014/main" id="{49F732F2-015A-A704-DD6A-0A6E2E0990E6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6DFE45-6508-4FC4-B66D-9A7660B3B205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589DE73A-C73E-43A7-4D73-D762C524D948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194B47E6-0E30-22DE-C7B2-04B8D0B7BBAA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DC48D3DA-AF5E-CDDB-F587-539F250B6A0C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DF8A7C3-AB35-D65E-1B91-40662AAD5088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" name="Graphic 13">
                <a:extLst>
                  <a:ext uri="{FF2B5EF4-FFF2-40B4-BE49-F238E27FC236}">
                    <a16:creationId xmlns:a16="http://schemas.microsoft.com/office/drawing/2014/main" id="{EE797415-2341-90BD-F06D-4C5D47B0BA61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C1C5D41A-4743-0916-D06D-6C0FBF572FE2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0993B276-7B73-82A6-7C6D-132EDBDDB868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13695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CAA292F-DE41-ABA9-49FB-E788628573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BB9B005-F6B1-684C-8163-60ABED6D6CBF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04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9646173-8944-5FA9-8DBE-DB1725F139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2576B53-0CC3-BB16-5B4A-EC84A74180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14159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02202E4-A5E6-3E4B-A782-7C82259FDA9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74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ext in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864718E-066D-9C1C-2F7A-79D49517B2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7B144C-6A0D-1A6B-E527-BEC7AA1706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7AA2106-4697-0AB0-6F7A-F7E151C3E5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3563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>
            <a:lvl1pPr marL="223838" indent="-223838">
              <a:tabLst/>
              <a:defRPr sz="1600"/>
            </a:lvl1pPr>
            <a:lvl2pPr marL="406400" indent="-225425">
              <a:tabLst/>
              <a:defRPr sz="1400"/>
            </a:lvl2pPr>
            <a:lvl3pPr marL="581025" indent="-223838">
              <a:tabLst/>
              <a:defRPr sz="1400"/>
            </a:lvl3pPr>
            <a:lvl4pPr marL="757238" indent="-217488">
              <a:tabLst/>
              <a:defRPr sz="1400"/>
            </a:lvl4pPr>
            <a:lvl5pPr marL="939800" indent="-225425">
              <a:tabLst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D3440DC-FBE4-3E4A-BD62-1007FF1B88B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60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AA66906-7FB8-CBA3-3EF0-36FF14FBF4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B2BF1F-02FF-964B-F95E-BB80C2C8F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5E9884F-0075-AAB9-E374-FD225FA594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90670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7FEF469-9214-9241-80F2-832714B2BD1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7264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DFA26A45-C3F2-5DEE-39BC-084BABC8B8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0CA3C11-07C1-FCE9-53E6-EE0F7EE1E3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37648" y="2457450"/>
            <a:ext cx="373001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44C67D32-1EC8-B744-86AF-AADDA8ACAF0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F0FD56C-4CFE-B34D-6E15-3541B5C607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3525" y="2457450"/>
            <a:ext cx="3744913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1402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 t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 numCol="2" spcCol="288000">
            <a:noAutofit/>
          </a:bodyPr>
          <a:lstStyle>
            <a:lvl1pPr marL="180975" indent="-180975">
              <a:spcBef>
                <a:spcPts val="0"/>
              </a:spcBef>
              <a:spcAft>
                <a:spcPts val="600"/>
              </a:spcAft>
              <a:tabLst/>
              <a:defRPr sz="1200"/>
            </a:lvl1pPr>
            <a:lvl2pPr marL="406400" indent="-1825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/>
              <a:defRPr sz="1100"/>
            </a:lvl2pPr>
            <a:lvl3pPr marL="1068388" indent="-153988">
              <a:spcBef>
                <a:spcPts val="0"/>
              </a:spcBef>
              <a:spcAft>
                <a:spcPts val="600"/>
              </a:spcAft>
              <a:tabLst/>
              <a:defRPr sz="105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147A5A3-A78A-5243-B67D-40D0499A7DD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29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eight small picture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4B5743F-7001-3F43-AF5A-34E0B242243C}" type="datetime1">
              <a:rPr lang="sv-SE" smtClean="0"/>
              <a:t>2024-02-23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5D31C96-1846-8F70-C0A7-E8C1B9DC4AF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8514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elve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DA93BE8-617D-0EF9-A90A-5179ACC93D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63525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itle Placeholder 2">
            <a:extLst>
              <a:ext uri="{FF2B5EF4-FFF2-40B4-BE49-F238E27FC236}">
                <a16:creationId xmlns:a16="http://schemas.microsoft.com/office/drawing/2014/main" id="{64B6547E-FB09-C847-B870-11D0DAF14B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52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A549886-4119-D256-7CAC-DE0D3C1280E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245888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itle Placeholder 3">
            <a:extLst>
              <a:ext uri="{FF2B5EF4-FFF2-40B4-BE49-F238E27FC236}">
                <a16:creationId xmlns:a16="http://schemas.microsoft.com/office/drawing/2014/main" id="{CAE6BD43-D82E-95FC-20E9-E1031921EB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5888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0D98442-4F8F-43FB-34CA-B9F406985B4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228251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EFAED68-6DCD-E7D0-A452-8BD73E2620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8251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40271409-8A53-C715-30FE-85D1B1EF18D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07440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Title Placeholder 5">
            <a:extLst>
              <a:ext uri="{FF2B5EF4-FFF2-40B4-BE49-F238E27FC236}">
                <a16:creationId xmlns:a16="http://schemas.microsoft.com/office/drawing/2014/main" id="{856A2829-6DA8-A24E-5125-893FC14D9C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7440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6C0454A-E5F4-F847-004C-BBB3A327C976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63525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Title Placeholder 6">
            <a:extLst>
              <a:ext uri="{FF2B5EF4-FFF2-40B4-BE49-F238E27FC236}">
                <a16:creationId xmlns:a16="http://schemas.microsoft.com/office/drawing/2014/main" id="{F560F6DD-4146-9075-83C9-30E7C69590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352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7070D9C6-28D2-5377-CF41-3712DDB8627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245888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1" name="Title Placeholder 7">
            <a:extLst>
              <a:ext uri="{FF2B5EF4-FFF2-40B4-BE49-F238E27FC236}">
                <a16:creationId xmlns:a16="http://schemas.microsoft.com/office/drawing/2014/main" id="{D5FEF610-1857-58E2-91B2-9E263B43B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5888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CA39EC5-8B32-1BF6-8BCA-F2DD920417A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228251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3" name="Title Placeholder 8">
            <a:extLst>
              <a:ext uri="{FF2B5EF4-FFF2-40B4-BE49-F238E27FC236}">
                <a16:creationId xmlns:a16="http://schemas.microsoft.com/office/drawing/2014/main" id="{E691A162-8086-4346-C292-984B2CD5A3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28251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6DAC1182-231D-7FAA-E6AC-0C0C77D5346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207440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5" name="Title Placeholder 9">
            <a:extLst>
              <a:ext uri="{FF2B5EF4-FFF2-40B4-BE49-F238E27FC236}">
                <a16:creationId xmlns:a16="http://schemas.microsoft.com/office/drawing/2014/main" id="{809A9074-2303-9772-0766-265B7E5002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07440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B8159AA9-D34B-84BE-1036-7B7AEAB8E9A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187476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8805AC88-D950-FCEF-88C5-E328C9DC009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476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AB3EA7A4-CBF7-B223-DE91-2D815A296F6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0166665" y="27108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7" name="Title Placeholder 12">
            <a:extLst>
              <a:ext uri="{FF2B5EF4-FFF2-40B4-BE49-F238E27FC236}">
                <a16:creationId xmlns:a16="http://schemas.microsoft.com/office/drawing/2014/main" id="{DC12C548-A9AB-6A53-FA9D-5499D0B95EF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66665" y="24574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id="{97BA7D3B-ECF9-C099-CCD1-7207A16CC48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187476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9" name="Title Placeholder 11">
            <a:extLst>
              <a:ext uri="{FF2B5EF4-FFF2-40B4-BE49-F238E27FC236}">
                <a16:creationId xmlns:a16="http://schemas.microsoft.com/office/drawing/2014/main" id="{198B6EB7-0CE4-C5EE-018B-6E2FEAE77EE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87476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0" name="Picture Placeholder 12">
            <a:extLst>
              <a:ext uri="{FF2B5EF4-FFF2-40B4-BE49-F238E27FC236}">
                <a16:creationId xmlns:a16="http://schemas.microsoft.com/office/drawing/2014/main" id="{C80BFF1B-9F61-08A7-CEB9-71878DDE8734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0166665" y="4692000"/>
            <a:ext cx="1764000" cy="1508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l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1" name="Title Placeholder 13">
            <a:extLst>
              <a:ext uri="{FF2B5EF4-FFF2-40B4-BE49-F238E27FC236}">
                <a16:creationId xmlns:a16="http://schemas.microsoft.com/office/drawing/2014/main" id="{8E92504F-191A-CA71-3A4F-183B9A7047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166665" y="4438650"/>
            <a:ext cx="1763713" cy="165600"/>
          </a:xfrm>
        </p:spPr>
        <p:txBody>
          <a:bodyPr>
            <a:noAutofit/>
          </a:bodyPr>
          <a:lstStyle>
            <a:lvl1pPr marL="0" indent="0">
              <a:buNone/>
              <a:defRPr sz="1000" b="1"/>
            </a:lvl1pPr>
          </a:lstStyle>
          <a:p>
            <a:pPr lvl="0"/>
            <a:r>
              <a:rPr lang="en-US"/>
              <a:t>Add short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CE80D11-B63E-0A44-A73C-BF0CBDC53572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36618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char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2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EBEF86B6-470E-1B7E-DF45-3C31E44686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1B8D1A1-C865-F541-A965-4707789B075B}" type="datetime1">
              <a:rPr lang="sv-SE" smtClean="0"/>
              <a:t>2024-02-23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7304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D47FFED-BDA5-F270-8603-FFFBC8ED405C}"/>
              </a:ext>
            </a:extLst>
          </p:cNvPr>
          <p:cNvSpPr/>
          <p:nvPr userDrawn="1"/>
        </p:nvSpPr>
        <p:spPr>
          <a:xfrm>
            <a:off x="6203948" y="3534769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Source Placeholder 1">
            <a:extLst>
              <a:ext uri="{FF2B5EF4-FFF2-40B4-BE49-F238E27FC236}">
                <a16:creationId xmlns:a16="http://schemas.microsoft.com/office/drawing/2014/main" id="{685678EA-61F2-E040-9AA5-1CE20E8F3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0875" y="648249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28" name="Chart Placeholder 1">
            <a:extLst>
              <a:ext uri="{FF2B5EF4-FFF2-40B4-BE49-F238E27FC236}">
                <a16:creationId xmlns:a16="http://schemas.microsoft.com/office/drawing/2014/main" id="{772070E9-25C1-EB38-5FE0-5567AC111A1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470875" y="3803175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1A98D0-640A-CF4B-4B1B-DDBE70A12927}"/>
              </a:ext>
            </a:extLst>
          </p:cNvPr>
          <p:cNvSpPr/>
          <p:nvPr userDrawn="1"/>
        </p:nvSpPr>
        <p:spPr>
          <a:xfrm>
            <a:off x="6203948" y="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ource Placeholder 2">
            <a:extLst>
              <a:ext uri="{FF2B5EF4-FFF2-40B4-BE49-F238E27FC236}">
                <a16:creationId xmlns:a16="http://schemas.microsoft.com/office/drawing/2014/main" id="{85B86D2B-43BC-60E5-3CF4-254AC915C9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0875" y="294772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10" name="Chart Placeholder 2">
            <a:extLst>
              <a:ext uri="{FF2B5EF4-FFF2-40B4-BE49-F238E27FC236}">
                <a16:creationId xmlns:a16="http://schemas.microsoft.com/office/drawing/2014/main" id="{4A17A043-4FE4-A736-B7C2-1AE6355395F5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6470875" y="268406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630F857-4B8D-2342-8071-320E559195C9}" type="datetime1">
              <a:rPr lang="sv-SE" smtClean="0"/>
              <a:t>2024-02-23</a:t>
            </a:fld>
            <a:endParaRPr lang="en-US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3E24DBD-AE44-8ADE-7EE0-E0925A928B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10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harts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224796" y="2457450"/>
            <a:ext cx="3744913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84BA87D-604B-0B49-8D39-A373249C71B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AA81218-75FD-E9BE-27BC-53427E0E884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257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hart Placeholder 1">
            <a:extLst>
              <a:ext uri="{FF2B5EF4-FFF2-40B4-BE49-F238E27FC236}">
                <a16:creationId xmlns:a16="http://schemas.microsoft.com/office/drawing/2014/main" id="{24FF8466-9A9F-3137-065B-C2D4D7D86BED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36" name="Chart Placeholder 2">
            <a:extLst>
              <a:ext uri="{FF2B5EF4-FFF2-40B4-BE49-F238E27FC236}">
                <a16:creationId xmlns:a16="http://schemas.microsoft.com/office/drawing/2014/main" id="{B056A65C-51FD-656B-82D4-5631C0705598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6203950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2CC5607-DB6E-FF41-BD92-9DD6E3A23296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6369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1F2074-442B-7D7C-60B9-DDBFFD21E24C}"/>
              </a:ext>
            </a:extLst>
          </p:cNvPr>
          <p:cNvSpPr/>
          <p:nvPr userDrawn="1"/>
        </p:nvSpPr>
        <p:spPr>
          <a:xfrm>
            <a:off x="6203948" y="3536950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10030F-00C2-B461-A3FD-16AE006DC100}"/>
              </a:ext>
            </a:extLst>
          </p:cNvPr>
          <p:cNvSpPr/>
          <p:nvPr userDrawn="1"/>
        </p:nvSpPr>
        <p:spPr>
          <a:xfrm>
            <a:off x="6203948" y="-1"/>
            <a:ext cx="5988052" cy="33242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11" name="Table Placeholder 1">
            <a:extLst>
              <a:ext uri="{FF2B5EF4-FFF2-40B4-BE49-F238E27FC236}">
                <a16:creationId xmlns:a16="http://schemas.microsoft.com/office/drawing/2014/main" id="{03E073EE-54E7-CA4F-7E13-05B92B1E653D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70875" y="260350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4" name="Source Placeholder 1">
            <a:extLst>
              <a:ext uri="{FF2B5EF4-FFF2-40B4-BE49-F238E27FC236}">
                <a16:creationId xmlns:a16="http://schemas.microsoft.com/office/drawing/2014/main" id="{3F2BDE81-43B7-1796-7FB0-BAA34A75CB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0875" y="2947723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8" name="Table Placeholder 2">
            <a:extLst>
              <a:ext uri="{FF2B5EF4-FFF2-40B4-BE49-F238E27FC236}">
                <a16:creationId xmlns:a16="http://schemas.microsoft.com/office/drawing/2014/main" id="{8D0484EF-E09B-FB76-D5B5-AC18EAB1C6DC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470875" y="3797301"/>
            <a:ext cx="5457600" cy="23976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CF6CF19B-666A-47AC-2594-4BE92E6A29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3525" y="2457450"/>
            <a:ext cx="572452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ource Placeholder 2">
            <a:extLst>
              <a:ext uri="{FF2B5EF4-FFF2-40B4-BE49-F238E27FC236}">
                <a16:creationId xmlns:a16="http://schemas.microsoft.com/office/drawing/2014/main" id="{0564FB73-0BEB-738B-64DB-189C776F13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0875" y="6484674"/>
            <a:ext cx="3478213" cy="136800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30645D4-0574-294E-9AF5-C4CC1D2D758F}" type="datetime1">
              <a:rPr lang="sv-SE" smtClean="0"/>
              <a:t>2024-02-23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4750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A8F0E7D-EBAF-CF42-A855-1F96E80F2C37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EBDEB7-46D0-AA25-9FBD-982AE35596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91426" y="2457450"/>
            <a:ext cx="3730015" cy="3743325"/>
          </a:xfrm>
          <a:solidFill>
            <a:schemeClr val="bg2"/>
          </a:solidFill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1280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7704138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3" y="2457450"/>
            <a:ext cx="3744912" cy="3743325"/>
          </a:xfrm>
          <a:solidFill>
            <a:srgbClr val="E6E6E6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4FB0577-47FD-7048-8821-ED564FF931D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5591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tables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able Placeholder 1">
            <a:extLst>
              <a:ext uri="{FF2B5EF4-FFF2-40B4-BE49-F238E27FC236}">
                <a16:creationId xmlns:a16="http://schemas.microsoft.com/office/drawing/2014/main" id="{67E2BFE6-F12A-7BDE-B24B-C65B02CBE75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AFCB029-273E-8E3D-F2B6-13010E86813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33737" y="2457450"/>
            <a:ext cx="2754313" cy="2606400"/>
          </a:xfrm>
          <a:solidFill>
            <a:srgbClr val="E6E6E6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009A642-31E5-753D-F0BC-A70EF5E26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34050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able Placeholder 2">
            <a:extLst>
              <a:ext uri="{FF2B5EF4-FFF2-40B4-BE49-F238E27FC236}">
                <a16:creationId xmlns:a16="http://schemas.microsoft.com/office/drawing/2014/main" id="{352A0318-1840-D9AE-052D-C3BF8114B083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6204821" y="2457450"/>
            <a:ext cx="2754312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FBE6545-FD97-B455-82F0-FC5EA90A883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175033" y="2457450"/>
            <a:ext cx="2754313" cy="2606400"/>
          </a:xfrm>
          <a:solidFill>
            <a:srgbClr val="E6E6E6"/>
          </a:solid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1C42D150-1673-B53C-4E1B-52F03E08032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75346" y="5063849"/>
            <a:ext cx="2754000" cy="1136925"/>
          </a:xfrm>
          <a:solidFill>
            <a:schemeClr val="bg2"/>
          </a:solidFill>
        </p:spPr>
        <p:txBody>
          <a:bodyPr lIns="108000" tIns="108000" rIns="108000" bIns="10800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0BCC01D-6195-EB4D-B7E4-8FFE2944365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463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7704138" cy="82202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7704138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6AD73E3-F4D9-FF4D-89D5-A36BFBE1C922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57237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BD48FA-5ACB-AD41-BD90-C9A2BB20E863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6" y="1588679"/>
            <a:ext cx="5940424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Your safety and health </a:t>
            </a:r>
            <a:br>
              <a:rPr lang="en-US" sz="8000">
                <a:solidFill>
                  <a:schemeClr val="bg1"/>
                </a:solidFill>
                <a:effectLst/>
                <a:latin typeface="+mj-lt"/>
              </a:rPr>
            </a:b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is our priority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B61F9A9-75FD-3D83-BB6F-3E9C3DF24557}"/>
              </a:ext>
            </a:extLst>
          </p:cNvPr>
          <p:cNvSpPr/>
          <p:nvPr userDrawn="1"/>
        </p:nvSpPr>
        <p:spPr>
          <a:xfrm>
            <a:off x="5485996" y="1952625"/>
            <a:ext cx="36000" cy="73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15CCFB-64DE-5613-A53C-B04E2ABE7813}"/>
              </a:ext>
            </a:extLst>
          </p:cNvPr>
          <p:cNvSpPr txBox="1"/>
          <p:nvPr userDrawn="1"/>
        </p:nvSpPr>
        <p:spPr>
          <a:xfrm>
            <a:off x="5578199" y="1908672"/>
            <a:ext cx="3448037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Alarm</a:t>
            </a:r>
          </a:p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Emergency Exit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Assembly 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19CE0-71C3-C86F-92E5-C805C7F667C3}"/>
              </a:ext>
            </a:extLst>
          </p:cNvPr>
          <p:cNvSpPr/>
          <p:nvPr userDrawn="1"/>
        </p:nvSpPr>
        <p:spPr>
          <a:xfrm>
            <a:off x="5140831" y="3046433"/>
            <a:ext cx="36000" cy="73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E5CF3-95CA-4D5A-C67E-F5BC7381DAA5}"/>
              </a:ext>
            </a:extLst>
          </p:cNvPr>
          <p:cNvSpPr txBox="1"/>
          <p:nvPr userDrawn="1"/>
        </p:nvSpPr>
        <p:spPr>
          <a:xfrm>
            <a:off x="5233034" y="3002480"/>
            <a:ext cx="4375093" cy="644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First Aid Kit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Emergency Number</a:t>
            </a:r>
          </a:p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</a:rPr>
              <a:t>Protective Equipment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F2D141-C80F-34E5-6CAA-CC9CFBD58B69}"/>
              </a:ext>
            </a:extLst>
          </p:cNvPr>
          <p:cNvSpPr/>
          <p:nvPr userDrawn="1"/>
        </p:nvSpPr>
        <p:spPr>
          <a:xfrm>
            <a:off x="6262735" y="4154107"/>
            <a:ext cx="36000" cy="736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A909F-A67F-3581-5ECB-CEBB21A63C4E}"/>
              </a:ext>
            </a:extLst>
          </p:cNvPr>
          <p:cNvSpPr txBox="1"/>
          <p:nvPr userDrawn="1"/>
        </p:nvSpPr>
        <p:spPr>
          <a:xfrm>
            <a:off x="6354938" y="4112752"/>
            <a:ext cx="1937365" cy="4228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Psychological Safety</a:t>
            </a:r>
          </a:p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Wealth &amp; well-being</a:t>
            </a:r>
          </a:p>
        </p:txBody>
      </p:sp>
    </p:spTree>
    <p:extLst>
      <p:ext uri="{BB962C8B-B14F-4D97-AF65-F5344CB8AC3E}">
        <p14:creationId xmlns:p14="http://schemas.microsoft.com/office/powerpoint/2010/main" val="2268552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 numCol="1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49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422826D-07FA-D84D-A610-94BFD30EE91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7095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3 picture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7704138" cy="2879725"/>
          </a:xfrm>
        </p:spPr>
        <p:txBody>
          <a:bodyPr numCol="2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6392EC7-9994-224B-90F5-00114A9AD2E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9386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683C9EC9-B784-0E4F-9A7E-3E9F345E8201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textruta 5">
            <a:extLst>
              <a:ext uri="{FF2B5EF4-FFF2-40B4-BE49-F238E27FC236}">
                <a16:creationId xmlns:a16="http://schemas.microsoft.com/office/drawing/2014/main" id="{6DD18B78-EBC2-49CF-832D-CDD52018B4A9}"/>
              </a:ext>
            </a:extLst>
          </p:cNvPr>
          <p:cNvSpPr txBox="1"/>
          <p:nvPr userDrawn="1"/>
        </p:nvSpPr>
        <p:spPr>
          <a:xfrm>
            <a:off x="12294000" y="1693682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1AFD02-F3C3-0B1E-C363-25C8B0FA9EB9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3BF50512-4FB8-2E06-8526-D5485C520AA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B207B38-F064-7803-6EE9-30FF2507620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AE85ECB0-0905-2393-C003-825640B3D30B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C7B8967C-2C72-02A9-1605-8D45AAA29FB6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2282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0C707DFE-D3A7-DD4A-96E7-8B7B20B53232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DF21BA-B58A-41A3-AA63-66E4F35037D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3" name="textruta 11">
              <a:extLst>
                <a:ext uri="{FF2B5EF4-FFF2-40B4-BE49-F238E27FC236}">
                  <a16:creationId xmlns:a16="http://schemas.microsoft.com/office/drawing/2014/main" id="{53641DF5-2C00-F163-32BE-BDEFC170EE8C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69BC09-19D5-6CAE-4002-080E859EE5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3DA034BD-C69F-B0BF-451B-3F8D60FABA43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2" name="Connector: Elbow 131">
              <a:extLst>
                <a:ext uri="{FF2B5EF4-FFF2-40B4-BE49-F238E27FC236}">
                  <a16:creationId xmlns:a16="http://schemas.microsoft.com/office/drawing/2014/main" id="{D3E95688-6D6E-DE9E-A586-B26AEA2CCEB0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0404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Seco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8114E5-3700-53D0-6615-D260A96BE4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7"/>
            <a:ext cx="12192000" cy="6856806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3CEF042-2F81-4342-9836-FAF7A4EA3C3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tx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CA00F4-C6C4-9C14-B557-97D502E42A2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0F8C9A95-66D6-F5DB-A95D-42905D2F59E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D0312F-2F56-8493-20A2-2B0ABB0487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9D26A93B-A5A1-3AAB-CA66-6BADB0219790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760B5D7E-F9E4-E8D4-9995-1A131615B5D7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3123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9D3D25F-954B-0E5F-47AA-1C75455F4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63525" y="3321050"/>
            <a:ext cx="5724525" cy="2879725"/>
          </a:xfrm>
        </p:spPr>
        <p:txBody>
          <a:bodyPr/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680A83AA-DB90-5247-AB19-6949C71317B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ruta 5">
            <a:extLst>
              <a:ext uri="{FF2B5EF4-FFF2-40B4-BE49-F238E27FC236}">
                <a16:creationId xmlns:a16="http://schemas.microsoft.com/office/drawing/2014/main" id="{238DF6F2-720A-DD79-8973-67741A0FD9BB}"/>
              </a:ext>
            </a:extLst>
          </p:cNvPr>
          <p:cNvSpPr txBox="1"/>
          <p:nvPr userDrawn="1"/>
        </p:nvSpPr>
        <p:spPr>
          <a:xfrm>
            <a:off x="12294000" y="-11583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</p:spTree>
    <p:extLst>
      <p:ext uri="{BB962C8B-B14F-4D97-AF65-F5344CB8AC3E}">
        <p14:creationId xmlns:p14="http://schemas.microsoft.com/office/powerpoint/2010/main" val="296251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928F41AC-4143-1242-8498-3177AEC8D21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28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B7411435-CB49-574E-9BD1-BDA07C5956E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477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ADCF566-2866-E348-817A-DE6925559D53}" type="datetime1">
              <a:rPr lang="sv-SE" smtClean="0"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17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text and 1/3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74733BDA-9697-5147-A385-18C73F8545EC}" type="datetime1">
              <a:rPr lang="sv-SE" smtClean="0"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09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B79BAAD-0E67-6D44-A015-F8A835EB8D9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49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B6B8C679-C24E-B344-B1EB-FBB5A6CD68A6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311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>
            <a:no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600"/>
            </a:lvl1pPr>
            <a:lvl2pPr marL="625475" indent="-1682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2pPr>
            <a:lvl3pPr marL="1068388" indent="-1539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12E1BFA-516F-3445-A1EE-144EAADEF4D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82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38045A3-C49A-9047-A928-2548ED5FBBE6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38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92527414-89AD-ED43-AC7B-70B6F6DAC5D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23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CD0C572-EB37-294D-9997-1A452C4BF1F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</p:spTree>
    <p:extLst>
      <p:ext uri="{BB962C8B-B14F-4D97-AF65-F5344CB8AC3E}">
        <p14:creationId xmlns:p14="http://schemas.microsoft.com/office/powerpoint/2010/main" val="237129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3CE05567-7C4E-5942-9878-138357C4C42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</a:t>
            </a:r>
            <a:r>
              <a:rPr lang="en-US" sz="1200" b="1"/>
              <a:t>ubtitle</a:t>
            </a:r>
          </a:p>
          <a:p>
            <a:pPr lvl="0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4037391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6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91398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7398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91398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27398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6CA512F4-EB24-8EDF-AA6E-04F8106455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947594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8289D8BA-DEB3-6B9F-240D-1DBA68097CC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83594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8224A4B0-B4C5-CE05-B10E-5B5A134CCC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947594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49124C70-FAE7-2ECB-A145-01D0B49427D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83594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640FA61-D8F4-1549-A7AB-CF816688264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6663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1351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1351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1125" y="2457450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7125" y="2457450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1125" y="4436067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7125" y="4436067"/>
            <a:ext cx="1764000" cy="1764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979E72F-F5F5-2448-8D32-CFD56910C5E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093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62A5085-E617-316A-A385-F14D9AB6F156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640502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86D143B8-F26D-4B90-773B-07195E7821C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18204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1D78765A-2477-4C18-815E-D02E1BCD63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395906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2B9C4F8C-AF75-ED37-5F55-DF51C24B0D1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773608" y="24587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AC516DA-B3BD-7C4C-4F63-BE025AFF39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40502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8FD71FC-01FC-ECE1-F00D-76A4F14053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18204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87ACFD47-7957-F2F4-77D4-82EAD3026A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95906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05F4235D-45D8-FA93-2FA5-915DECC6C0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7360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E190FFD-9D61-B84B-B62E-7AB442D37CC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62800" y="2457450"/>
            <a:ext cx="2156400" cy="21564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733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3744913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8612" y="2457450"/>
            <a:ext cx="3744914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0B423B9-21B8-666B-A941-4944D37D9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6837" y="2457450"/>
            <a:ext cx="3744914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E16C31-9B84-19FE-2366-ECDF16064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3526" y="2457450"/>
            <a:ext cx="3743547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5500A9E-B18D-6C62-520C-CA274C3F68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0384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36D1111-149C-B5DF-C5C7-B5EF01D44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7242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D7F65B3-8BAD-C840-ACD1-F87550715C6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3404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big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2754000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F6C2C0D-1123-3A56-AF7F-401B679F1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4050" y="2457450"/>
            <a:ext cx="2754000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42087DC-0B05-DF43-EFEA-0184F1F033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2" y="2457450"/>
            <a:ext cx="2754000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73854" y="2457450"/>
            <a:ext cx="2754000" cy="3743325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D7120AF-8FFF-7ACC-8477-CC96CFA50E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1698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2B5CFAB4-C2CC-5253-90E2-308D6FE4F9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4050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2558A156-C01C-2E10-4475-CBC5775DF5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03952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73854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97DD36D5-8DB7-7E4F-9978-A5C4DAEA6A6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1286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94E06B1E-0367-7347-80C2-5F7824B824E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78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DAAD7DC3-7636-88D0-9EAE-C6B49C25079A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rgbClr val="E6E6E6"/>
          </a:solidFill>
        </p:spPr>
        <p:txBody>
          <a:bodyPr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video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C6692B-13D0-2F47-98A4-81FC359F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34D585F-B3D9-EF46-95E2-0B365E3AA132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73C77-E314-BD28-6EA2-489D1224C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6CF1C-EBC2-6583-EE6C-E8F9C97A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0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3D7011C-88AB-8042-9555-82885F9C25AC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67475" y="657225"/>
            <a:ext cx="5461000" cy="554355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7475" y="6381750"/>
            <a:ext cx="4405313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</p:spTree>
    <p:extLst>
      <p:ext uri="{BB962C8B-B14F-4D97-AF65-F5344CB8AC3E}">
        <p14:creationId xmlns:p14="http://schemas.microsoft.com/office/powerpoint/2010/main" val="815986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char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3563" y="0"/>
            <a:ext cx="4008437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245E11E-2AD4-4CC6-FFA5-6EB15D574E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0394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6E05606-ED49-8C3F-1507-28698C11C1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47087" y="4757175"/>
            <a:ext cx="3481387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088" y="6381750"/>
            <a:ext cx="2425700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57E4BC7-57E5-FF40-981B-E77D6E444410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447088" y="657225"/>
            <a:ext cx="3481387" cy="3861243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8919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D029717-9ECB-654F-86A7-F3E86D82E1FC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8" name="Chart Placeholder 2">
            <a:extLst>
              <a:ext uri="{FF2B5EF4-FFF2-40B4-BE49-F238E27FC236}">
                <a16:creationId xmlns:a16="http://schemas.microsoft.com/office/drawing/2014/main" id="{F77C2F08-853B-8ACA-9A0C-494F09F1439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227596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B76940AB-ADC5-913B-4C51-1EA7F22007C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1883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8244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57450"/>
            <a:ext cx="12192000" cy="44005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A758D15-49C7-3E41-87A3-1658B9D2CE66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710832"/>
            <a:ext cx="11680319" cy="347662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0210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hart and 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3563" y="2457450"/>
            <a:ext cx="3744291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6" name="Placeholder source">
            <a:extLst>
              <a:ext uri="{FF2B5EF4-FFF2-40B4-BE49-F238E27FC236}">
                <a16:creationId xmlns:a16="http://schemas.microsoft.com/office/drawing/2014/main" id="{5E881B41-3082-4C1E-3356-F8A90FC80D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83563" y="4757175"/>
            <a:ext cx="3744291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61B8A06-5414-5743-9E56-21811449FE3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1">
            <a:extLst>
              <a:ext uri="{FF2B5EF4-FFF2-40B4-BE49-F238E27FC236}">
                <a16:creationId xmlns:a16="http://schemas.microsoft.com/office/drawing/2014/main" id="{C951B0A8-4895-8E4E-36A5-703FE20EE0C6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6" y="2457450"/>
            <a:ext cx="7704138" cy="373000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8068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rgbClr val="E6E6E6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C5252E7-AE7C-6540-9848-4117E9F13BD6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1615428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9D66C05-68AF-E746-BE45-193FA19532BC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A5F50FDE-7A15-173A-E1DF-3291E94E8AD1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2071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2946353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i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C5436F3-5DCB-0D49-8CB9-4F70FDA567A4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11664950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1855673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30" name="Bildobjekt 1">
            <a:extLst>
              <a:ext uri="{FF2B5EF4-FFF2-40B4-BE49-F238E27FC236}">
                <a16:creationId xmlns:a16="http://schemas.microsoft.com/office/drawing/2014/main" id="{89F62335-CA5D-E86A-76E6-4EA5406E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rgbClr val="E6E6E6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398637C3-01B8-E545-9F43-EA7B8275ECF7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51395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E3FD701-5540-DC4E-805F-21C9DD12C7E4}" type="datetime1">
              <a:rPr lang="sv-SE" noProof="0" smtClean="0"/>
              <a:t>2024-02-23</a:t>
            </a:fld>
            <a:endParaRPr lang="en-US" noProof="0"/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3A939FC5-8771-C4C4-8A20-1182A5706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rgbClr val="E6E6E6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</p:spTree>
    <p:extLst>
      <p:ext uri="{BB962C8B-B14F-4D97-AF65-F5344CB8AC3E}">
        <p14:creationId xmlns:p14="http://schemas.microsoft.com/office/powerpoint/2010/main" val="4145479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Bildobjekt 1">
            <a:extLst>
              <a:ext uri="{FF2B5EF4-FFF2-40B4-BE49-F238E27FC236}">
                <a16:creationId xmlns:a16="http://schemas.microsoft.com/office/drawing/2014/main" id="{085E0640-A11E-7A98-1C16-300F39F77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FE826B3E-1A97-76EC-BE0C-DB1FA631FA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rgbClr val="E6E6E6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22C334E-F233-0D48-83D3-24153D4859B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48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85F7D1FB-45A0-0829-97FA-7CD9976233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F67C4CF-63E4-F94A-B1A8-E695EEAB203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4743CB90-C995-84A2-88EB-6C531E1669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rgbClr val="E6E6E6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25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28532C-A6C1-E94C-B8B7-7DAFF023D5E3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5" y="1588679"/>
            <a:ext cx="7467987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Any questions?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5801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0F4F16-F7C5-B90E-367F-D3FB09705E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1903" y="752765"/>
            <a:ext cx="472832" cy="5352469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6642DF79-47BE-5561-D369-66C244652AB1}"/>
              </a:ext>
            </a:extLst>
          </p:cNvPr>
          <p:cNvSpPr>
            <a:spLocks noChangeAspect="1"/>
          </p:cNvSpPr>
          <p:nvPr userDrawn="1"/>
        </p:nvSpPr>
        <p:spPr>
          <a:xfrm>
            <a:off x="6461348" y="3056757"/>
            <a:ext cx="5466923" cy="562702"/>
          </a:xfrm>
          <a:custGeom>
            <a:avLst/>
            <a:gdLst>
              <a:gd name="connsiteX0" fmla="*/ 963049 w 1341145"/>
              <a:gd name="connsiteY0" fmla="*/ 88250 h 138042"/>
              <a:gd name="connsiteX1" fmla="*/ 943619 w 1341145"/>
              <a:gd name="connsiteY1" fmla="*/ 93512 h 138042"/>
              <a:gd name="connsiteX2" fmla="*/ 936332 w 1341145"/>
              <a:gd name="connsiteY2" fmla="*/ 108086 h 138042"/>
              <a:gd name="connsiteX3" fmla="*/ 942809 w 1341145"/>
              <a:gd name="connsiteY3" fmla="*/ 121444 h 138042"/>
              <a:gd name="connsiteX4" fmla="*/ 959001 w 1341145"/>
              <a:gd name="connsiteY4" fmla="*/ 126302 h 138042"/>
              <a:gd name="connsiteX5" fmla="*/ 983695 w 1341145"/>
              <a:gd name="connsiteY5" fmla="*/ 116991 h 138042"/>
              <a:gd name="connsiteX6" fmla="*/ 992601 w 1341145"/>
              <a:gd name="connsiteY6" fmla="*/ 91083 h 138042"/>
              <a:gd name="connsiteX7" fmla="*/ 992601 w 1341145"/>
              <a:gd name="connsiteY7" fmla="*/ 88250 h 138042"/>
              <a:gd name="connsiteX8" fmla="*/ 185000 w 1341145"/>
              <a:gd name="connsiteY8" fmla="*/ 88250 h 138042"/>
              <a:gd name="connsiteX9" fmla="*/ 165569 w 1341145"/>
              <a:gd name="connsiteY9" fmla="*/ 93512 h 138042"/>
              <a:gd name="connsiteX10" fmla="*/ 158283 w 1341145"/>
              <a:gd name="connsiteY10" fmla="*/ 108086 h 138042"/>
              <a:gd name="connsiteX11" fmla="*/ 164759 w 1341145"/>
              <a:gd name="connsiteY11" fmla="*/ 121444 h 138042"/>
              <a:gd name="connsiteX12" fmla="*/ 180952 w 1341145"/>
              <a:gd name="connsiteY12" fmla="*/ 126302 h 138042"/>
              <a:gd name="connsiteX13" fmla="*/ 205645 w 1341145"/>
              <a:gd name="connsiteY13" fmla="*/ 116991 h 138042"/>
              <a:gd name="connsiteX14" fmla="*/ 214551 w 1341145"/>
              <a:gd name="connsiteY14" fmla="*/ 91083 h 138042"/>
              <a:gd name="connsiteX15" fmla="*/ 214551 w 1341145"/>
              <a:gd name="connsiteY15" fmla="*/ 88250 h 138042"/>
              <a:gd name="connsiteX16" fmla="*/ 603982 w 1341145"/>
              <a:gd name="connsiteY16" fmla="*/ 49388 h 138042"/>
              <a:gd name="connsiteX17" fmla="*/ 585360 w 1341145"/>
              <a:gd name="connsiteY17" fmla="*/ 54245 h 138042"/>
              <a:gd name="connsiteX18" fmla="*/ 572406 w 1341145"/>
              <a:gd name="connsiteY18" fmla="*/ 68009 h 138042"/>
              <a:gd name="connsiteX19" fmla="*/ 567953 w 1341145"/>
              <a:gd name="connsiteY19" fmla="*/ 87845 h 138042"/>
              <a:gd name="connsiteX20" fmla="*/ 572406 w 1341145"/>
              <a:gd name="connsiteY20" fmla="*/ 107681 h 138042"/>
              <a:gd name="connsiteX21" fmla="*/ 585360 w 1341145"/>
              <a:gd name="connsiteY21" fmla="*/ 121444 h 138042"/>
              <a:gd name="connsiteX22" fmla="*/ 603982 w 1341145"/>
              <a:gd name="connsiteY22" fmla="*/ 126302 h 138042"/>
              <a:gd name="connsiteX23" fmla="*/ 622603 w 1341145"/>
              <a:gd name="connsiteY23" fmla="*/ 121444 h 138042"/>
              <a:gd name="connsiteX24" fmla="*/ 635557 w 1341145"/>
              <a:gd name="connsiteY24" fmla="*/ 107681 h 138042"/>
              <a:gd name="connsiteX25" fmla="*/ 640010 w 1341145"/>
              <a:gd name="connsiteY25" fmla="*/ 87845 h 138042"/>
              <a:gd name="connsiteX26" fmla="*/ 635557 w 1341145"/>
              <a:gd name="connsiteY26" fmla="*/ 68009 h 138042"/>
              <a:gd name="connsiteX27" fmla="*/ 622603 w 1341145"/>
              <a:gd name="connsiteY27" fmla="*/ 54245 h 138042"/>
              <a:gd name="connsiteX28" fmla="*/ 603982 w 1341145"/>
              <a:gd name="connsiteY28" fmla="*/ 49388 h 138042"/>
              <a:gd name="connsiteX29" fmla="*/ 1149668 w 1341145"/>
              <a:gd name="connsiteY29" fmla="*/ 48983 h 138042"/>
              <a:gd name="connsiteX30" fmla="*/ 1127808 w 1341145"/>
              <a:gd name="connsiteY30" fmla="*/ 56674 h 138042"/>
              <a:gd name="connsiteX31" fmla="*/ 1116878 w 1341145"/>
              <a:gd name="connsiteY31" fmla="*/ 77725 h 138042"/>
              <a:gd name="connsiteX32" fmla="*/ 1181243 w 1341145"/>
              <a:gd name="connsiteY32" fmla="*/ 77725 h 138042"/>
              <a:gd name="connsiteX33" fmla="*/ 1171933 w 1341145"/>
              <a:gd name="connsiteY33" fmla="*/ 56674 h 138042"/>
              <a:gd name="connsiteX34" fmla="*/ 1149668 w 1341145"/>
              <a:gd name="connsiteY34" fmla="*/ 48983 h 138042"/>
              <a:gd name="connsiteX35" fmla="*/ 396312 w 1341145"/>
              <a:gd name="connsiteY35" fmla="*/ 48983 h 138042"/>
              <a:gd name="connsiteX36" fmla="*/ 374452 w 1341145"/>
              <a:gd name="connsiteY36" fmla="*/ 56674 h 138042"/>
              <a:gd name="connsiteX37" fmla="*/ 363522 w 1341145"/>
              <a:gd name="connsiteY37" fmla="*/ 77725 h 138042"/>
              <a:gd name="connsiteX38" fmla="*/ 427888 w 1341145"/>
              <a:gd name="connsiteY38" fmla="*/ 77725 h 138042"/>
              <a:gd name="connsiteX39" fmla="*/ 418577 w 1341145"/>
              <a:gd name="connsiteY39" fmla="*/ 56674 h 138042"/>
              <a:gd name="connsiteX40" fmla="*/ 396312 w 1341145"/>
              <a:gd name="connsiteY40" fmla="*/ 48983 h 138042"/>
              <a:gd name="connsiteX41" fmla="*/ 289037 w 1341145"/>
              <a:gd name="connsiteY41" fmla="*/ 48578 h 138042"/>
              <a:gd name="connsiteX42" fmla="*/ 263938 w 1341145"/>
              <a:gd name="connsiteY42" fmla="*/ 59103 h 138042"/>
              <a:gd name="connsiteX43" fmla="*/ 254628 w 1341145"/>
              <a:gd name="connsiteY43" fmla="*/ 87440 h 138042"/>
              <a:gd name="connsiteX44" fmla="*/ 263938 w 1341145"/>
              <a:gd name="connsiteY44" fmla="*/ 115777 h 138042"/>
              <a:gd name="connsiteX45" fmla="*/ 289037 w 1341145"/>
              <a:gd name="connsiteY45" fmla="*/ 126302 h 138042"/>
              <a:gd name="connsiteX46" fmla="*/ 314135 w 1341145"/>
              <a:gd name="connsiteY46" fmla="*/ 115777 h 138042"/>
              <a:gd name="connsiteX47" fmla="*/ 323446 w 1341145"/>
              <a:gd name="connsiteY47" fmla="*/ 87440 h 138042"/>
              <a:gd name="connsiteX48" fmla="*/ 314135 w 1341145"/>
              <a:gd name="connsiteY48" fmla="*/ 59103 h 138042"/>
              <a:gd name="connsiteX49" fmla="*/ 289037 w 1341145"/>
              <a:gd name="connsiteY49" fmla="*/ 48578 h 138042"/>
              <a:gd name="connsiteX50" fmla="*/ 1210390 w 1341145"/>
              <a:gd name="connsiteY50" fmla="*/ 38862 h 138042"/>
              <a:gd name="connsiteX51" fmla="*/ 1222534 w 1341145"/>
              <a:gd name="connsiteY51" fmla="*/ 38862 h 138042"/>
              <a:gd name="connsiteX52" fmla="*/ 1222534 w 1341145"/>
              <a:gd name="connsiteY52" fmla="*/ 59507 h 138042"/>
              <a:gd name="connsiteX53" fmla="*/ 1231845 w 1341145"/>
              <a:gd name="connsiteY53" fmla="*/ 44125 h 138042"/>
              <a:gd name="connsiteX54" fmla="*/ 1249252 w 1341145"/>
              <a:gd name="connsiteY54" fmla="*/ 38862 h 138042"/>
              <a:gd name="connsiteX55" fmla="*/ 1261801 w 1341145"/>
              <a:gd name="connsiteY55" fmla="*/ 38862 h 138042"/>
              <a:gd name="connsiteX56" fmla="*/ 1261801 w 1341145"/>
              <a:gd name="connsiteY56" fmla="*/ 49792 h 138042"/>
              <a:gd name="connsiteX57" fmla="*/ 1249252 w 1341145"/>
              <a:gd name="connsiteY57" fmla="*/ 49792 h 138042"/>
              <a:gd name="connsiteX58" fmla="*/ 1228607 w 1341145"/>
              <a:gd name="connsiteY58" fmla="*/ 61936 h 138042"/>
              <a:gd name="connsiteX59" fmla="*/ 1222534 w 1341145"/>
              <a:gd name="connsiteY59" fmla="*/ 94321 h 138042"/>
              <a:gd name="connsiteX60" fmla="*/ 1222534 w 1341145"/>
              <a:gd name="connsiteY60" fmla="*/ 135612 h 138042"/>
              <a:gd name="connsiteX61" fmla="*/ 1210390 w 1341145"/>
              <a:gd name="connsiteY61" fmla="*/ 135612 h 138042"/>
              <a:gd name="connsiteX62" fmla="*/ 668346 w 1341145"/>
              <a:gd name="connsiteY62" fmla="*/ 38862 h 138042"/>
              <a:gd name="connsiteX63" fmla="*/ 680490 w 1341145"/>
              <a:gd name="connsiteY63" fmla="*/ 38862 h 138042"/>
              <a:gd name="connsiteX64" fmla="*/ 680490 w 1341145"/>
              <a:gd name="connsiteY64" fmla="*/ 59507 h 138042"/>
              <a:gd name="connsiteX65" fmla="*/ 689801 w 1341145"/>
              <a:gd name="connsiteY65" fmla="*/ 44125 h 138042"/>
              <a:gd name="connsiteX66" fmla="*/ 707208 w 1341145"/>
              <a:gd name="connsiteY66" fmla="*/ 38862 h 138042"/>
              <a:gd name="connsiteX67" fmla="*/ 719757 w 1341145"/>
              <a:gd name="connsiteY67" fmla="*/ 38862 h 138042"/>
              <a:gd name="connsiteX68" fmla="*/ 719757 w 1341145"/>
              <a:gd name="connsiteY68" fmla="*/ 49792 h 138042"/>
              <a:gd name="connsiteX69" fmla="*/ 707208 w 1341145"/>
              <a:gd name="connsiteY69" fmla="*/ 49792 h 138042"/>
              <a:gd name="connsiteX70" fmla="*/ 686563 w 1341145"/>
              <a:gd name="connsiteY70" fmla="*/ 61936 h 138042"/>
              <a:gd name="connsiteX71" fmla="*/ 680490 w 1341145"/>
              <a:gd name="connsiteY71" fmla="*/ 94321 h 138042"/>
              <a:gd name="connsiteX72" fmla="*/ 680490 w 1341145"/>
              <a:gd name="connsiteY72" fmla="*/ 135612 h 138042"/>
              <a:gd name="connsiteX73" fmla="*/ 668346 w 1341145"/>
              <a:gd name="connsiteY73" fmla="*/ 135612 h 138042"/>
              <a:gd name="connsiteX74" fmla="*/ 963859 w 1341145"/>
              <a:gd name="connsiteY74" fmla="*/ 38053 h 138042"/>
              <a:gd name="connsiteX75" fmla="*/ 993410 w 1341145"/>
              <a:gd name="connsiteY75" fmla="*/ 47768 h 138042"/>
              <a:gd name="connsiteX76" fmla="*/ 1004341 w 1341145"/>
              <a:gd name="connsiteY76" fmla="*/ 73676 h 138042"/>
              <a:gd name="connsiteX77" fmla="*/ 1004341 w 1341145"/>
              <a:gd name="connsiteY77" fmla="*/ 136018 h 138042"/>
              <a:gd name="connsiteX78" fmla="*/ 992196 w 1341145"/>
              <a:gd name="connsiteY78" fmla="*/ 136018 h 138042"/>
              <a:gd name="connsiteX79" fmla="*/ 992196 w 1341145"/>
              <a:gd name="connsiteY79" fmla="*/ 118206 h 138042"/>
              <a:gd name="connsiteX80" fmla="*/ 978432 w 1341145"/>
              <a:gd name="connsiteY80" fmla="*/ 132374 h 138042"/>
              <a:gd name="connsiteX81" fmla="*/ 957382 w 1341145"/>
              <a:gd name="connsiteY81" fmla="*/ 137637 h 138042"/>
              <a:gd name="connsiteX82" fmla="*/ 932688 w 1341145"/>
              <a:gd name="connsiteY82" fmla="*/ 129945 h 138042"/>
              <a:gd name="connsiteX83" fmla="*/ 923378 w 1341145"/>
              <a:gd name="connsiteY83" fmla="*/ 108490 h 138042"/>
              <a:gd name="connsiteX84" fmla="*/ 933903 w 1341145"/>
              <a:gd name="connsiteY84" fmla="*/ 86631 h 138042"/>
              <a:gd name="connsiteX85" fmla="*/ 962645 w 1341145"/>
              <a:gd name="connsiteY85" fmla="*/ 78534 h 138042"/>
              <a:gd name="connsiteX86" fmla="*/ 986124 w 1341145"/>
              <a:gd name="connsiteY86" fmla="*/ 78534 h 138042"/>
              <a:gd name="connsiteX87" fmla="*/ 992196 w 1341145"/>
              <a:gd name="connsiteY87" fmla="*/ 74081 h 138042"/>
              <a:gd name="connsiteX88" fmla="*/ 984909 w 1341145"/>
              <a:gd name="connsiteY88" fmla="*/ 55460 h 138042"/>
              <a:gd name="connsiteX89" fmla="*/ 964264 w 1341145"/>
              <a:gd name="connsiteY89" fmla="*/ 48578 h 138042"/>
              <a:gd name="connsiteX90" fmla="*/ 950500 w 1341145"/>
              <a:gd name="connsiteY90" fmla="*/ 51412 h 138042"/>
              <a:gd name="connsiteX91" fmla="*/ 939975 w 1341145"/>
              <a:gd name="connsiteY91" fmla="*/ 59103 h 138042"/>
              <a:gd name="connsiteX92" fmla="*/ 935522 w 1341145"/>
              <a:gd name="connsiteY92" fmla="*/ 69628 h 138042"/>
              <a:gd name="connsiteX93" fmla="*/ 923378 w 1341145"/>
              <a:gd name="connsiteY93" fmla="*/ 69628 h 138042"/>
              <a:gd name="connsiteX94" fmla="*/ 930260 w 1341145"/>
              <a:gd name="connsiteY94" fmla="*/ 53436 h 138042"/>
              <a:gd name="connsiteX95" fmla="*/ 944833 w 1341145"/>
              <a:gd name="connsiteY95" fmla="*/ 42101 h 138042"/>
              <a:gd name="connsiteX96" fmla="*/ 963859 w 1341145"/>
              <a:gd name="connsiteY96" fmla="*/ 38053 h 138042"/>
              <a:gd name="connsiteX97" fmla="*/ 186619 w 1341145"/>
              <a:gd name="connsiteY97" fmla="*/ 38053 h 138042"/>
              <a:gd name="connsiteX98" fmla="*/ 216170 w 1341145"/>
              <a:gd name="connsiteY98" fmla="*/ 47768 h 138042"/>
              <a:gd name="connsiteX99" fmla="*/ 227101 w 1341145"/>
              <a:gd name="connsiteY99" fmla="*/ 73676 h 138042"/>
              <a:gd name="connsiteX100" fmla="*/ 227101 w 1341145"/>
              <a:gd name="connsiteY100" fmla="*/ 136018 h 138042"/>
              <a:gd name="connsiteX101" fmla="*/ 214956 w 1341145"/>
              <a:gd name="connsiteY101" fmla="*/ 136018 h 138042"/>
              <a:gd name="connsiteX102" fmla="*/ 214956 w 1341145"/>
              <a:gd name="connsiteY102" fmla="*/ 118206 h 138042"/>
              <a:gd name="connsiteX103" fmla="*/ 201193 w 1341145"/>
              <a:gd name="connsiteY103" fmla="*/ 132374 h 138042"/>
              <a:gd name="connsiteX104" fmla="*/ 180142 w 1341145"/>
              <a:gd name="connsiteY104" fmla="*/ 137637 h 138042"/>
              <a:gd name="connsiteX105" fmla="*/ 155449 w 1341145"/>
              <a:gd name="connsiteY105" fmla="*/ 129945 h 138042"/>
              <a:gd name="connsiteX106" fmla="*/ 146138 w 1341145"/>
              <a:gd name="connsiteY106" fmla="*/ 108490 h 138042"/>
              <a:gd name="connsiteX107" fmla="*/ 156663 w 1341145"/>
              <a:gd name="connsiteY107" fmla="*/ 86631 h 138042"/>
              <a:gd name="connsiteX108" fmla="*/ 185405 w 1341145"/>
              <a:gd name="connsiteY108" fmla="*/ 78534 h 138042"/>
              <a:gd name="connsiteX109" fmla="*/ 208884 w 1341145"/>
              <a:gd name="connsiteY109" fmla="*/ 78534 h 138042"/>
              <a:gd name="connsiteX110" fmla="*/ 214956 w 1341145"/>
              <a:gd name="connsiteY110" fmla="*/ 74081 h 138042"/>
              <a:gd name="connsiteX111" fmla="*/ 207265 w 1341145"/>
              <a:gd name="connsiteY111" fmla="*/ 55460 h 138042"/>
              <a:gd name="connsiteX112" fmla="*/ 186619 w 1341145"/>
              <a:gd name="connsiteY112" fmla="*/ 48578 h 138042"/>
              <a:gd name="connsiteX113" fmla="*/ 172856 w 1341145"/>
              <a:gd name="connsiteY113" fmla="*/ 51412 h 138042"/>
              <a:gd name="connsiteX114" fmla="*/ 162331 w 1341145"/>
              <a:gd name="connsiteY114" fmla="*/ 59103 h 138042"/>
              <a:gd name="connsiteX115" fmla="*/ 157877 w 1341145"/>
              <a:gd name="connsiteY115" fmla="*/ 69628 h 138042"/>
              <a:gd name="connsiteX116" fmla="*/ 145733 w 1341145"/>
              <a:gd name="connsiteY116" fmla="*/ 69628 h 138042"/>
              <a:gd name="connsiteX117" fmla="*/ 152615 w 1341145"/>
              <a:gd name="connsiteY117" fmla="*/ 53436 h 138042"/>
              <a:gd name="connsiteX118" fmla="*/ 167593 w 1341145"/>
              <a:gd name="connsiteY118" fmla="*/ 42101 h 138042"/>
              <a:gd name="connsiteX119" fmla="*/ 186619 w 1341145"/>
              <a:gd name="connsiteY119" fmla="*/ 38053 h 138042"/>
              <a:gd name="connsiteX120" fmla="*/ 1149668 w 1341145"/>
              <a:gd name="connsiteY120" fmla="*/ 37648 h 138042"/>
              <a:gd name="connsiteX121" fmla="*/ 1172742 w 1341145"/>
              <a:gd name="connsiteY121" fmla="*/ 43315 h 138042"/>
              <a:gd name="connsiteX122" fmla="*/ 1188530 w 1341145"/>
              <a:gd name="connsiteY122" fmla="*/ 59103 h 138042"/>
              <a:gd name="connsiteX123" fmla="*/ 1194197 w 1341145"/>
              <a:gd name="connsiteY123" fmla="*/ 82582 h 138042"/>
              <a:gd name="connsiteX124" fmla="*/ 1193793 w 1341145"/>
              <a:gd name="connsiteY124" fmla="*/ 89059 h 138042"/>
              <a:gd name="connsiteX125" fmla="*/ 1116473 w 1341145"/>
              <a:gd name="connsiteY125" fmla="*/ 89059 h 138042"/>
              <a:gd name="connsiteX126" fmla="*/ 1121736 w 1341145"/>
              <a:gd name="connsiteY126" fmla="*/ 108490 h 138042"/>
              <a:gd name="connsiteX127" fmla="*/ 1134285 w 1341145"/>
              <a:gd name="connsiteY127" fmla="*/ 121849 h 138042"/>
              <a:gd name="connsiteX128" fmla="*/ 1151692 w 1341145"/>
              <a:gd name="connsiteY128" fmla="*/ 126707 h 138042"/>
              <a:gd name="connsiteX129" fmla="*/ 1172338 w 1341145"/>
              <a:gd name="connsiteY129" fmla="*/ 121040 h 138042"/>
              <a:gd name="connsiteX130" fmla="*/ 1182863 w 1341145"/>
              <a:gd name="connsiteY130" fmla="*/ 105657 h 138042"/>
              <a:gd name="connsiteX131" fmla="*/ 1195412 w 1341145"/>
              <a:gd name="connsiteY131" fmla="*/ 105657 h 138042"/>
              <a:gd name="connsiteX132" fmla="*/ 1181243 w 1341145"/>
              <a:gd name="connsiteY132" fmla="*/ 129136 h 138042"/>
              <a:gd name="connsiteX133" fmla="*/ 1151692 w 1341145"/>
              <a:gd name="connsiteY133" fmla="*/ 138042 h 138042"/>
              <a:gd name="connsiteX134" fmla="*/ 1127403 w 1341145"/>
              <a:gd name="connsiteY134" fmla="*/ 131565 h 138042"/>
              <a:gd name="connsiteX135" fmla="*/ 1110401 w 1341145"/>
              <a:gd name="connsiteY135" fmla="*/ 113348 h 138042"/>
              <a:gd name="connsiteX136" fmla="*/ 1104329 w 1341145"/>
              <a:gd name="connsiteY136" fmla="*/ 87440 h 138042"/>
              <a:gd name="connsiteX137" fmla="*/ 1109592 w 1341145"/>
              <a:gd name="connsiteY137" fmla="*/ 61127 h 138042"/>
              <a:gd name="connsiteX138" fmla="*/ 1125784 w 1341145"/>
              <a:gd name="connsiteY138" fmla="*/ 43720 h 138042"/>
              <a:gd name="connsiteX139" fmla="*/ 1149668 w 1341145"/>
              <a:gd name="connsiteY139" fmla="*/ 37648 h 138042"/>
              <a:gd name="connsiteX140" fmla="*/ 603982 w 1341145"/>
              <a:gd name="connsiteY140" fmla="*/ 37648 h 138042"/>
              <a:gd name="connsiteX141" fmla="*/ 629080 w 1341145"/>
              <a:gd name="connsiteY141" fmla="*/ 44125 h 138042"/>
              <a:gd name="connsiteX142" fmla="*/ 646487 w 1341145"/>
              <a:gd name="connsiteY142" fmla="*/ 61937 h 138042"/>
              <a:gd name="connsiteX143" fmla="*/ 652559 w 1341145"/>
              <a:gd name="connsiteY143" fmla="*/ 87845 h 138042"/>
              <a:gd name="connsiteX144" fmla="*/ 646487 w 1341145"/>
              <a:gd name="connsiteY144" fmla="*/ 113348 h 138042"/>
              <a:gd name="connsiteX145" fmla="*/ 629080 w 1341145"/>
              <a:gd name="connsiteY145" fmla="*/ 131160 h 138042"/>
              <a:gd name="connsiteX146" fmla="*/ 603982 w 1341145"/>
              <a:gd name="connsiteY146" fmla="*/ 137637 h 138042"/>
              <a:gd name="connsiteX147" fmla="*/ 578883 w 1341145"/>
              <a:gd name="connsiteY147" fmla="*/ 131160 h 138042"/>
              <a:gd name="connsiteX148" fmla="*/ 561476 w 1341145"/>
              <a:gd name="connsiteY148" fmla="*/ 113348 h 138042"/>
              <a:gd name="connsiteX149" fmla="*/ 555404 w 1341145"/>
              <a:gd name="connsiteY149" fmla="*/ 87845 h 138042"/>
              <a:gd name="connsiteX150" fmla="*/ 561476 w 1341145"/>
              <a:gd name="connsiteY150" fmla="*/ 61937 h 138042"/>
              <a:gd name="connsiteX151" fmla="*/ 578883 w 1341145"/>
              <a:gd name="connsiteY151" fmla="*/ 44125 h 138042"/>
              <a:gd name="connsiteX152" fmla="*/ 603982 w 1341145"/>
              <a:gd name="connsiteY152" fmla="*/ 37648 h 138042"/>
              <a:gd name="connsiteX153" fmla="*/ 396312 w 1341145"/>
              <a:gd name="connsiteY153" fmla="*/ 37648 h 138042"/>
              <a:gd name="connsiteX154" fmla="*/ 419387 w 1341145"/>
              <a:gd name="connsiteY154" fmla="*/ 43315 h 138042"/>
              <a:gd name="connsiteX155" fmla="*/ 435174 w 1341145"/>
              <a:gd name="connsiteY155" fmla="*/ 59103 h 138042"/>
              <a:gd name="connsiteX156" fmla="*/ 440841 w 1341145"/>
              <a:gd name="connsiteY156" fmla="*/ 82582 h 138042"/>
              <a:gd name="connsiteX157" fmla="*/ 440437 w 1341145"/>
              <a:gd name="connsiteY157" fmla="*/ 89059 h 138042"/>
              <a:gd name="connsiteX158" fmla="*/ 363118 w 1341145"/>
              <a:gd name="connsiteY158" fmla="*/ 89059 h 138042"/>
              <a:gd name="connsiteX159" fmla="*/ 368380 w 1341145"/>
              <a:gd name="connsiteY159" fmla="*/ 108490 h 138042"/>
              <a:gd name="connsiteX160" fmla="*/ 380930 w 1341145"/>
              <a:gd name="connsiteY160" fmla="*/ 121849 h 138042"/>
              <a:gd name="connsiteX161" fmla="*/ 398336 w 1341145"/>
              <a:gd name="connsiteY161" fmla="*/ 126707 h 138042"/>
              <a:gd name="connsiteX162" fmla="*/ 418982 w 1341145"/>
              <a:gd name="connsiteY162" fmla="*/ 121040 h 138042"/>
              <a:gd name="connsiteX163" fmla="*/ 429507 w 1341145"/>
              <a:gd name="connsiteY163" fmla="*/ 105657 h 138042"/>
              <a:gd name="connsiteX164" fmla="*/ 442056 w 1341145"/>
              <a:gd name="connsiteY164" fmla="*/ 105657 h 138042"/>
              <a:gd name="connsiteX165" fmla="*/ 427888 w 1341145"/>
              <a:gd name="connsiteY165" fmla="*/ 129136 h 138042"/>
              <a:gd name="connsiteX166" fmla="*/ 398336 w 1341145"/>
              <a:gd name="connsiteY166" fmla="*/ 138042 h 138042"/>
              <a:gd name="connsiteX167" fmla="*/ 374047 w 1341145"/>
              <a:gd name="connsiteY167" fmla="*/ 131565 h 138042"/>
              <a:gd name="connsiteX168" fmla="*/ 357045 w 1341145"/>
              <a:gd name="connsiteY168" fmla="*/ 113348 h 138042"/>
              <a:gd name="connsiteX169" fmla="*/ 350973 w 1341145"/>
              <a:gd name="connsiteY169" fmla="*/ 87440 h 138042"/>
              <a:gd name="connsiteX170" fmla="*/ 356236 w 1341145"/>
              <a:gd name="connsiteY170" fmla="*/ 61127 h 138042"/>
              <a:gd name="connsiteX171" fmla="*/ 372428 w 1341145"/>
              <a:gd name="connsiteY171" fmla="*/ 43720 h 138042"/>
              <a:gd name="connsiteX172" fmla="*/ 396312 w 1341145"/>
              <a:gd name="connsiteY172" fmla="*/ 37648 h 138042"/>
              <a:gd name="connsiteX173" fmla="*/ 1305116 w 1341145"/>
              <a:gd name="connsiteY173" fmla="*/ 36838 h 138042"/>
              <a:gd name="connsiteX174" fmla="*/ 1330215 w 1341145"/>
              <a:gd name="connsiteY174" fmla="*/ 44934 h 138042"/>
              <a:gd name="connsiteX175" fmla="*/ 1340740 w 1341145"/>
              <a:gd name="connsiteY175" fmla="*/ 65984 h 138042"/>
              <a:gd name="connsiteX176" fmla="*/ 1328595 w 1341145"/>
              <a:gd name="connsiteY176" fmla="*/ 65984 h 138042"/>
              <a:gd name="connsiteX177" fmla="*/ 1320094 w 1341145"/>
              <a:gd name="connsiteY177" fmla="*/ 52626 h 138042"/>
              <a:gd name="connsiteX178" fmla="*/ 1304307 w 1341145"/>
              <a:gd name="connsiteY178" fmla="*/ 48173 h 138042"/>
              <a:gd name="connsiteX179" fmla="*/ 1289328 w 1341145"/>
              <a:gd name="connsiteY179" fmla="*/ 52221 h 138042"/>
              <a:gd name="connsiteX180" fmla="*/ 1283661 w 1341145"/>
              <a:gd name="connsiteY180" fmla="*/ 63151 h 138042"/>
              <a:gd name="connsiteX181" fmla="*/ 1286900 w 1341145"/>
              <a:gd name="connsiteY181" fmla="*/ 72056 h 138042"/>
              <a:gd name="connsiteX182" fmla="*/ 1294591 w 1341145"/>
              <a:gd name="connsiteY182" fmla="*/ 76510 h 138042"/>
              <a:gd name="connsiteX183" fmla="*/ 1307545 w 1341145"/>
              <a:gd name="connsiteY183" fmla="*/ 78938 h 138042"/>
              <a:gd name="connsiteX184" fmla="*/ 1324952 w 1341145"/>
              <a:gd name="connsiteY184" fmla="*/ 82582 h 138042"/>
              <a:gd name="connsiteX185" fmla="*/ 1336287 w 1341145"/>
              <a:gd name="connsiteY185" fmla="*/ 91083 h 138042"/>
              <a:gd name="connsiteX186" fmla="*/ 1341145 w 1341145"/>
              <a:gd name="connsiteY186" fmla="*/ 108895 h 138042"/>
              <a:gd name="connsiteX187" fmla="*/ 1331429 w 1341145"/>
              <a:gd name="connsiteY187" fmla="*/ 129135 h 138042"/>
              <a:gd name="connsiteX188" fmla="*/ 1305926 w 1341145"/>
              <a:gd name="connsiteY188" fmla="*/ 136422 h 138042"/>
              <a:gd name="connsiteX189" fmla="*/ 1280018 w 1341145"/>
              <a:gd name="connsiteY189" fmla="*/ 128730 h 138042"/>
              <a:gd name="connsiteX190" fmla="*/ 1268683 w 1341145"/>
              <a:gd name="connsiteY190" fmla="*/ 105251 h 138042"/>
              <a:gd name="connsiteX191" fmla="*/ 1280827 w 1341145"/>
              <a:gd name="connsiteY191" fmla="*/ 105251 h 138042"/>
              <a:gd name="connsiteX192" fmla="*/ 1288519 w 1341145"/>
              <a:gd name="connsiteY192" fmla="*/ 120634 h 138042"/>
              <a:gd name="connsiteX193" fmla="*/ 1306735 w 1341145"/>
              <a:gd name="connsiteY193" fmla="*/ 125897 h 138042"/>
              <a:gd name="connsiteX194" fmla="*/ 1322928 w 1341145"/>
              <a:gd name="connsiteY194" fmla="*/ 121039 h 138042"/>
              <a:gd name="connsiteX195" fmla="*/ 1329000 w 1341145"/>
              <a:gd name="connsiteY195" fmla="*/ 109299 h 138042"/>
              <a:gd name="connsiteX196" fmla="*/ 1325357 w 1341145"/>
              <a:gd name="connsiteY196" fmla="*/ 98774 h 138042"/>
              <a:gd name="connsiteX197" fmla="*/ 1316856 w 1341145"/>
              <a:gd name="connsiteY197" fmla="*/ 93512 h 138042"/>
              <a:gd name="connsiteX198" fmla="*/ 1303092 w 1341145"/>
              <a:gd name="connsiteY198" fmla="*/ 90678 h 138042"/>
              <a:gd name="connsiteX199" fmla="*/ 1286495 w 1341145"/>
              <a:gd name="connsiteY199" fmla="*/ 87035 h 138042"/>
              <a:gd name="connsiteX200" fmla="*/ 1275565 w 1341145"/>
              <a:gd name="connsiteY200" fmla="*/ 79343 h 138042"/>
              <a:gd name="connsiteX201" fmla="*/ 1271112 w 1341145"/>
              <a:gd name="connsiteY201" fmla="*/ 63556 h 138042"/>
              <a:gd name="connsiteX202" fmla="*/ 1280423 w 1341145"/>
              <a:gd name="connsiteY202" fmla="*/ 44125 h 138042"/>
              <a:gd name="connsiteX203" fmla="*/ 1305116 w 1341145"/>
              <a:gd name="connsiteY203" fmla="*/ 36838 h 138042"/>
              <a:gd name="connsiteX204" fmla="*/ 778050 w 1341145"/>
              <a:gd name="connsiteY204" fmla="*/ 1620 h 138042"/>
              <a:gd name="connsiteX205" fmla="*/ 796267 w 1341145"/>
              <a:gd name="connsiteY205" fmla="*/ 1620 h 138042"/>
              <a:gd name="connsiteX206" fmla="*/ 841605 w 1341145"/>
              <a:gd name="connsiteY206" fmla="*/ 119016 h 138042"/>
              <a:gd name="connsiteX207" fmla="*/ 887349 w 1341145"/>
              <a:gd name="connsiteY207" fmla="*/ 1620 h 138042"/>
              <a:gd name="connsiteX208" fmla="*/ 905566 w 1341145"/>
              <a:gd name="connsiteY208" fmla="*/ 1620 h 138042"/>
              <a:gd name="connsiteX209" fmla="*/ 905566 w 1341145"/>
              <a:gd name="connsiteY209" fmla="*/ 136018 h 138042"/>
              <a:gd name="connsiteX210" fmla="*/ 892612 w 1341145"/>
              <a:gd name="connsiteY210" fmla="*/ 136018 h 138042"/>
              <a:gd name="connsiteX211" fmla="*/ 892612 w 1341145"/>
              <a:gd name="connsiteY211" fmla="*/ 21456 h 138042"/>
              <a:gd name="connsiteX212" fmla="*/ 847678 w 1341145"/>
              <a:gd name="connsiteY212" fmla="*/ 136018 h 138042"/>
              <a:gd name="connsiteX213" fmla="*/ 835533 w 1341145"/>
              <a:gd name="connsiteY213" fmla="*/ 136018 h 138042"/>
              <a:gd name="connsiteX214" fmla="*/ 790599 w 1341145"/>
              <a:gd name="connsiteY214" fmla="*/ 21456 h 138042"/>
              <a:gd name="connsiteX215" fmla="*/ 790599 w 1341145"/>
              <a:gd name="connsiteY215" fmla="*/ 136018 h 138042"/>
              <a:gd name="connsiteX216" fmla="*/ 778050 w 1341145"/>
              <a:gd name="connsiteY216" fmla="*/ 136018 h 138042"/>
              <a:gd name="connsiteX217" fmla="*/ 0 w 1341145"/>
              <a:gd name="connsiteY217" fmla="*/ 1620 h 138042"/>
              <a:gd name="connsiteX218" fmla="*/ 18217 w 1341145"/>
              <a:gd name="connsiteY218" fmla="*/ 1620 h 138042"/>
              <a:gd name="connsiteX219" fmla="*/ 63961 w 1341145"/>
              <a:gd name="connsiteY219" fmla="*/ 119016 h 138042"/>
              <a:gd name="connsiteX220" fmla="*/ 109705 w 1341145"/>
              <a:gd name="connsiteY220" fmla="*/ 1620 h 138042"/>
              <a:gd name="connsiteX221" fmla="*/ 127921 w 1341145"/>
              <a:gd name="connsiteY221" fmla="*/ 1620 h 138042"/>
              <a:gd name="connsiteX222" fmla="*/ 127921 w 1341145"/>
              <a:gd name="connsiteY222" fmla="*/ 136018 h 138042"/>
              <a:gd name="connsiteX223" fmla="*/ 114967 w 1341145"/>
              <a:gd name="connsiteY223" fmla="*/ 136018 h 138042"/>
              <a:gd name="connsiteX224" fmla="*/ 114967 w 1341145"/>
              <a:gd name="connsiteY224" fmla="*/ 21456 h 138042"/>
              <a:gd name="connsiteX225" fmla="*/ 70033 w 1341145"/>
              <a:gd name="connsiteY225" fmla="*/ 136018 h 138042"/>
              <a:gd name="connsiteX226" fmla="*/ 57888 w 1341145"/>
              <a:gd name="connsiteY226" fmla="*/ 136018 h 138042"/>
              <a:gd name="connsiteX227" fmla="*/ 12954 w 1341145"/>
              <a:gd name="connsiteY227" fmla="*/ 21456 h 138042"/>
              <a:gd name="connsiteX228" fmla="*/ 12954 w 1341145"/>
              <a:gd name="connsiteY228" fmla="*/ 136018 h 138042"/>
              <a:gd name="connsiteX229" fmla="*/ 0 w 1341145"/>
              <a:gd name="connsiteY229" fmla="*/ 136018 h 138042"/>
              <a:gd name="connsiteX230" fmla="*/ 540425 w 1341145"/>
              <a:gd name="connsiteY230" fmla="*/ 405 h 138042"/>
              <a:gd name="connsiteX231" fmla="*/ 554999 w 1341145"/>
              <a:gd name="connsiteY231" fmla="*/ 405 h 138042"/>
              <a:gd name="connsiteX232" fmla="*/ 554999 w 1341145"/>
              <a:gd name="connsiteY232" fmla="*/ 11335 h 138042"/>
              <a:gd name="connsiteX233" fmla="*/ 540425 w 1341145"/>
              <a:gd name="connsiteY233" fmla="*/ 11335 h 138042"/>
              <a:gd name="connsiteX234" fmla="*/ 528686 w 1341145"/>
              <a:gd name="connsiteY234" fmla="*/ 16193 h 138042"/>
              <a:gd name="connsiteX235" fmla="*/ 524233 w 1341145"/>
              <a:gd name="connsiteY235" fmla="*/ 29147 h 138042"/>
              <a:gd name="connsiteX236" fmla="*/ 524233 w 1341145"/>
              <a:gd name="connsiteY236" fmla="*/ 39267 h 138042"/>
              <a:gd name="connsiteX237" fmla="*/ 554999 w 1341145"/>
              <a:gd name="connsiteY237" fmla="*/ 39267 h 138042"/>
              <a:gd name="connsiteX238" fmla="*/ 554999 w 1341145"/>
              <a:gd name="connsiteY238" fmla="*/ 50197 h 138042"/>
              <a:gd name="connsiteX239" fmla="*/ 524233 w 1341145"/>
              <a:gd name="connsiteY239" fmla="*/ 50197 h 138042"/>
              <a:gd name="connsiteX240" fmla="*/ 524233 w 1341145"/>
              <a:gd name="connsiteY240" fmla="*/ 135612 h 138042"/>
              <a:gd name="connsiteX241" fmla="*/ 512088 w 1341145"/>
              <a:gd name="connsiteY241" fmla="*/ 135612 h 138042"/>
              <a:gd name="connsiteX242" fmla="*/ 512088 w 1341145"/>
              <a:gd name="connsiteY242" fmla="*/ 50197 h 138042"/>
              <a:gd name="connsiteX243" fmla="*/ 491443 w 1341145"/>
              <a:gd name="connsiteY243" fmla="*/ 50197 h 138042"/>
              <a:gd name="connsiteX244" fmla="*/ 491443 w 1341145"/>
              <a:gd name="connsiteY244" fmla="*/ 39267 h 138042"/>
              <a:gd name="connsiteX245" fmla="*/ 512088 w 1341145"/>
              <a:gd name="connsiteY245" fmla="*/ 39267 h 138042"/>
              <a:gd name="connsiteX246" fmla="*/ 512088 w 1341145"/>
              <a:gd name="connsiteY246" fmla="*/ 29147 h 138042"/>
              <a:gd name="connsiteX247" fmla="*/ 519780 w 1341145"/>
              <a:gd name="connsiteY247" fmla="*/ 8096 h 138042"/>
              <a:gd name="connsiteX248" fmla="*/ 540425 w 1341145"/>
              <a:gd name="connsiteY248" fmla="*/ 405 h 138042"/>
              <a:gd name="connsiteX249" fmla="*/ 1022557 w 1341145"/>
              <a:gd name="connsiteY249" fmla="*/ 0 h 138042"/>
              <a:gd name="connsiteX250" fmla="*/ 1035106 w 1341145"/>
              <a:gd name="connsiteY250" fmla="*/ 0 h 138042"/>
              <a:gd name="connsiteX251" fmla="*/ 1035106 w 1341145"/>
              <a:gd name="connsiteY251" fmla="*/ 82177 h 138042"/>
              <a:gd name="connsiteX252" fmla="*/ 1083684 w 1341145"/>
              <a:gd name="connsiteY252" fmla="*/ 39267 h 138042"/>
              <a:gd name="connsiteX253" fmla="*/ 1100281 w 1341145"/>
              <a:gd name="connsiteY253" fmla="*/ 39267 h 138042"/>
              <a:gd name="connsiteX254" fmla="*/ 1057775 w 1341145"/>
              <a:gd name="connsiteY254" fmla="*/ 76914 h 138042"/>
              <a:gd name="connsiteX255" fmla="*/ 1104329 w 1341145"/>
              <a:gd name="connsiteY255" fmla="*/ 136017 h 138042"/>
              <a:gd name="connsiteX256" fmla="*/ 1088541 w 1341145"/>
              <a:gd name="connsiteY256" fmla="*/ 136017 h 138042"/>
              <a:gd name="connsiteX257" fmla="*/ 1048465 w 1341145"/>
              <a:gd name="connsiteY257" fmla="*/ 85416 h 138042"/>
              <a:gd name="connsiteX258" fmla="*/ 1035106 w 1341145"/>
              <a:gd name="connsiteY258" fmla="*/ 97155 h 138042"/>
              <a:gd name="connsiteX259" fmla="*/ 1035106 w 1341145"/>
              <a:gd name="connsiteY259" fmla="*/ 136017 h 138042"/>
              <a:gd name="connsiteX260" fmla="*/ 1022557 w 1341145"/>
              <a:gd name="connsiteY260" fmla="*/ 136017 h 138042"/>
              <a:gd name="connsiteX261" fmla="*/ 322232 w 1341145"/>
              <a:gd name="connsiteY261" fmla="*/ 0 h 138042"/>
              <a:gd name="connsiteX262" fmla="*/ 334376 w 1341145"/>
              <a:gd name="connsiteY262" fmla="*/ 0 h 138042"/>
              <a:gd name="connsiteX263" fmla="*/ 334376 w 1341145"/>
              <a:gd name="connsiteY263" fmla="*/ 136017 h 138042"/>
              <a:gd name="connsiteX264" fmla="*/ 322232 w 1341145"/>
              <a:gd name="connsiteY264" fmla="*/ 136017 h 138042"/>
              <a:gd name="connsiteX265" fmla="*/ 322232 w 1341145"/>
              <a:gd name="connsiteY265" fmla="*/ 118610 h 138042"/>
              <a:gd name="connsiteX266" fmla="*/ 308468 w 1341145"/>
              <a:gd name="connsiteY266" fmla="*/ 132374 h 138042"/>
              <a:gd name="connsiteX267" fmla="*/ 288632 w 1341145"/>
              <a:gd name="connsiteY267" fmla="*/ 137636 h 138042"/>
              <a:gd name="connsiteX268" fmla="*/ 263128 w 1341145"/>
              <a:gd name="connsiteY268" fmla="*/ 130754 h 138042"/>
              <a:gd name="connsiteX269" fmla="*/ 246936 w 1341145"/>
              <a:gd name="connsiteY269" fmla="*/ 112943 h 138042"/>
              <a:gd name="connsiteX270" fmla="*/ 241269 w 1341145"/>
              <a:gd name="connsiteY270" fmla="*/ 87440 h 138042"/>
              <a:gd name="connsiteX271" fmla="*/ 246936 w 1341145"/>
              <a:gd name="connsiteY271" fmla="*/ 61936 h 138042"/>
              <a:gd name="connsiteX272" fmla="*/ 263128 w 1341145"/>
              <a:gd name="connsiteY272" fmla="*/ 44125 h 138042"/>
              <a:gd name="connsiteX273" fmla="*/ 288632 w 1341145"/>
              <a:gd name="connsiteY273" fmla="*/ 37648 h 138042"/>
              <a:gd name="connsiteX274" fmla="*/ 308468 w 1341145"/>
              <a:gd name="connsiteY274" fmla="*/ 42910 h 138042"/>
              <a:gd name="connsiteX275" fmla="*/ 322232 w 1341145"/>
              <a:gd name="connsiteY275" fmla="*/ 56674 h 138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341145" h="138042">
                <a:moveTo>
                  <a:pt x="963049" y="88250"/>
                </a:moveTo>
                <a:cubicBezTo>
                  <a:pt x="954953" y="88250"/>
                  <a:pt x="948476" y="89869"/>
                  <a:pt x="943619" y="93512"/>
                </a:cubicBezTo>
                <a:cubicBezTo>
                  <a:pt x="938761" y="97156"/>
                  <a:pt x="936332" y="102013"/>
                  <a:pt x="936332" y="108086"/>
                </a:cubicBezTo>
                <a:cubicBezTo>
                  <a:pt x="936737" y="113753"/>
                  <a:pt x="938761" y="118206"/>
                  <a:pt x="942809" y="121444"/>
                </a:cubicBezTo>
                <a:cubicBezTo>
                  <a:pt x="946857" y="124683"/>
                  <a:pt x="952120" y="126302"/>
                  <a:pt x="959001" y="126302"/>
                </a:cubicBezTo>
                <a:cubicBezTo>
                  <a:pt x="969526" y="126302"/>
                  <a:pt x="978028" y="123064"/>
                  <a:pt x="983695" y="116991"/>
                </a:cubicBezTo>
                <a:cubicBezTo>
                  <a:pt x="989767" y="110919"/>
                  <a:pt x="992601" y="102418"/>
                  <a:pt x="992601" y="91083"/>
                </a:cubicBezTo>
                <a:lnTo>
                  <a:pt x="992601" y="88250"/>
                </a:lnTo>
                <a:close/>
                <a:moveTo>
                  <a:pt x="185000" y="88250"/>
                </a:moveTo>
                <a:cubicBezTo>
                  <a:pt x="176904" y="88250"/>
                  <a:pt x="170427" y="89869"/>
                  <a:pt x="165569" y="93512"/>
                </a:cubicBezTo>
                <a:cubicBezTo>
                  <a:pt x="160711" y="97156"/>
                  <a:pt x="158283" y="102013"/>
                  <a:pt x="158283" y="108086"/>
                </a:cubicBezTo>
                <a:cubicBezTo>
                  <a:pt x="159092" y="113753"/>
                  <a:pt x="161116" y="118206"/>
                  <a:pt x="164759" y="121444"/>
                </a:cubicBezTo>
                <a:cubicBezTo>
                  <a:pt x="168808" y="124683"/>
                  <a:pt x="174070" y="126302"/>
                  <a:pt x="180952" y="126302"/>
                </a:cubicBezTo>
                <a:cubicBezTo>
                  <a:pt x="191477" y="126302"/>
                  <a:pt x="199978" y="123064"/>
                  <a:pt x="205645" y="116991"/>
                </a:cubicBezTo>
                <a:cubicBezTo>
                  <a:pt x="211718" y="110919"/>
                  <a:pt x="214551" y="102418"/>
                  <a:pt x="214551" y="91083"/>
                </a:cubicBezTo>
                <a:lnTo>
                  <a:pt x="214551" y="88250"/>
                </a:lnTo>
                <a:close/>
                <a:moveTo>
                  <a:pt x="603982" y="49388"/>
                </a:moveTo>
                <a:cubicBezTo>
                  <a:pt x="597099" y="49388"/>
                  <a:pt x="590622" y="51007"/>
                  <a:pt x="585360" y="54245"/>
                </a:cubicBezTo>
                <a:cubicBezTo>
                  <a:pt x="579693" y="57484"/>
                  <a:pt x="575645" y="62342"/>
                  <a:pt x="572406" y="68009"/>
                </a:cubicBezTo>
                <a:cubicBezTo>
                  <a:pt x="569572" y="74081"/>
                  <a:pt x="567953" y="80558"/>
                  <a:pt x="567953" y="87845"/>
                </a:cubicBezTo>
                <a:cubicBezTo>
                  <a:pt x="567953" y="95131"/>
                  <a:pt x="569572" y="101609"/>
                  <a:pt x="572406" y="107681"/>
                </a:cubicBezTo>
                <a:cubicBezTo>
                  <a:pt x="575240" y="113753"/>
                  <a:pt x="579693" y="118206"/>
                  <a:pt x="585360" y="121444"/>
                </a:cubicBezTo>
                <a:cubicBezTo>
                  <a:pt x="591027" y="124683"/>
                  <a:pt x="597099" y="126302"/>
                  <a:pt x="603982" y="126302"/>
                </a:cubicBezTo>
                <a:cubicBezTo>
                  <a:pt x="610863" y="126302"/>
                  <a:pt x="617340" y="124683"/>
                  <a:pt x="622603" y="121444"/>
                </a:cubicBezTo>
                <a:cubicBezTo>
                  <a:pt x="628270" y="118206"/>
                  <a:pt x="632318" y="113348"/>
                  <a:pt x="635557" y="107681"/>
                </a:cubicBezTo>
                <a:cubicBezTo>
                  <a:pt x="638391" y="101609"/>
                  <a:pt x="640010" y="95131"/>
                  <a:pt x="640010" y="87845"/>
                </a:cubicBezTo>
                <a:cubicBezTo>
                  <a:pt x="640010" y="80558"/>
                  <a:pt x="638391" y="73676"/>
                  <a:pt x="635557" y="68009"/>
                </a:cubicBezTo>
                <a:cubicBezTo>
                  <a:pt x="632723" y="61937"/>
                  <a:pt x="628270" y="57484"/>
                  <a:pt x="622603" y="54245"/>
                </a:cubicBezTo>
                <a:cubicBezTo>
                  <a:pt x="616935" y="51007"/>
                  <a:pt x="610863" y="49388"/>
                  <a:pt x="603982" y="49388"/>
                </a:cubicBezTo>
                <a:close/>
                <a:moveTo>
                  <a:pt x="1149668" y="48983"/>
                </a:moveTo>
                <a:cubicBezTo>
                  <a:pt x="1140762" y="48983"/>
                  <a:pt x="1133475" y="51412"/>
                  <a:pt x="1127808" y="56674"/>
                </a:cubicBezTo>
                <a:cubicBezTo>
                  <a:pt x="1122141" y="61532"/>
                  <a:pt x="1118497" y="68819"/>
                  <a:pt x="1116878" y="77725"/>
                </a:cubicBezTo>
                <a:lnTo>
                  <a:pt x="1181243" y="77725"/>
                </a:lnTo>
                <a:cubicBezTo>
                  <a:pt x="1180434" y="68819"/>
                  <a:pt x="1177600" y="61937"/>
                  <a:pt x="1171933" y="56674"/>
                </a:cubicBezTo>
                <a:cubicBezTo>
                  <a:pt x="1166266" y="51412"/>
                  <a:pt x="1158979" y="48983"/>
                  <a:pt x="1149668" y="48983"/>
                </a:cubicBezTo>
                <a:close/>
                <a:moveTo>
                  <a:pt x="396312" y="48983"/>
                </a:moveTo>
                <a:cubicBezTo>
                  <a:pt x="387406" y="48983"/>
                  <a:pt x="380120" y="51412"/>
                  <a:pt x="374452" y="56674"/>
                </a:cubicBezTo>
                <a:cubicBezTo>
                  <a:pt x="368785" y="61532"/>
                  <a:pt x="365142" y="68819"/>
                  <a:pt x="363522" y="77725"/>
                </a:cubicBezTo>
                <a:lnTo>
                  <a:pt x="427888" y="77725"/>
                </a:lnTo>
                <a:cubicBezTo>
                  <a:pt x="427078" y="68819"/>
                  <a:pt x="424244" y="61937"/>
                  <a:pt x="418577" y="56674"/>
                </a:cubicBezTo>
                <a:cubicBezTo>
                  <a:pt x="412909" y="51412"/>
                  <a:pt x="405623" y="48983"/>
                  <a:pt x="396312" y="48983"/>
                </a:cubicBezTo>
                <a:close/>
                <a:moveTo>
                  <a:pt x="289037" y="48578"/>
                </a:moveTo>
                <a:cubicBezTo>
                  <a:pt x="278512" y="48578"/>
                  <a:pt x="270011" y="52221"/>
                  <a:pt x="263938" y="59103"/>
                </a:cubicBezTo>
                <a:cubicBezTo>
                  <a:pt x="257866" y="65984"/>
                  <a:pt x="254628" y="75700"/>
                  <a:pt x="254628" y="87440"/>
                </a:cubicBezTo>
                <a:cubicBezTo>
                  <a:pt x="254628" y="99179"/>
                  <a:pt x="257462" y="108895"/>
                  <a:pt x="263938" y="115777"/>
                </a:cubicBezTo>
                <a:cubicBezTo>
                  <a:pt x="270011" y="122658"/>
                  <a:pt x="278512" y="126302"/>
                  <a:pt x="289037" y="126302"/>
                </a:cubicBezTo>
                <a:cubicBezTo>
                  <a:pt x="299562" y="126302"/>
                  <a:pt x="308063" y="122658"/>
                  <a:pt x="314135" y="115777"/>
                </a:cubicBezTo>
                <a:cubicBezTo>
                  <a:pt x="320207" y="108895"/>
                  <a:pt x="323446" y="99179"/>
                  <a:pt x="323446" y="87440"/>
                </a:cubicBezTo>
                <a:cubicBezTo>
                  <a:pt x="323446" y="75700"/>
                  <a:pt x="320207" y="66389"/>
                  <a:pt x="314135" y="59103"/>
                </a:cubicBezTo>
                <a:cubicBezTo>
                  <a:pt x="308063" y="52221"/>
                  <a:pt x="299562" y="48578"/>
                  <a:pt x="289037" y="48578"/>
                </a:cubicBezTo>
                <a:close/>
                <a:moveTo>
                  <a:pt x="1210390" y="38862"/>
                </a:moveTo>
                <a:lnTo>
                  <a:pt x="1222534" y="38862"/>
                </a:lnTo>
                <a:lnTo>
                  <a:pt x="1222534" y="59507"/>
                </a:lnTo>
                <a:cubicBezTo>
                  <a:pt x="1224558" y="52625"/>
                  <a:pt x="1227392" y="47363"/>
                  <a:pt x="1231845" y="44125"/>
                </a:cubicBezTo>
                <a:cubicBezTo>
                  <a:pt x="1236298" y="40886"/>
                  <a:pt x="1241966" y="38862"/>
                  <a:pt x="1249252" y="38862"/>
                </a:cubicBezTo>
                <a:lnTo>
                  <a:pt x="1261801" y="38862"/>
                </a:lnTo>
                <a:lnTo>
                  <a:pt x="1261801" y="49792"/>
                </a:lnTo>
                <a:lnTo>
                  <a:pt x="1249252" y="49792"/>
                </a:lnTo>
                <a:cubicBezTo>
                  <a:pt x="1239537" y="50197"/>
                  <a:pt x="1232655" y="54245"/>
                  <a:pt x="1228607" y="61936"/>
                </a:cubicBezTo>
                <a:cubicBezTo>
                  <a:pt x="1224558" y="69628"/>
                  <a:pt x="1222534" y="80558"/>
                  <a:pt x="1222534" y="94321"/>
                </a:cubicBezTo>
                <a:lnTo>
                  <a:pt x="1222534" y="135612"/>
                </a:lnTo>
                <a:lnTo>
                  <a:pt x="1210390" y="135612"/>
                </a:lnTo>
                <a:close/>
                <a:moveTo>
                  <a:pt x="668346" y="38862"/>
                </a:moveTo>
                <a:lnTo>
                  <a:pt x="680490" y="38862"/>
                </a:lnTo>
                <a:lnTo>
                  <a:pt x="680490" y="59507"/>
                </a:lnTo>
                <a:cubicBezTo>
                  <a:pt x="682514" y="52625"/>
                  <a:pt x="685348" y="47363"/>
                  <a:pt x="689801" y="44125"/>
                </a:cubicBezTo>
                <a:cubicBezTo>
                  <a:pt x="694254" y="40886"/>
                  <a:pt x="699921" y="38862"/>
                  <a:pt x="707208" y="38862"/>
                </a:cubicBezTo>
                <a:lnTo>
                  <a:pt x="719757" y="38862"/>
                </a:lnTo>
                <a:lnTo>
                  <a:pt x="719757" y="49792"/>
                </a:lnTo>
                <a:lnTo>
                  <a:pt x="707208" y="49792"/>
                </a:lnTo>
                <a:cubicBezTo>
                  <a:pt x="697492" y="50197"/>
                  <a:pt x="690611" y="54245"/>
                  <a:pt x="686563" y="61936"/>
                </a:cubicBezTo>
                <a:cubicBezTo>
                  <a:pt x="682514" y="69628"/>
                  <a:pt x="680490" y="80558"/>
                  <a:pt x="680490" y="94321"/>
                </a:cubicBezTo>
                <a:lnTo>
                  <a:pt x="680490" y="135612"/>
                </a:lnTo>
                <a:lnTo>
                  <a:pt x="668346" y="135612"/>
                </a:lnTo>
                <a:close/>
                <a:moveTo>
                  <a:pt x="963859" y="38053"/>
                </a:moveTo>
                <a:cubicBezTo>
                  <a:pt x="976408" y="38053"/>
                  <a:pt x="986124" y="41291"/>
                  <a:pt x="993410" y="47768"/>
                </a:cubicBezTo>
                <a:cubicBezTo>
                  <a:pt x="1000697" y="54246"/>
                  <a:pt x="1004341" y="63151"/>
                  <a:pt x="1004341" y="73676"/>
                </a:cubicBezTo>
                <a:lnTo>
                  <a:pt x="1004341" y="136018"/>
                </a:lnTo>
                <a:lnTo>
                  <a:pt x="992196" y="136018"/>
                </a:lnTo>
                <a:lnTo>
                  <a:pt x="992196" y="118206"/>
                </a:lnTo>
                <a:cubicBezTo>
                  <a:pt x="989362" y="124278"/>
                  <a:pt x="984505" y="128731"/>
                  <a:pt x="978432" y="132374"/>
                </a:cubicBezTo>
                <a:cubicBezTo>
                  <a:pt x="972360" y="136018"/>
                  <a:pt x="965073" y="137637"/>
                  <a:pt x="957382" y="137637"/>
                </a:cubicBezTo>
                <a:cubicBezTo>
                  <a:pt x="946857" y="137637"/>
                  <a:pt x="938761" y="135208"/>
                  <a:pt x="932688" y="129945"/>
                </a:cubicBezTo>
                <a:cubicBezTo>
                  <a:pt x="926616" y="124683"/>
                  <a:pt x="923378" y="117801"/>
                  <a:pt x="923378" y="108490"/>
                </a:cubicBezTo>
                <a:cubicBezTo>
                  <a:pt x="923378" y="99180"/>
                  <a:pt x="927021" y="91893"/>
                  <a:pt x="933903" y="86631"/>
                </a:cubicBezTo>
                <a:cubicBezTo>
                  <a:pt x="941189" y="81368"/>
                  <a:pt x="950500" y="78534"/>
                  <a:pt x="962645" y="78534"/>
                </a:cubicBezTo>
                <a:lnTo>
                  <a:pt x="986124" y="78534"/>
                </a:lnTo>
                <a:cubicBezTo>
                  <a:pt x="990172" y="78534"/>
                  <a:pt x="992196" y="76915"/>
                  <a:pt x="992196" y="74081"/>
                </a:cubicBezTo>
                <a:cubicBezTo>
                  <a:pt x="992601" y="65985"/>
                  <a:pt x="989767" y="60318"/>
                  <a:pt x="984909" y="55460"/>
                </a:cubicBezTo>
                <a:cubicBezTo>
                  <a:pt x="980052" y="51007"/>
                  <a:pt x="972765" y="48578"/>
                  <a:pt x="964264" y="48578"/>
                </a:cubicBezTo>
                <a:cubicBezTo>
                  <a:pt x="959406" y="48578"/>
                  <a:pt x="954953" y="49388"/>
                  <a:pt x="950500" y="51412"/>
                </a:cubicBezTo>
                <a:cubicBezTo>
                  <a:pt x="946047" y="53436"/>
                  <a:pt x="942809" y="55865"/>
                  <a:pt x="939975" y="59103"/>
                </a:cubicBezTo>
                <a:cubicBezTo>
                  <a:pt x="937546" y="62342"/>
                  <a:pt x="935927" y="65580"/>
                  <a:pt x="935522" y="69628"/>
                </a:cubicBezTo>
                <a:lnTo>
                  <a:pt x="923378" y="69628"/>
                </a:lnTo>
                <a:cubicBezTo>
                  <a:pt x="924187" y="63556"/>
                  <a:pt x="926211" y="58294"/>
                  <a:pt x="930260" y="53436"/>
                </a:cubicBezTo>
                <a:cubicBezTo>
                  <a:pt x="933903" y="48578"/>
                  <a:pt x="939165" y="44935"/>
                  <a:pt x="944833" y="42101"/>
                </a:cubicBezTo>
                <a:cubicBezTo>
                  <a:pt x="950500" y="39267"/>
                  <a:pt x="956977" y="38053"/>
                  <a:pt x="963859" y="38053"/>
                </a:cubicBezTo>
                <a:close/>
                <a:moveTo>
                  <a:pt x="186619" y="38053"/>
                </a:moveTo>
                <a:cubicBezTo>
                  <a:pt x="199169" y="38053"/>
                  <a:pt x="208884" y="41291"/>
                  <a:pt x="216170" y="47768"/>
                </a:cubicBezTo>
                <a:cubicBezTo>
                  <a:pt x="223457" y="54246"/>
                  <a:pt x="227101" y="63151"/>
                  <a:pt x="227101" y="73676"/>
                </a:cubicBezTo>
                <a:lnTo>
                  <a:pt x="227101" y="136018"/>
                </a:lnTo>
                <a:lnTo>
                  <a:pt x="214956" y="136018"/>
                </a:lnTo>
                <a:lnTo>
                  <a:pt x="214956" y="118206"/>
                </a:lnTo>
                <a:cubicBezTo>
                  <a:pt x="212122" y="124278"/>
                  <a:pt x="207265" y="128731"/>
                  <a:pt x="201193" y="132374"/>
                </a:cubicBezTo>
                <a:cubicBezTo>
                  <a:pt x="195120" y="136018"/>
                  <a:pt x="187834" y="137637"/>
                  <a:pt x="180142" y="137637"/>
                </a:cubicBezTo>
                <a:cubicBezTo>
                  <a:pt x="169617" y="137637"/>
                  <a:pt x="161521" y="135208"/>
                  <a:pt x="155449" y="129945"/>
                </a:cubicBezTo>
                <a:cubicBezTo>
                  <a:pt x="149376" y="124683"/>
                  <a:pt x="146138" y="117801"/>
                  <a:pt x="146138" y="108490"/>
                </a:cubicBezTo>
                <a:cubicBezTo>
                  <a:pt x="146138" y="99180"/>
                  <a:pt x="149781" y="91893"/>
                  <a:pt x="156663" y="86631"/>
                </a:cubicBezTo>
                <a:cubicBezTo>
                  <a:pt x="163950" y="81368"/>
                  <a:pt x="173260" y="78534"/>
                  <a:pt x="185405" y="78534"/>
                </a:cubicBezTo>
                <a:lnTo>
                  <a:pt x="208884" y="78534"/>
                </a:lnTo>
                <a:cubicBezTo>
                  <a:pt x="212932" y="78534"/>
                  <a:pt x="214956" y="76915"/>
                  <a:pt x="214956" y="74081"/>
                </a:cubicBezTo>
                <a:cubicBezTo>
                  <a:pt x="214551" y="65985"/>
                  <a:pt x="212122" y="60318"/>
                  <a:pt x="207265" y="55460"/>
                </a:cubicBezTo>
                <a:cubicBezTo>
                  <a:pt x="202407" y="51007"/>
                  <a:pt x="195120" y="48578"/>
                  <a:pt x="186619" y="48578"/>
                </a:cubicBezTo>
                <a:cubicBezTo>
                  <a:pt x="181761" y="48578"/>
                  <a:pt x="177309" y="49388"/>
                  <a:pt x="172856" y="51412"/>
                </a:cubicBezTo>
                <a:cubicBezTo>
                  <a:pt x="168403" y="53436"/>
                  <a:pt x="165164" y="55865"/>
                  <a:pt x="162331" y="59103"/>
                </a:cubicBezTo>
                <a:cubicBezTo>
                  <a:pt x="159901" y="62342"/>
                  <a:pt x="158283" y="65580"/>
                  <a:pt x="157877" y="69628"/>
                </a:cubicBezTo>
                <a:lnTo>
                  <a:pt x="145733" y="69628"/>
                </a:lnTo>
                <a:cubicBezTo>
                  <a:pt x="146543" y="63556"/>
                  <a:pt x="148567" y="58294"/>
                  <a:pt x="152615" y="53436"/>
                </a:cubicBezTo>
                <a:cubicBezTo>
                  <a:pt x="156259" y="48578"/>
                  <a:pt x="161521" y="44935"/>
                  <a:pt x="167593" y="42101"/>
                </a:cubicBezTo>
                <a:cubicBezTo>
                  <a:pt x="173665" y="39267"/>
                  <a:pt x="179737" y="38053"/>
                  <a:pt x="186619" y="38053"/>
                </a:cubicBezTo>
                <a:close/>
                <a:moveTo>
                  <a:pt x="1149668" y="37648"/>
                </a:moveTo>
                <a:cubicBezTo>
                  <a:pt x="1158169" y="37648"/>
                  <a:pt x="1166266" y="39672"/>
                  <a:pt x="1172742" y="43315"/>
                </a:cubicBezTo>
                <a:cubicBezTo>
                  <a:pt x="1179624" y="46959"/>
                  <a:pt x="1184482" y="52221"/>
                  <a:pt x="1188530" y="59103"/>
                </a:cubicBezTo>
                <a:cubicBezTo>
                  <a:pt x="1192173" y="65985"/>
                  <a:pt x="1194197" y="73676"/>
                  <a:pt x="1194197" y="82582"/>
                </a:cubicBezTo>
                <a:cubicBezTo>
                  <a:pt x="1194197" y="85011"/>
                  <a:pt x="1194197" y="87035"/>
                  <a:pt x="1193793" y="89059"/>
                </a:cubicBezTo>
                <a:lnTo>
                  <a:pt x="1116473" y="89059"/>
                </a:lnTo>
                <a:cubicBezTo>
                  <a:pt x="1116878" y="96346"/>
                  <a:pt x="1118497" y="102823"/>
                  <a:pt x="1121736" y="108490"/>
                </a:cubicBezTo>
                <a:cubicBezTo>
                  <a:pt x="1124974" y="114158"/>
                  <a:pt x="1129023" y="118611"/>
                  <a:pt x="1134285" y="121849"/>
                </a:cubicBezTo>
                <a:cubicBezTo>
                  <a:pt x="1139548" y="125088"/>
                  <a:pt x="1145215" y="126707"/>
                  <a:pt x="1151692" y="126707"/>
                </a:cubicBezTo>
                <a:cubicBezTo>
                  <a:pt x="1160193" y="126707"/>
                  <a:pt x="1167075" y="124683"/>
                  <a:pt x="1172338" y="121040"/>
                </a:cubicBezTo>
                <a:cubicBezTo>
                  <a:pt x="1177600" y="117396"/>
                  <a:pt x="1181243" y="112134"/>
                  <a:pt x="1182863" y="105657"/>
                </a:cubicBezTo>
                <a:lnTo>
                  <a:pt x="1195412" y="105657"/>
                </a:lnTo>
                <a:cubicBezTo>
                  <a:pt x="1193793" y="115372"/>
                  <a:pt x="1189340" y="123064"/>
                  <a:pt x="1181243" y="129136"/>
                </a:cubicBezTo>
                <a:cubicBezTo>
                  <a:pt x="1173552" y="134803"/>
                  <a:pt x="1163432" y="138042"/>
                  <a:pt x="1151692" y="138042"/>
                </a:cubicBezTo>
                <a:cubicBezTo>
                  <a:pt x="1142786" y="138042"/>
                  <a:pt x="1134690" y="136018"/>
                  <a:pt x="1127403" y="131565"/>
                </a:cubicBezTo>
                <a:cubicBezTo>
                  <a:pt x="1120117" y="127112"/>
                  <a:pt x="1114449" y="121040"/>
                  <a:pt x="1110401" y="113348"/>
                </a:cubicBezTo>
                <a:cubicBezTo>
                  <a:pt x="1106353" y="105657"/>
                  <a:pt x="1104329" y="97155"/>
                  <a:pt x="1104329" y="87440"/>
                </a:cubicBezTo>
                <a:cubicBezTo>
                  <a:pt x="1103924" y="76915"/>
                  <a:pt x="1105948" y="68414"/>
                  <a:pt x="1109592" y="61127"/>
                </a:cubicBezTo>
                <a:cubicBezTo>
                  <a:pt x="1113235" y="53841"/>
                  <a:pt x="1118902" y="47768"/>
                  <a:pt x="1125784" y="43720"/>
                </a:cubicBezTo>
                <a:cubicBezTo>
                  <a:pt x="1132666" y="39672"/>
                  <a:pt x="1140762" y="37648"/>
                  <a:pt x="1149668" y="37648"/>
                </a:cubicBezTo>
                <a:close/>
                <a:moveTo>
                  <a:pt x="603982" y="37648"/>
                </a:moveTo>
                <a:cubicBezTo>
                  <a:pt x="613292" y="37648"/>
                  <a:pt x="621793" y="39672"/>
                  <a:pt x="629080" y="44125"/>
                </a:cubicBezTo>
                <a:cubicBezTo>
                  <a:pt x="636367" y="48578"/>
                  <a:pt x="642439" y="54245"/>
                  <a:pt x="646487" y="61937"/>
                </a:cubicBezTo>
                <a:cubicBezTo>
                  <a:pt x="650535" y="69628"/>
                  <a:pt x="652559" y="78129"/>
                  <a:pt x="652559" y="87845"/>
                </a:cubicBezTo>
                <a:cubicBezTo>
                  <a:pt x="652559" y="97560"/>
                  <a:pt x="650535" y="106061"/>
                  <a:pt x="646487" y="113348"/>
                </a:cubicBezTo>
                <a:cubicBezTo>
                  <a:pt x="642439" y="121040"/>
                  <a:pt x="636367" y="126707"/>
                  <a:pt x="629080" y="131160"/>
                </a:cubicBezTo>
                <a:cubicBezTo>
                  <a:pt x="621793" y="135613"/>
                  <a:pt x="613292" y="137637"/>
                  <a:pt x="603982" y="137637"/>
                </a:cubicBezTo>
                <a:cubicBezTo>
                  <a:pt x="594671" y="137232"/>
                  <a:pt x="586574" y="135208"/>
                  <a:pt x="578883" y="131160"/>
                </a:cubicBezTo>
                <a:cubicBezTo>
                  <a:pt x="571597" y="126707"/>
                  <a:pt x="565524" y="121040"/>
                  <a:pt x="561476" y="113348"/>
                </a:cubicBezTo>
                <a:cubicBezTo>
                  <a:pt x="557428" y="105657"/>
                  <a:pt x="555404" y="97155"/>
                  <a:pt x="555404" y="87845"/>
                </a:cubicBezTo>
                <a:cubicBezTo>
                  <a:pt x="555404" y="78534"/>
                  <a:pt x="557428" y="69628"/>
                  <a:pt x="561476" y="61937"/>
                </a:cubicBezTo>
                <a:cubicBezTo>
                  <a:pt x="565524" y="54245"/>
                  <a:pt x="571597" y="48578"/>
                  <a:pt x="578883" y="44125"/>
                </a:cubicBezTo>
                <a:cubicBezTo>
                  <a:pt x="586170" y="39672"/>
                  <a:pt x="594671" y="37648"/>
                  <a:pt x="603982" y="37648"/>
                </a:cubicBezTo>
                <a:close/>
                <a:moveTo>
                  <a:pt x="396312" y="37648"/>
                </a:moveTo>
                <a:cubicBezTo>
                  <a:pt x="404813" y="37648"/>
                  <a:pt x="412909" y="39672"/>
                  <a:pt x="419387" y="43315"/>
                </a:cubicBezTo>
                <a:cubicBezTo>
                  <a:pt x="426268" y="46959"/>
                  <a:pt x="431126" y="52221"/>
                  <a:pt x="435174" y="59103"/>
                </a:cubicBezTo>
                <a:cubicBezTo>
                  <a:pt x="438817" y="65985"/>
                  <a:pt x="440841" y="73676"/>
                  <a:pt x="440841" y="82582"/>
                </a:cubicBezTo>
                <a:cubicBezTo>
                  <a:pt x="440841" y="85011"/>
                  <a:pt x="440841" y="87035"/>
                  <a:pt x="440437" y="89059"/>
                </a:cubicBezTo>
                <a:lnTo>
                  <a:pt x="363118" y="89059"/>
                </a:lnTo>
                <a:cubicBezTo>
                  <a:pt x="363522" y="96346"/>
                  <a:pt x="365142" y="102823"/>
                  <a:pt x="368380" y="108490"/>
                </a:cubicBezTo>
                <a:cubicBezTo>
                  <a:pt x="371619" y="114158"/>
                  <a:pt x="375667" y="118611"/>
                  <a:pt x="380930" y="121849"/>
                </a:cubicBezTo>
                <a:cubicBezTo>
                  <a:pt x="386192" y="125088"/>
                  <a:pt x="391859" y="126707"/>
                  <a:pt x="398336" y="126707"/>
                </a:cubicBezTo>
                <a:cubicBezTo>
                  <a:pt x="406837" y="126707"/>
                  <a:pt x="413719" y="124683"/>
                  <a:pt x="418982" y="121040"/>
                </a:cubicBezTo>
                <a:cubicBezTo>
                  <a:pt x="424244" y="117396"/>
                  <a:pt x="427888" y="112134"/>
                  <a:pt x="429507" y="105657"/>
                </a:cubicBezTo>
                <a:lnTo>
                  <a:pt x="442056" y="105657"/>
                </a:lnTo>
                <a:cubicBezTo>
                  <a:pt x="440437" y="115372"/>
                  <a:pt x="435984" y="123064"/>
                  <a:pt x="427888" y="129136"/>
                </a:cubicBezTo>
                <a:cubicBezTo>
                  <a:pt x="420196" y="134803"/>
                  <a:pt x="410076" y="138042"/>
                  <a:pt x="398336" y="138042"/>
                </a:cubicBezTo>
                <a:cubicBezTo>
                  <a:pt x="389430" y="138042"/>
                  <a:pt x="381334" y="136018"/>
                  <a:pt x="374047" y="131565"/>
                </a:cubicBezTo>
                <a:cubicBezTo>
                  <a:pt x="366761" y="127112"/>
                  <a:pt x="361094" y="121040"/>
                  <a:pt x="357045" y="113348"/>
                </a:cubicBezTo>
                <a:cubicBezTo>
                  <a:pt x="352997" y="105657"/>
                  <a:pt x="350973" y="97155"/>
                  <a:pt x="350973" y="87440"/>
                </a:cubicBezTo>
                <a:cubicBezTo>
                  <a:pt x="350569" y="76915"/>
                  <a:pt x="352187" y="68414"/>
                  <a:pt x="356236" y="61127"/>
                </a:cubicBezTo>
                <a:cubicBezTo>
                  <a:pt x="359879" y="53841"/>
                  <a:pt x="365546" y="47768"/>
                  <a:pt x="372428" y="43720"/>
                </a:cubicBezTo>
                <a:cubicBezTo>
                  <a:pt x="379310" y="39672"/>
                  <a:pt x="387406" y="37648"/>
                  <a:pt x="396312" y="37648"/>
                </a:cubicBezTo>
                <a:close/>
                <a:moveTo>
                  <a:pt x="1305116" y="36838"/>
                </a:moveTo>
                <a:cubicBezTo>
                  <a:pt x="1315236" y="36838"/>
                  <a:pt x="1323737" y="39671"/>
                  <a:pt x="1330215" y="44934"/>
                </a:cubicBezTo>
                <a:cubicBezTo>
                  <a:pt x="1336692" y="50197"/>
                  <a:pt x="1340335" y="57079"/>
                  <a:pt x="1340740" y="65984"/>
                </a:cubicBezTo>
                <a:lnTo>
                  <a:pt x="1328595" y="65984"/>
                </a:lnTo>
                <a:cubicBezTo>
                  <a:pt x="1327786" y="59912"/>
                  <a:pt x="1324952" y="55459"/>
                  <a:pt x="1320094" y="52626"/>
                </a:cubicBezTo>
                <a:cubicBezTo>
                  <a:pt x="1315236" y="49792"/>
                  <a:pt x="1309974" y="48173"/>
                  <a:pt x="1304307" y="48173"/>
                </a:cubicBezTo>
                <a:cubicBezTo>
                  <a:pt x="1298235" y="48173"/>
                  <a:pt x="1292972" y="49387"/>
                  <a:pt x="1289328" y="52221"/>
                </a:cubicBezTo>
                <a:cubicBezTo>
                  <a:pt x="1285685" y="55055"/>
                  <a:pt x="1283661" y="58698"/>
                  <a:pt x="1283661" y="63151"/>
                </a:cubicBezTo>
                <a:cubicBezTo>
                  <a:pt x="1283661" y="66794"/>
                  <a:pt x="1284876" y="70032"/>
                  <a:pt x="1286900" y="72056"/>
                </a:cubicBezTo>
                <a:cubicBezTo>
                  <a:pt x="1288924" y="74081"/>
                  <a:pt x="1291758" y="75700"/>
                  <a:pt x="1294591" y="76510"/>
                </a:cubicBezTo>
                <a:cubicBezTo>
                  <a:pt x="1297830" y="77319"/>
                  <a:pt x="1301878" y="78129"/>
                  <a:pt x="1307545" y="78938"/>
                </a:cubicBezTo>
                <a:cubicBezTo>
                  <a:pt x="1314832" y="80153"/>
                  <a:pt x="1320499" y="81367"/>
                  <a:pt x="1324952" y="82582"/>
                </a:cubicBezTo>
                <a:cubicBezTo>
                  <a:pt x="1329405" y="84201"/>
                  <a:pt x="1333453" y="87035"/>
                  <a:pt x="1336287" y="91083"/>
                </a:cubicBezTo>
                <a:cubicBezTo>
                  <a:pt x="1339525" y="95131"/>
                  <a:pt x="1341145" y="101203"/>
                  <a:pt x="1341145" y="108895"/>
                </a:cubicBezTo>
                <a:cubicBezTo>
                  <a:pt x="1341145" y="117396"/>
                  <a:pt x="1337906" y="123873"/>
                  <a:pt x="1331429" y="129135"/>
                </a:cubicBezTo>
                <a:cubicBezTo>
                  <a:pt x="1324952" y="133993"/>
                  <a:pt x="1316451" y="136422"/>
                  <a:pt x="1305926" y="136422"/>
                </a:cubicBezTo>
                <a:cubicBezTo>
                  <a:pt x="1295401" y="137231"/>
                  <a:pt x="1286495" y="134398"/>
                  <a:pt x="1280018" y="128730"/>
                </a:cubicBezTo>
                <a:cubicBezTo>
                  <a:pt x="1273136" y="123063"/>
                  <a:pt x="1269493" y="115371"/>
                  <a:pt x="1268683" y="105251"/>
                </a:cubicBezTo>
                <a:lnTo>
                  <a:pt x="1280827" y="105251"/>
                </a:lnTo>
                <a:cubicBezTo>
                  <a:pt x="1281637" y="112133"/>
                  <a:pt x="1284066" y="117396"/>
                  <a:pt x="1288519" y="120634"/>
                </a:cubicBezTo>
                <a:cubicBezTo>
                  <a:pt x="1292972" y="124277"/>
                  <a:pt x="1299044" y="125897"/>
                  <a:pt x="1306735" y="125897"/>
                </a:cubicBezTo>
                <a:cubicBezTo>
                  <a:pt x="1313212" y="125897"/>
                  <a:pt x="1318475" y="124277"/>
                  <a:pt x="1322928" y="121039"/>
                </a:cubicBezTo>
                <a:cubicBezTo>
                  <a:pt x="1326976" y="117801"/>
                  <a:pt x="1329000" y="113752"/>
                  <a:pt x="1329000" y="109299"/>
                </a:cubicBezTo>
                <a:cubicBezTo>
                  <a:pt x="1329000" y="104846"/>
                  <a:pt x="1327786" y="101203"/>
                  <a:pt x="1325357" y="98774"/>
                </a:cubicBezTo>
                <a:cubicBezTo>
                  <a:pt x="1322928" y="96345"/>
                  <a:pt x="1320094" y="94726"/>
                  <a:pt x="1316856" y="93512"/>
                </a:cubicBezTo>
                <a:cubicBezTo>
                  <a:pt x="1313617" y="92702"/>
                  <a:pt x="1308760" y="91488"/>
                  <a:pt x="1303092" y="90678"/>
                </a:cubicBezTo>
                <a:cubicBezTo>
                  <a:pt x="1296210" y="89464"/>
                  <a:pt x="1290543" y="88249"/>
                  <a:pt x="1286495" y="87035"/>
                </a:cubicBezTo>
                <a:cubicBezTo>
                  <a:pt x="1282447" y="85820"/>
                  <a:pt x="1278803" y="82986"/>
                  <a:pt x="1275565" y="79343"/>
                </a:cubicBezTo>
                <a:cubicBezTo>
                  <a:pt x="1272731" y="75700"/>
                  <a:pt x="1271112" y="70437"/>
                  <a:pt x="1271112" y="63556"/>
                </a:cubicBezTo>
                <a:cubicBezTo>
                  <a:pt x="1271112" y="55459"/>
                  <a:pt x="1274350" y="48982"/>
                  <a:pt x="1280423" y="44125"/>
                </a:cubicBezTo>
                <a:cubicBezTo>
                  <a:pt x="1286495" y="39267"/>
                  <a:pt x="1294996" y="36838"/>
                  <a:pt x="1305116" y="36838"/>
                </a:cubicBezTo>
                <a:close/>
                <a:moveTo>
                  <a:pt x="778050" y="1620"/>
                </a:moveTo>
                <a:lnTo>
                  <a:pt x="796267" y="1620"/>
                </a:lnTo>
                <a:lnTo>
                  <a:pt x="841605" y="119016"/>
                </a:lnTo>
                <a:lnTo>
                  <a:pt x="887349" y="1620"/>
                </a:lnTo>
                <a:lnTo>
                  <a:pt x="905566" y="1620"/>
                </a:lnTo>
                <a:lnTo>
                  <a:pt x="905566" y="136018"/>
                </a:lnTo>
                <a:lnTo>
                  <a:pt x="892612" y="136018"/>
                </a:lnTo>
                <a:lnTo>
                  <a:pt x="892612" y="21456"/>
                </a:lnTo>
                <a:lnTo>
                  <a:pt x="847678" y="136018"/>
                </a:lnTo>
                <a:lnTo>
                  <a:pt x="835533" y="136018"/>
                </a:lnTo>
                <a:lnTo>
                  <a:pt x="790599" y="21456"/>
                </a:lnTo>
                <a:lnTo>
                  <a:pt x="790599" y="136018"/>
                </a:lnTo>
                <a:lnTo>
                  <a:pt x="778050" y="136018"/>
                </a:lnTo>
                <a:close/>
                <a:moveTo>
                  <a:pt x="0" y="1620"/>
                </a:moveTo>
                <a:lnTo>
                  <a:pt x="18217" y="1620"/>
                </a:lnTo>
                <a:lnTo>
                  <a:pt x="63961" y="119016"/>
                </a:lnTo>
                <a:lnTo>
                  <a:pt x="109705" y="1620"/>
                </a:lnTo>
                <a:lnTo>
                  <a:pt x="127921" y="1620"/>
                </a:lnTo>
                <a:lnTo>
                  <a:pt x="127921" y="136018"/>
                </a:lnTo>
                <a:lnTo>
                  <a:pt x="114967" y="136018"/>
                </a:lnTo>
                <a:lnTo>
                  <a:pt x="114967" y="21456"/>
                </a:lnTo>
                <a:lnTo>
                  <a:pt x="70033" y="136018"/>
                </a:lnTo>
                <a:lnTo>
                  <a:pt x="57888" y="136018"/>
                </a:lnTo>
                <a:lnTo>
                  <a:pt x="12954" y="21456"/>
                </a:lnTo>
                <a:lnTo>
                  <a:pt x="12954" y="136018"/>
                </a:lnTo>
                <a:lnTo>
                  <a:pt x="0" y="136018"/>
                </a:lnTo>
                <a:close/>
                <a:moveTo>
                  <a:pt x="540425" y="405"/>
                </a:moveTo>
                <a:lnTo>
                  <a:pt x="554999" y="405"/>
                </a:lnTo>
                <a:lnTo>
                  <a:pt x="554999" y="11335"/>
                </a:lnTo>
                <a:lnTo>
                  <a:pt x="540425" y="11335"/>
                </a:lnTo>
                <a:cubicBezTo>
                  <a:pt x="535568" y="11335"/>
                  <a:pt x="531520" y="12954"/>
                  <a:pt x="528686" y="16193"/>
                </a:cubicBezTo>
                <a:cubicBezTo>
                  <a:pt x="525852" y="19431"/>
                  <a:pt x="524233" y="23884"/>
                  <a:pt x="524233" y="29147"/>
                </a:cubicBezTo>
                <a:lnTo>
                  <a:pt x="524233" y="39267"/>
                </a:lnTo>
                <a:lnTo>
                  <a:pt x="554999" y="39267"/>
                </a:lnTo>
                <a:lnTo>
                  <a:pt x="554999" y="50197"/>
                </a:lnTo>
                <a:lnTo>
                  <a:pt x="524233" y="50197"/>
                </a:lnTo>
                <a:lnTo>
                  <a:pt x="524233" y="135612"/>
                </a:lnTo>
                <a:lnTo>
                  <a:pt x="512088" y="135612"/>
                </a:lnTo>
                <a:lnTo>
                  <a:pt x="512088" y="50197"/>
                </a:lnTo>
                <a:lnTo>
                  <a:pt x="491443" y="50197"/>
                </a:lnTo>
                <a:lnTo>
                  <a:pt x="491443" y="39267"/>
                </a:lnTo>
                <a:lnTo>
                  <a:pt x="512088" y="39267"/>
                </a:lnTo>
                <a:lnTo>
                  <a:pt x="512088" y="29147"/>
                </a:lnTo>
                <a:cubicBezTo>
                  <a:pt x="512088" y="20241"/>
                  <a:pt x="514518" y="12954"/>
                  <a:pt x="519780" y="8096"/>
                </a:cubicBezTo>
                <a:cubicBezTo>
                  <a:pt x="525043" y="2834"/>
                  <a:pt x="531924" y="405"/>
                  <a:pt x="540425" y="405"/>
                </a:cubicBezTo>
                <a:close/>
                <a:moveTo>
                  <a:pt x="1022557" y="0"/>
                </a:moveTo>
                <a:lnTo>
                  <a:pt x="1035106" y="0"/>
                </a:lnTo>
                <a:lnTo>
                  <a:pt x="1035106" y="82177"/>
                </a:lnTo>
                <a:lnTo>
                  <a:pt x="1083684" y="39267"/>
                </a:lnTo>
                <a:lnTo>
                  <a:pt x="1100281" y="39267"/>
                </a:lnTo>
                <a:lnTo>
                  <a:pt x="1057775" y="76914"/>
                </a:lnTo>
                <a:lnTo>
                  <a:pt x="1104329" y="136017"/>
                </a:lnTo>
                <a:lnTo>
                  <a:pt x="1088541" y="136017"/>
                </a:lnTo>
                <a:lnTo>
                  <a:pt x="1048465" y="85416"/>
                </a:lnTo>
                <a:lnTo>
                  <a:pt x="1035106" y="97155"/>
                </a:lnTo>
                <a:lnTo>
                  <a:pt x="1035106" y="136017"/>
                </a:lnTo>
                <a:lnTo>
                  <a:pt x="1022557" y="136017"/>
                </a:lnTo>
                <a:close/>
                <a:moveTo>
                  <a:pt x="322232" y="0"/>
                </a:moveTo>
                <a:lnTo>
                  <a:pt x="334376" y="0"/>
                </a:lnTo>
                <a:lnTo>
                  <a:pt x="334376" y="136017"/>
                </a:lnTo>
                <a:lnTo>
                  <a:pt x="322232" y="136017"/>
                </a:lnTo>
                <a:lnTo>
                  <a:pt x="322232" y="118610"/>
                </a:lnTo>
                <a:cubicBezTo>
                  <a:pt x="319398" y="124277"/>
                  <a:pt x="314540" y="128730"/>
                  <a:pt x="308468" y="132374"/>
                </a:cubicBezTo>
                <a:cubicBezTo>
                  <a:pt x="302396" y="136017"/>
                  <a:pt x="295513" y="137636"/>
                  <a:pt x="288632" y="137636"/>
                </a:cubicBezTo>
                <a:cubicBezTo>
                  <a:pt x="278512" y="137232"/>
                  <a:pt x="270011" y="135207"/>
                  <a:pt x="263128" y="130754"/>
                </a:cubicBezTo>
                <a:cubicBezTo>
                  <a:pt x="256247" y="126302"/>
                  <a:pt x="250579" y="120229"/>
                  <a:pt x="246936" y="112943"/>
                </a:cubicBezTo>
                <a:cubicBezTo>
                  <a:pt x="243293" y="105251"/>
                  <a:pt x="241269" y="96750"/>
                  <a:pt x="241269" y="87440"/>
                </a:cubicBezTo>
                <a:cubicBezTo>
                  <a:pt x="241269" y="78129"/>
                  <a:pt x="243293" y="69628"/>
                  <a:pt x="246936" y="61936"/>
                </a:cubicBezTo>
                <a:cubicBezTo>
                  <a:pt x="250579" y="54245"/>
                  <a:pt x="255842" y="48578"/>
                  <a:pt x="263128" y="44125"/>
                </a:cubicBezTo>
                <a:cubicBezTo>
                  <a:pt x="270011" y="39672"/>
                  <a:pt x="278512" y="37648"/>
                  <a:pt x="288632" y="37648"/>
                </a:cubicBezTo>
                <a:cubicBezTo>
                  <a:pt x="295513" y="37648"/>
                  <a:pt x="302396" y="39267"/>
                  <a:pt x="308468" y="42910"/>
                </a:cubicBezTo>
                <a:cubicBezTo>
                  <a:pt x="314540" y="46553"/>
                  <a:pt x="319398" y="51007"/>
                  <a:pt x="322232" y="56674"/>
                </a:cubicBezTo>
                <a:close/>
              </a:path>
            </a:pathLst>
          </a:custGeom>
          <a:solidFill>
            <a:srgbClr val="000000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880C3CC5-8499-4E7C-AE3A-0787A7377F4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3525" y="3005108"/>
            <a:ext cx="2488094" cy="666000"/>
            <a:chOff x="4747707" y="3069425"/>
            <a:chExt cx="2693735" cy="72104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3F2E8B-B7F6-B30E-A685-9D917D8B9F7A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95380369-65AA-83E8-A72B-EC96C0416D1F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23" name="Graphic 13">
                <a:extLst>
                  <a:ext uri="{FF2B5EF4-FFF2-40B4-BE49-F238E27FC236}">
                    <a16:creationId xmlns:a16="http://schemas.microsoft.com/office/drawing/2014/main" id="{49F732F2-015A-A704-DD6A-0A6E2E0990E6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6DFE45-6508-4FC4-B66D-9A7660B3B205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589DE73A-C73E-43A7-4D73-D762C524D948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194B47E6-0E30-22DE-C7B2-04B8D0B7BBAA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DC48D3DA-AF5E-CDDB-F587-539F250B6A0C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DF8A7C3-AB35-D65E-1B91-40662AAD5088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" name="Graphic 13">
                <a:extLst>
                  <a:ext uri="{FF2B5EF4-FFF2-40B4-BE49-F238E27FC236}">
                    <a16:creationId xmlns:a16="http://schemas.microsoft.com/office/drawing/2014/main" id="{EE797415-2341-90BD-F06D-4C5D47B0BA61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C1C5D41A-4743-0916-D06D-6C0FBF572FE2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0993B276-7B73-82A6-7C6D-132EDBDDB868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80655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fety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people with arrows pointing to the side&#10;&#10;Description automatically generated">
            <a:extLst>
              <a:ext uri="{FF2B5EF4-FFF2-40B4-BE49-F238E27FC236}">
                <a16:creationId xmlns:a16="http://schemas.microsoft.com/office/drawing/2014/main" id="{B5C7DDFE-C9ED-D792-35BA-AEDBA92ED9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4519" y="1719480"/>
            <a:ext cx="903600" cy="9036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C678D-4683-5447-B3D7-1F2AB14B7B60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6" y="1588679"/>
            <a:ext cx="5940424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 dirty="0">
                <a:solidFill>
                  <a:schemeClr val="bg1"/>
                </a:solidFill>
                <a:effectLst/>
                <a:latin typeface="+mj-lt"/>
              </a:rPr>
              <a:t>Your safety and health </a:t>
            </a:r>
            <a:br>
              <a:rPr lang="en-US" sz="8000" dirty="0">
                <a:solidFill>
                  <a:schemeClr val="bg1"/>
                </a:solidFill>
                <a:effectLst/>
                <a:latin typeface="+mj-lt"/>
              </a:rPr>
            </a:br>
            <a:r>
              <a:rPr lang="en-US" sz="8000" dirty="0">
                <a:solidFill>
                  <a:schemeClr val="bg1"/>
                </a:solidFill>
                <a:effectLst/>
                <a:latin typeface="+mj-lt"/>
              </a:rPr>
              <a:t>is our priority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715CCFB-64DE-5613-A53C-B04E2ABE7813}"/>
              </a:ext>
            </a:extLst>
          </p:cNvPr>
          <p:cNvSpPr txBox="1"/>
          <p:nvPr userDrawn="1"/>
        </p:nvSpPr>
        <p:spPr>
          <a:xfrm>
            <a:off x="6706879" y="2514953"/>
            <a:ext cx="6074842" cy="201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Alarm		Emergency Exit	Assembly Point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E5CF3-95CA-4D5A-C67E-F5BC7381DAA5}"/>
              </a:ext>
            </a:extLst>
          </p:cNvPr>
          <p:cNvSpPr txBox="1"/>
          <p:nvPr userDrawn="1"/>
        </p:nvSpPr>
        <p:spPr>
          <a:xfrm>
            <a:off x="6698342" y="3609696"/>
            <a:ext cx="6679943" cy="201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First Aid Kit		Emergency Number	Protective Equipment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F2D141-C80F-34E5-6CAA-CC9CFBD58B69}"/>
              </a:ext>
            </a:extLst>
          </p:cNvPr>
          <p:cNvSpPr/>
          <p:nvPr userDrawn="1"/>
        </p:nvSpPr>
        <p:spPr>
          <a:xfrm>
            <a:off x="6253016" y="1908672"/>
            <a:ext cx="45719" cy="29820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A909F-A67F-3581-5ECB-CEBB21A63C4E}"/>
              </a:ext>
            </a:extLst>
          </p:cNvPr>
          <p:cNvSpPr txBox="1"/>
          <p:nvPr userDrawn="1"/>
        </p:nvSpPr>
        <p:spPr>
          <a:xfrm>
            <a:off x="6698427" y="4699155"/>
            <a:ext cx="5558038" cy="201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Psychological Safety	Health &amp; Well-Being	Cyber Security</a:t>
            </a:r>
          </a:p>
        </p:txBody>
      </p:sp>
      <p:pic>
        <p:nvPicPr>
          <p:cNvPr id="78" name="Picture 77" descr="A white line art of a phone and a cross&#10;&#10;Description automatically generated">
            <a:extLst>
              <a:ext uri="{FF2B5EF4-FFF2-40B4-BE49-F238E27FC236}">
                <a16:creationId xmlns:a16="http://schemas.microsoft.com/office/drawing/2014/main" id="{0760849B-EACB-27F9-E7B1-EA412A3F4B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018" y="2797427"/>
            <a:ext cx="901754" cy="901754"/>
          </a:xfrm>
          <a:prstGeom prst="rect">
            <a:avLst/>
          </a:prstGeom>
        </p:spPr>
      </p:pic>
      <p:pic>
        <p:nvPicPr>
          <p:cNvPr id="80" name="Picture 79" descr="A white line drawing of a first aid kit&#10;&#10;Description automatically generated">
            <a:extLst>
              <a:ext uri="{FF2B5EF4-FFF2-40B4-BE49-F238E27FC236}">
                <a16:creationId xmlns:a16="http://schemas.microsoft.com/office/drawing/2014/main" id="{78EC35AC-F7FD-A424-6DF9-BE5524A14D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624" y="2845209"/>
            <a:ext cx="901754" cy="901754"/>
          </a:xfrm>
          <a:prstGeom prst="rect">
            <a:avLst/>
          </a:prstGeom>
        </p:spPr>
      </p:pic>
      <p:pic>
        <p:nvPicPr>
          <p:cNvPr id="82" name="Picture 81" descr="A hand holding a heart&#10;&#10;Description automatically generated">
            <a:extLst>
              <a:ext uri="{FF2B5EF4-FFF2-40B4-BE49-F238E27FC236}">
                <a16:creationId xmlns:a16="http://schemas.microsoft.com/office/drawing/2014/main" id="{513E9A65-3F9D-822F-4E08-58D61862DB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766" y="3922469"/>
            <a:ext cx="901754" cy="901754"/>
          </a:xfrm>
          <a:prstGeom prst="rect">
            <a:avLst/>
          </a:prstGeom>
        </p:spPr>
      </p:pic>
      <p:pic>
        <p:nvPicPr>
          <p:cNvPr id="84" name="Picture 83" descr="A white bell with waves on a black background&#10;&#10;Description automatically generated">
            <a:extLst>
              <a:ext uri="{FF2B5EF4-FFF2-40B4-BE49-F238E27FC236}">
                <a16:creationId xmlns:a16="http://schemas.microsoft.com/office/drawing/2014/main" id="{A7A2E532-8F32-2627-D0B2-FEF92870B0F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266" y="1855702"/>
            <a:ext cx="901754" cy="901754"/>
          </a:xfrm>
          <a:prstGeom prst="rect">
            <a:avLst/>
          </a:prstGeom>
        </p:spPr>
      </p:pic>
      <p:pic>
        <p:nvPicPr>
          <p:cNvPr id="86" name="Picture 85" descr="A white line art of a helmet&#10;&#10;Description automatically generated">
            <a:extLst>
              <a:ext uri="{FF2B5EF4-FFF2-40B4-BE49-F238E27FC236}">
                <a16:creationId xmlns:a16="http://schemas.microsoft.com/office/drawing/2014/main" id="{A5E602BE-47E8-F313-DEE2-FB6C91884D7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8905" y="2882593"/>
            <a:ext cx="901754" cy="901754"/>
          </a:xfrm>
          <a:prstGeom prst="rect">
            <a:avLst/>
          </a:prstGeom>
        </p:spPr>
      </p:pic>
      <p:pic>
        <p:nvPicPr>
          <p:cNvPr id="88" name="Picture 87" descr="A hand holding a brain&#10;&#10;Description automatically generated">
            <a:extLst>
              <a:ext uri="{FF2B5EF4-FFF2-40B4-BE49-F238E27FC236}">
                <a16:creationId xmlns:a16="http://schemas.microsoft.com/office/drawing/2014/main" id="{717E950F-AF4D-D7B5-8205-EB9B100BC3B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567" y="3922469"/>
            <a:ext cx="901754" cy="901754"/>
          </a:xfrm>
          <a:prstGeom prst="rect">
            <a:avLst/>
          </a:prstGeom>
        </p:spPr>
      </p:pic>
      <p:pic>
        <p:nvPicPr>
          <p:cNvPr id="92" name="Picture 91" descr="A white outline of a shield with a lock&#10;&#10;Description automatically generated">
            <a:extLst>
              <a:ext uri="{FF2B5EF4-FFF2-40B4-BE49-F238E27FC236}">
                <a16:creationId xmlns:a16="http://schemas.microsoft.com/office/drawing/2014/main" id="{42E97412-1076-094B-D0A4-3E9E1480FD6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763" y="3922469"/>
            <a:ext cx="901754" cy="901754"/>
          </a:xfrm>
          <a:prstGeom prst="rect">
            <a:avLst/>
          </a:prstGeom>
        </p:spPr>
      </p:pic>
      <p:pic>
        <p:nvPicPr>
          <p:cNvPr id="94" name="Picture 93" descr="A white line drawing of a person running through a door&#10;&#10;Description automatically generated">
            <a:extLst>
              <a:ext uri="{FF2B5EF4-FFF2-40B4-BE49-F238E27FC236}">
                <a16:creationId xmlns:a16="http://schemas.microsoft.com/office/drawing/2014/main" id="{57121253-FBCD-571B-64BE-A6CEC735986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644" y="1889450"/>
            <a:ext cx="785774" cy="78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00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fet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surface with lines&#10;&#10;Description automatically generated">
            <a:extLst>
              <a:ext uri="{FF2B5EF4-FFF2-40B4-BE49-F238E27FC236}">
                <a16:creationId xmlns:a16="http://schemas.microsoft.com/office/drawing/2014/main" id="{2CAE3D83-367B-FD0C-E9DD-5E02BC6404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6" name="Picture 65" descr="A group of people with arrows pointing to the side&#10;&#10;Description automatically generated">
            <a:extLst>
              <a:ext uri="{FF2B5EF4-FFF2-40B4-BE49-F238E27FC236}">
                <a16:creationId xmlns:a16="http://schemas.microsoft.com/office/drawing/2014/main" id="{E6833EC7-1324-9555-00BF-F67AEEC5DE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1277" y="1741530"/>
            <a:ext cx="903600" cy="9036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CC678D-4683-5447-B3D7-1F2AB14B7B60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6" y="1588679"/>
            <a:ext cx="5940424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 dirty="0">
                <a:solidFill>
                  <a:schemeClr val="tx1"/>
                </a:solidFill>
                <a:effectLst/>
                <a:latin typeface="+mj-lt"/>
              </a:rPr>
              <a:t>Your safety and health </a:t>
            </a:r>
            <a:br>
              <a:rPr lang="en-US" sz="8000" dirty="0">
                <a:solidFill>
                  <a:schemeClr val="tx1"/>
                </a:solidFill>
                <a:effectLst/>
                <a:latin typeface="+mj-lt"/>
              </a:rPr>
            </a:br>
            <a:r>
              <a:rPr lang="en-US" sz="8000" dirty="0">
                <a:solidFill>
                  <a:schemeClr val="tx1"/>
                </a:solidFill>
                <a:effectLst/>
                <a:latin typeface="+mj-lt"/>
              </a:rPr>
              <a:t>is our priority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715CCFB-64DE-5613-A53C-B04E2ABE7813}"/>
              </a:ext>
            </a:extLst>
          </p:cNvPr>
          <p:cNvSpPr txBox="1"/>
          <p:nvPr userDrawn="1"/>
        </p:nvSpPr>
        <p:spPr>
          <a:xfrm>
            <a:off x="6706879" y="2514953"/>
            <a:ext cx="6074842" cy="201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Alarm		Emergency Exit	Assembly Point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7E5CF3-95CA-4D5A-C67E-F5BC7381DAA5}"/>
              </a:ext>
            </a:extLst>
          </p:cNvPr>
          <p:cNvSpPr txBox="1"/>
          <p:nvPr userDrawn="1"/>
        </p:nvSpPr>
        <p:spPr>
          <a:xfrm>
            <a:off x="6698342" y="3609696"/>
            <a:ext cx="6679943" cy="201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/>
                </a:solidFill>
              </a:rPr>
              <a:t>First Aid Kit		Emergency Number	Protective Equipment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0F2D141-C80F-34E5-6CAA-CC9CFBD58B69}"/>
              </a:ext>
            </a:extLst>
          </p:cNvPr>
          <p:cNvSpPr/>
          <p:nvPr userDrawn="1"/>
        </p:nvSpPr>
        <p:spPr>
          <a:xfrm>
            <a:off x="6253016" y="1908672"/>
            <a:ext cx="45719" cy="298203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CA909F-A67F-3581-5ECB-CEBB21A63C4E}"/>
              </a:ext>
            </a:extLst>
          </p:cNvPr>
          <p:cNvSpPr txBox="1"/>
          <p:nvPr userDrawn="1"/>
        </p:nvSpPr>
        <p:spPr>
          <a:xfrm>
            <a:off x="6698427" y="4699155"/>
            <a:ext cx="5558038" cy="201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/>
                </a:solidFill>
              </a:rPr>
              <a:t>Psychological Safety	Health &amp; Well-Being	Cyber Security</a:t>
            </a:r>
          </a:p>
        </p:txBody>
      </p:sp>
      <p:pic>
        <p:nvPicPr>
          <p:cNvPr id="78" name="Picture 77" descr="A white line art of a phone and a cross&#10;&#10;Description automatically generated">
            <a:extLst>
              <a:ext uri="{FF2B5EF4-FFF2-40B4-BE49-F238E27FC236}">
                <a16:creationId xmlns:a16="http://schemas.microsoft.com/office/drawing/2014/main" id="{0760849B-EACB-27F9-E7B1-EA412A3F4B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018" y="2797427"/>
            <a:ext cx="901754" cy="901754"/>
          </a:xfrm>
          <a:prstGeom prst="rect">
            <a:avLst/>
          </a:prstGeom>
        </p:spPr>
      </p:pic>
      <p:pic>
        <p:nvPicPr>
          <p:cNvPr id="80" name="Picture 79" descr="A white line drawing of a first aid kit&#10;&#10;Description automatically generated">
            <a:extLst>
              <a:ext uri="{FF2B5EF4-FFF2-40B4-BE49-F238E27FC236}">
                <a16:creationId xmlns:a16="http://schemas.microsoft.com/office/drawing/2014/main" id="{78EC35AC-F7FD-A424-6DF9-BE5524A14D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624" y="2845209"/>
            <a:ext cx="901754" cy="901754"/>
          </a:xfrm>
          <a:prstGeom prst="rect">
            <a:avLst/>
          </a:prstGeom>
        </p:spPr>
      </p:pic>
      <p:pic>
        <p:nvPicPr>
          <p:cNvPr id="82" name="Picture 81" descr="A hand holding a heart&#10;&#10;Description automatically generated">
            <a:extLst>
              <a:ext uri="{FF2B5EF4-FFF2-40B4-BE49-F238E27FC236}">
                <a16:creationId xmlns:a16="http://schemas.microsoft.com/office/drawing/2014/main" id="{513E9A65-3F9D-822F-4E08-58D61862DB5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766" y="3922469"/>
            <a:ext cx="901754" cy="901754"/>
          </a:xfrm>
          <a:prstGeom prst="rect">
            <a:avLst/>
          </a:prstGeom>
        </p:spPr>
      </p:pic>
      <p:pic>
        <p:nvPicPr>
          <p:cNvPr id="84" name="Picture 83" descr="A white bell with waves on a black background&#10;&#10;Description automatically generated">
            <a:extLst>
              <a:ext uri="{FF2B5EF4-FFF2-40B4-BE49-F238E27FC236}">
                <a16:creationId xmlns:a16="http://schemas.microsoft.com/office/drawing/2014/main" id="{A7A2E532-8F32-2627-D0B2-FEF92870B0F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266" y="1855702"/>
            <a:ext cx="901754" cy="901754"/>
          </a:xfrm>
          <a:prstGeom prst="rect">
            <a:avLst/>
          </a:prstGeom>
        </p:spPr>
      </p:pic>
      <p:pic>
        <p:nvPicPr>
          <p:cNvPr id="86" name="Picture 85" descr="A white line art of a helmet&#10;&#10;Description automatically generated">
            <a:extLst>
              <a:ext uri="{FF2B5EF4-FFF2-40B4-BE49-F238E27FC236}">
                <a16:creationId xmlns:a16="http://schemas.microsoft.com/office/drawing/2014/main" id="{A5E602BE-47E8-F313-DEE2-FB6C91884D7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8905" y="2882593"/>
            <a:ext cx="901754" cy="901754"/>
          </a:xfrm>
          <a:prstGeom prst="rect">
            <a:avLst/>
          </a:prstGeom>
        </p:spPr>
      </p:pic>
      <p:pic>
        <p:nvPicPr>
          <p:cNvPr id="88" name="Picture 87" descr="A hand holding a brain&#10;&#10;Description automatically generated">
            <a:extLst>
              <a:ext uri="{FF2B5EF4-FFF2-40B4-BE49-F238E27FC236}">
                <a16:creationId xmlns:a16="http://schemas.microsoft.com/office/drawing/2014/main" id="{717E950F-AF4D-D7B5-8205-EB9B100BC3B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567" y="3922469"/>
            <a:ext cx="901754" cy="901754"/>
          </a:xfrm>
          <a:prstGeom prst="rect">
            <a:avLst/>
          </a:prstGeom>
        </p:spPr>
      </p:pic>
      <p:pic>
        <p:nvPicPr>
          <p:cNvPr id="92" name="Picture 91" descr="A white outline of a shield with a lock&#10;&#10;Description automatically generated">
            <a:extLst>
              <a:ext uri="{FF2B5EF4-FFF2-40B4-BE49-F238E27FC236}">
                <a16:creationId xmlns:a16="http://schemas.microsoft.com/office/drawing/2014/main" id="{42E97412-1076-094B-D0A4-3E9E1480FD6F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763" y="3922469"/>
            <a:ext cx="901754" cy="901754"/>
          </a:xfrm>
          <a:prstGeom prst="rect">
            <a:avLst/>
          </a:prstGeom>
        </p:spPr>
      </p:pic>
      <p:pic>
        <p:nvPicPr>
          <p:cNvPr id="94" name="Picture 93" descr="A white line drawing of a person running through a door&#10;&#10;Description automatically generated">
            <a:extLst>
              <a:ext uri="{FF2B5EF4-FFF2-40B4-BE49-F238E27FC236}">
                <a16:creationId xmlns:a16="http://schemas.microsoft.com/office/drawing/2014/main" id="{57121253-FBCD-571B-64BE-A6CEC735986D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644" y="1889450"/>
            <a:ext cx="785774" cy="785774"/>
          </a:xfrm>
          <a:prstGeom prst="rect">
            <a:avLst/>
          </a:prstGeom>
        </p:spPr>
      </p:pic>
      <p:pic>
        <p:nvPicPr>
          <p:cNvPr id="17" name="Picture 16" descr="A black background with a person running towards the exit&#10;&#10;Description automatically generated">
            <a:extLst>
              <a:ext uri="{FF2B5EF4-FFF2-40B4-BE49-F238E27FC236}">
                <a16:creationId xmlns:a16="http://schemas.microsoft.com/office/drawing/2014/main" id="{B3AA9E4C-5BBD-7D26-E841-4750FA82764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911" y="1811781"/>
            <a:ext cx="903600" cy="903600"/>
          </a:xfrm>
          <a:prstGeom prst="rect">
            <a:avLst/>
          </a:prstGeom>
        </p:spPr>
      </p:pic>
      <p:pic>
        <p:nvPicPr>
          <p:cNvPr id="23" name="Picture 22" descr="A phone with a cross and a speech bubble&#10;&#10;Description automatically generated">
            <a:extLst>
              <a:ext uri="{FF2B5EF4-FFF2-40B4-BE49-F238E27FC236}">
                <a16:creationId xmlns:a16="http://schemas.microsoft.com/office/drawing/2014/main" id="{A24AB28F-D967-DFB1-07B2-D5F495CD2F6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018" y="2811388"/>
            <a:ext cx="903600" cy="903600"/>
          </a:xfrm>
          <a:prstGeom prst="rect">
            <a:avLst/>
          </a:prstGeom>
        </p:spPr>
      </p:pic>
      <p:pic>
        <p:nvPicPr>
          <p:cNvPr id="25" name="Picture 24" descr="A black and white image of a first aid kit&#10;&#10;Description automatically generated">
            <a:extLst>
              <a:ext uri="{FF2B5EF4-FFF2-40B4-BE49-F238E27FC236}">
                <a16:creationId xmlns:a16="http://schemas.microsoft.com/office/drawing/2014/main" id="{A1E96E24-460D-FD69-10FB-03D39502B38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0998" y="2862664"/>
            <a:ext cx="903600" cy="903600"/>
          </a:xfrm>
          <a:prstGeom prst="rect">
            <a:avLst/>
          </a:prstGeom>
        </p:spPr>
      </p:pic>
      <p:pic>
        <p:nvPicPr>
          <p:cNvPr id="27" name="Picture 26" descr="A hand holding a heart&#10;&#10;Description automatically generated">
            <a:extLst>
              <a:ext uri="{FF2B5EF4-FFF2-40B4-BE49-F238E27FC236}">
                <a16:creationId xmlns:a16="http://schemas.microsoft.com/office/drawing/2014/main" id="{41BC8661-863A-9B02-F493-E9A41D1388D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6891" y="3951363"/>
            <a:ext cx="903600" cy="903600"/>
          </a:xfrm>
          <a:prstGeom prst="rect">
            <a:avLst/>
          </a:prstGeom>
        </p:spPr>
      </p:pic>
      <p:pic>
        <p:nvPicPr>
          <p:cNvPr id="29" name="Picture 28" descr="A bell with waves in the middle&#10;&#10;Description automatically generated">
            <a:extLst>
              <a:ext uri="{FF2B5EF4-FFF2-40B4-BE49-F238E27FC236}">
                <a16:creationId xmlns:a16="http://schemas.microsoft.com/office/drawing/2014/main" id="{04D2030A-726D-7BF9-B7DD-38C9DB9D698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440" y="1830082"/>
            <a:ext cx="903600" cy="9036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468C85D-7AAE-486D-4144-4A340F78EA7F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2795" y="2888110"/>
            <a:ext cx="903600" cy="903600"/>
          </a:xfrm>
          <a:prstGeom prst="rect">
            <a:avLst/>
          </a:prstGeom>
        </p:spPr>
      </p:pic>
      <p:pic>
        <p:nvPicPr>
          <p:cNvPr id="65" name="Picture 64" descr="A hand holding a brain&#10;&#10;Description automatically generated">
            <a:extLst>
              <a:ext uri="{FF2B5EF4-FFF2-40B4-BE49-F238E27FC236}">
                <a16:creationId xmlns:a16="http://schemas.microsoft.com/office/drawing/2014/main" id="{CE32405C-A09E-FBD6-CB56-A9B7EBA043A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2872" y="3940173"/>
            <a:ext cx="903600" cy="903600"/>
          </a:xfrm>
          <a:prstGeom prst="rect">
            <a:avLst/>
          </a:prstGeom>
        </p:spPr>
      </p:pic>
      <p:pic>
        <p:nvPicPr>
          <p:cNvPr id="69" name="Picture 68" descr="A black shield with a lock&#10;&#10;Description automatically generated">
            <a:extLst>
              <a:ext uri="{FF2B5EF4-FFF2-40B4-BE49-F238E27FC236}">
                <a16:creationId xmlns:a16="http://schemas.microsoft.com/office/drawing/2014/main" id="{BC3A9F39-D866-6D54-8C82-239232306AE5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4581" y="3912530"/>
            <a:ext cx="903600" cy="9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19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 numCol="1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49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B815056-EB15-7F40-901E-5549B34D5F83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880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/3 picture 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1101599"/>
            <a:ext cx="5724525" cy="124849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7704138" cy="2879725"/>
          </a:xfrm>
        </p:spPr>
        <p:txBody>
          <a:bodyPr numCol="2" spcCol="216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2703525-D7B6-3F49-8536-9D0C977FCE4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123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tx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88D7A9C-C656-8D4F-9040-CAB72AD6BC2F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textruta 5">
            <a:extLst>
              <a:ext uri="{FF2B5EF4-FFF2-40B4-BE49-F238E27FC236}">
                <a16:creationId xmlns:a16="http://schemas.microsoft.com/office/drawing/2014/main" id="{6DD18B78-EBC2-49CF-832D-CDD52018B4A9}"/>
              </a:ext>
            </a:extLst>
          </p:cNvPr>
          <p:cNvSpPr txBox="1"/>
          <p:nvPr userDrawn="1"/>
        </p:nvSpPr>
        <p:spPr>
          <a:xfrm>
            <a:off x="12294000" y="1693682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1AFD02-F3C3-0B1E-C363-25C8B0FA9EB9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3BF50512-4FB8-2E06-8526-D5485C520AA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B207B38-F064-7803-6EE9-30FF2507620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AE85ECB0-0905-2393-C003-825640B3D30B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C7B8967C-2C72-02A9-1605-8D45AAA29FB6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7578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8A92B62F-CCD5-5247-996A-D9CA5EA329AD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bg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DF21BA-B58A-41A3-AA63-66E4F35037D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3" name="textruta 11">
              <a:extLst>
                <a:ext uri="{FF2B5EF4-FFF2-40B4-BE49-F238E27FC236}">
                  <a16:creationId xmlns:a16="http://schemas.microsoft.com/office/drawing/2014/main" id="{53641DF5-2C00-F163-32BE-BDEFC170EE8C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69BC09-19D5-6CAE-4002-080E859EE5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3DA034BD-C69F-B0BF-451B-3F8D60FABA43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2" name="Connector: Elbow 131">
              <a:extLst>
                <a:ext uri="{FF2B5EF4-FFF2-40B4-BE49-F238E27FC236}">
                  <a16:creationId xmlns:a16="http://schemas.microsoft.com/office/drawing/2014/main" id="{D3E95688-6D6E-DE9E-A586-B26AEA2CCEB0}"/>
                </a:ext>
              </a:extLst>
            </p:cNvPr>
            <p:cNvCxnSpPr>
              <a:cxnSpLocks/>
              <a:endCxn id="9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7313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slide Seco minimum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8114E5-3700-53D0-6615-D260A96BE4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97"/>
            <a:ext cx="12192000" cy="6856806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EF930DE-9F22-A541-AA27-1688A97BD20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88CE492-49B1-3A9E-DA6C-E8DC31AE28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525" y="1809000"/>
            <a:ext cx="7704138" cy="3240000"/>
          </a:xfrm>
        </p:spPr>
        <p:txBody>
          <a:bodyPr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  <a:defRPr sz="4800">
                <a:solidFill>
                  <a:schemeClr val="tx1"/>
                </a:solidFill>
              </a:defRPr>
            </a:lvl1pPr>
            <a:lvl2pPr marL="228600" indent="-220663">
              <a:lnSpc>
                <a:spcPct val="90000"/>
              </a:lnSpc>
              <a:spcAft>
                <a:spcPts val="1600"/>
              </a:spcAft>
              <a:tabLst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add a quote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CA00F4-C6C4-9C14-B557-97D502E42A25}"/>
              </a:ext>
            </a:extLst>
          </p:cNvPr>
          <p:cNvGrpSpPr/>
          <p:nvPr userDrawn="1"/>
        </p:nvGrpSpPr>
        <p:grpSpPr>
          <a:xfrm>
            <a:off x="12293999" y="0"/>
            <a:ext cx="1681523" cy="1601250"/>
            <a:chOff x="12395260" y="4292900"/>
            <a:chExt cx="1681523" cy="1601250"/>
          </a:xfrm>
        </p:grpSpPr>
        <p:sp>
          <p:nvSpPr>
            <p:cNvPr id="7" name="textruta 11">
              <a:extLst>
                <a:ext uri="{FF2B5EF4-FFF2-40B4-BE49-F238E27FC236}">
                  <a16:creationId xmlns:a16="http://schemas.microsoft.com/office/drawing/2014/main" id="{0F8C9A95-66D6-F5DB-A95D-42905D2F59EA}"/>
                </a:ext>
              </a:extLst>
            </p:cNvPr>
            <p:cNvSpPr txBox="1"/>
            <p:nvPr userDrawn="1"/>
          </p:nvSpPr>
          <p:spPr>
            <a:xfrm>
              <a:off x="12395260" y="4292900"/>
              <a:ext cx="1681523" cy="1601250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add the </a:t>
              </a:r>
              <a:r>
                <a:rPr lang="en-US" sz="900" b="1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name of the author</a:t>
              </a: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 after your quotation, use this feature to switch </a:t>
              </a:r>
              <a:b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9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 panose="020B0604020202020204" pitchFamily="34" charset="0"/>
                </a:rPr>
                <a:t>to a smaller font.</a:t>
              </a: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  <a:p>
              <a:pPr algn="ctr"/>
              <a:endPara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D0312F-2F56-8493-20A2-2B0ABB0487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/>
          </p:blipFill>
          <p:spPr>
            <a:xfrm>
              <a:off x="12522649" y="5058609"/>
              <a:ext cx="1422121" cy="721417"/>
            </a:xfrm>
            <a:prstGeom prst="rect">
              <a:avLst/>
            </a:prstGeom>
            <a:ln w="9525">
              <a:solidFill>
                <a:schemeClr val="tx2"/>
              </a:solidFill>
            </a:ln>
          </p:spPr>
        </p:pic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9D26A93B-A5A1-3AAB-CA66-6BADB0219790}"/>
                </a:ext>
              </a:extLst>
            </p:cNvPr>
            <p:cNvSpPr/>
            <p:nvPr userDrawn="1"/>
          </p:nvSpPr>
          <p:spPr>
            <a:xfrm>
              <a:off x="13194299" y="5281906"/>
              <a:ext cx="282818" cy="282818"/>
            </a:xfrm>
            <a:prstGeom prst="ellipse">
              <a:avLst/>
            </a:prstGeom>
            <a:solidFill>
              <a:schemeClr val="bg1">
                <a:lumMod val="95000"/>
                <a:alpha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latin typeface="+mn-lt"/>
              </a:endParaRPr>
            </a:p>
          </p:txBody>
        </p:sp>
        <p:cxnSp>
          <p:nvCxnSpPr>
            <p:cNvPr id="14" name="Connector: Elbow 131">
              <a:extLst>
                <a:ext uri="{FF2B5EF4-FFF2-40B4-BE49-F238E27FC236}">
                  <a16:creationId xmlns:a16="http://schemas.microsoft.com/office/drawing/2014/main" id="{760B5D7E-F9E4-E8D4-9995-1A131615B5D7}"/>
                </a:ext>
              </a:extLst>
            </p:cNvPr>
            <p:cNvCxnSpPr>
              <a:cxnSpLocks/>
              <a:endCxn id="12" idx="0"/>
            </p:cNvCxnSpPr>
            <p:nvPr userDrawn="1"/>
          </p:nvCxnSpPr>
          <p:spPr>
            <a:xfrm rot="5400000">
              <a:off x="13324711" y="5010086"/>
              <a:ext cx="282818" cy="26082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1839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on 1/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08392C52-1E6D-E24E-9028-D2E57491C145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" name="textruta 5">
            <a:extLst>
              <a:ext uri="{FF2B5EF4-FFF2-40B4-BE49-F238E27FC236}">
                <a16:creationId xmlns:a16="http://schemas.microsoft.com/office/drawing/2014/main" id="{238DF6F2-720A-DD79-8973-67741A0FD9BB}"/>
              </a:ext>
            </a:extLst>
          </p:cNvPr>
          <p:cNvSpPr txBox="1"/>
          <p:nvPr userDrawn="1"/>
        </p:nvSpPr>
        <p:spPr>
          <a:xfrm>
            <a:off x="12294000" y="-11583"/>
            <a:ext cx="1681523" cy="78483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textboxes disappear after adding or changing </a:t>
            </a:r>
            <a:b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picture, 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click the picture </a:t>
            </a:r>
            <a:r>
              <a:rPr lang="en-US" sz="9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use – </a:t>
            </a:r>
            <a:r>
              <a:rPr lang="en-US" sz="900" b="1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</a:t>
            </a:r>
            <a:b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back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D415C2E0-ECB3-3594-0D5E-1DE4D608C5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6175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77CA2D7-4F0B-6141-95FB-2DF40699D84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384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1/2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F77CA2D7-4F0B-6141-95FB-2DF40699D84E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51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1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109AC27-2D8F-A243-A535-86C471487A17}" type="datetime1">
              <a:rPr lang="sv-SE" smtClean="0"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3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9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text and 1/3 picture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E109AC27-2D8F-A243-A535-86C471487A17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0"/>
            <a:ext cx="4008437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48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C8D9EB2-6497-BC43-83F3-07722F327EA8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92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two 1/6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28612" y="3321050"/>
            <a:ext cx="3744914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83562" y="-1653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3562" y="3536950"/>
            <a:ext cx="4008437" cy="33210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6C8D9EB2-6497-BC43-83F3-07722F327EA8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18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/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457450"/>
            <a:ext cx="12192000" cy="440055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563" y="1101600"/>
            <a:ext cx="3744912" cy="1062000"/>
          </a:xfrm>
        </p:spPr>
        <p:txBody>
          <a:bodyPr>
            <a:noAutofit/>
          </a:bodyPr>
          <a:lstStyle>
            <a:lvl1pPr marL="228600" indent="-2286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600"/>
            </a:lvl1pPr>
            <a:lvl2pPr marL="625475" indent="-1682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2pPr>
            <a:lvl3pPr marL="1068388" indent="-153988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tabLst/>
              <a:defRPr sz="1400"/>
            </a:lvl3pPr>
            <a:lvl4pPr marL="1557338" indent="-185738">
              <a:spcBef>
                <a:spcPts val="0"/>
              </a:spcBef>
              <a:spcAft>
                <a:spcPts val="600"/>
              </a:spcAft>
              <a:tabLst/>
              <a:defRPr sz="1050"/>
            </a:lvl4pPr>
            <a:lvl5pPr marL="2001838" indent="-173038">
              <a:spcBef>
                <a:spcPts val="0"/>
              </a:spcBef>
              <a:spcAft>
                <a:spcPts val="600"/>
              </a:spcAft>
              <a:tabLst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57DE3F9-8035-D94D-A1AB-8F9890DAC5BF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64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66C78E7-1483-984A-B8CD-0DAF63E2847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44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wo 1/3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8075" y="2457450"/>
            <a:ext cx="3740400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2457450"/>
            <a:ext cx="3740400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3739298" cy="37433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766C78E7-1483-984A-B8CD-0DAF63E28470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1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9E82390-F596-144E-B7E0-62C1F79126E1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800" b="1"/>
          </a:p>
        </p:txBody>
      </p:sp>
    </p:spTree>
    <p:extLst>
      <p:ext uri="{BB962C8B-B14F-4D97-AF65-F5344CB8AC3E}">
        <p14:creationId xmlns:p14="http://schemas.microsoft.com/office/powerpoint/2010/main" val="2765308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pictures –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24338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3536950"/>
            <a:ext cx="3739298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C9E82390-F596-144E-B7E0-62C1F79126E1}" type="datetime1">
              <a:rPr lang="sv-SE" smtClean="0"/>
              <a:pPr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 headder 1">
            <a:extLst>
              <a:ext uri="{FF2B5EF4-FFF2-40B4-BE49-F238E27FC236}">
                <a16:creationId xmlns:a16="http://schemas.microsoft.com/office/drawing/2014/main" id="{2E771B49-9D81-9724-4CE5-311E96E71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1698" y="2459121"/>
            <a:ext cx="37404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</a:t>
            </a:r>
            <a:r>
              <a:rPr lang="en-US" sz="1200" b="1"/>
              <a:t>ubtitle</a:t>
            </a:r>
          </a:p>
          <a:p>
            <a:pPr lvl="0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D6D428AA-8C19-1392-9EB5-1E291D40832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86987" y="3536950"/>
            <a:ext cx="3740400" cy="2663825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47C2969-555B-0087-BEE5-91263C71A3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24338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2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231E05DB-0E31-9F8E-2EF0-7E42BCC136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4338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C970900-58DA-0B0C-21E0-82AD764C89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86987" y="2738409"/>
            <a:ext cx="3740400" cy="617565"/>
          </a:xfrm>
        </p:spPr>
        <p:txBody>
          <a:bodyPr>
            <a:noAutofit/>
          </a:bodyPr>
          <a:lstStyle>
            <a:lvl1pPr marL="177800" indent="-177800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tabLst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Sub headder 3">
            <a:extLst>
              <a:ext uri="{FF2B5EF4-FFF2-40B4-BE49-F238E27FC236}">
                <a16:creationId xmlns:a16="http://schemas.microsoft.com/office/drawing/2014/main" id="{48935048-5293-ED64-9878-973947579B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86987" y="2459121"/>
            <a:ext cx="3740400" cy="19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a short subtitle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116779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6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91398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7398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91398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27398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6CA512F4-EB24-8EDF-AA6E-04F8106455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947594" y="2457450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8289D8BA-DEB3-6B9F-240D-1DBA68097CC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83594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8224A4B0-B4C5-CE05-B10E-5B5A134CCC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947594" y="4436067"/>
            <a:ext cx="1981638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Picture Placeholder 6">
            <a:extLst>
              <a:ext uri="{FF2B5EF4-FFF2-40B4-BE49-F238E27FC236}">
                <a16:creationId xmlns:a16="http://schemas.microsoft.com/office/drawing/2014/main" id="{49124C70-FAE7-2ECB-A145-01D0B49427D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83594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4FE0084-C570-FE40-9A79-07902D67733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0114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product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1351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1351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26800" y="2457450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2800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7BA831-6A36-EC29-BCD9-D37818EFB2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26800" y="4436067"/>
            <a:ext cx="3958076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DFBB8E7-4A4F-C6C2-CD74-1596F1CF39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62800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F6CED14-2A83-C128-7800-BDF34167C9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1125" y="2457450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FF68FB08-1E51-37B3-6381-648395C3624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07125" y="2457450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0022BC7-756A-B300-A858-ECE44D2EA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71125" y="4436067"/>
            <a:ext cx="3957350" cy="1764000"/>
          </a:xfrm>
          <a:solidFill>
            <a:schemeClr val="bg2"/>
          </a:solidFill>
          <a:ln>
            <a:noFill/>
          </a:ln>
        </p:spPr>
        <p:txBody>
          <a:bodyPr lIns="216000" tIns="216000" rIns="216000" bIns="216000"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FontTx/>
              <a:buNone/>
              <a:defRPr sz="16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C3F6D4ED-0F63-4282-966B-4D6AFEB67DA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07125" y="4436067"/>
            <a:ext cx="1764000" cy="1764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F484C34-E24B-C94E-B2A5-76A424FA3A54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3673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E62A5085-E617-316A-A385-F14D9AB6F156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2640502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86D143B8-F26D-4B90-773B-07195E7821C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18204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1D78765A-2477-4C18-815E-D02E1BCD6366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395906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2B9C4F8C-AF75-ED37-5F55-DF51C24B0D1A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773608" y="24587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169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AC516DA-B3BD-7C4C-4F63-BE025AFF39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40502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8FD71FC-01FC-ECE1-F00D-76A4F14053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18204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87ACFD47-7957-F2F4-77D4-82EAD3026A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95906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05F4235D-45D8-FA93-2FA5-915DECC6C0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73608" y="4757175"/>
            <a:ext cx="2156400" cy="1443600"/>
          </a:xfrm>
        </p:spPr>
        <p:txBody>
          <a:bodyPr>
            <a:noAutofit/>
          </a:bodyPr>
          <a:lstStyle>
            <a:lvl1pPr marL="223838" indent="-223838">
              <a:lnSpc>
                <a:spcPct val="120000"/>
              </a:lnSpc>
              <a:spcAft>
                <a:spcPts val="600"/>
              </a:spcAft>
              <a:tabLst/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5683660-5B49-CD4F-90B9-36F532ECD931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62800" y="2457450"/>
            <a:ext cx="2156400" cy="21564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2090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3744913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D4746-CF08-E93D-37FE-F2D95216C8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28612" y="2457450"/>
            <a:ext cx="3744914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0B423B9-21B8-666B-A941-4944D37D9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6837" y="2457450"/>
            <a:ext cx="3744914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432000" rIns="324000" bIns="10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32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E16C31-9B84-19FE-2366-ECDF160649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3526" y="2457450"/>
            <a:ext cx="3743547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E5500A9E-B18D-6C62-520C-CA274C3F68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20384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736D1111-149C-B5DF-C5C7-B5EF01D44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7242" y="2457450"/>
            <a:ext cx="3744914" cy="442913"/>
          </a:xfrm>
        </p:spPr>
        <p:txBody>
          <a:bodyPr lIns="108000" tIns="108000" rIns="108000">
            <a:noAutofit/>
          </a:bodyPr>
          <a:lstStyle>
            <a:lvl1pPr marL="0" indent="0">
              <a:buFontTx/>
              <a:buNone/>
              <a:defRPr sz="1200"/>
            </a:lvl1pPr>
          </a:lstStyle>
          <a:p>
            <a:pPr lvl="0"/>
            <a:r>
              <a:rPr lang="en-US"/>
              <a:t>Add a number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1086C9C4-E01E-1343-8F76-A30FDEE418A9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4107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big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3525" y="2457450"/>
            <a:ext cx="2754000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F6C2C0D-1123-3A56-AF7F-401B679F1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4050" y="2457450"/>
            <a:ext cx="2754000" cy="3743325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42087DC-0B05-DF43-EFEA-0184F1F033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2" y="2457450"/>
            <a:ext cx="2754000" cy="3743325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73854" y="2457450"/>
            <a:ext cx="2754000" cy="3743325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D7120AF-8FFF-7ACC-8477-CC96CFA50E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1698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2B5CFAB4-C2CC-5253-90E2-308D6FE4F94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4050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2558A156-C01C-2E10-4475-CBC5775DF5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03952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73854" y="4757175"/>
            <a:ext cx="2754000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6FBD504D-6E86-F14E-B457-6D36D8A027B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4057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1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Icon">
            <a:extLst>
              <a:ext uri="{FF2B5EF4-FFF2-40B4-BE49-F238E27FC236}">
                <a16:creationId xmlns:a16="http://schemas.microsoft.com/office/drawing/2014/main" id="{91F3AE7C-7B52-FD5B-26E3-83C6E2617C8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E20533DD-9B54-C33C-B1F7-6B96D499887D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23E09287-FA20-D552-063F-81C568EC803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2F0AC14-94C4-3359-718E-FB4DE83D3FA6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7BA5A162-EE57-B436-0900-3AA3B985C36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45CC022F-DC3C-AD31-2AEE-DB5504680352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46979E83-23C0-E023-0800-68B6DE1DAD91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80F2CB1-32FC-FB03-12A9-FF63975E935D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DC4AFE40-A533-4DFB-0DB3-88509DEF5CF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48B6F15-CF09-A9D2-4C4B-59CFCDF15BDE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A6C6CF4C-14AB-91F6-94C0-85557D3BA8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12191999" cy="6858000"/>
          </a:xfrm>
          <a:custGeom>
            <a:avLst/>
            <a:gdLst>
              <a:gd name="connsiteX0" fmla="*/ 262799 w 12191999"/>
              <a:gd name="connsiteY0" fmla="*/ 432260 h 6858000"/>
              <a:gd name="connsiteX1" fmla="*/ 262799 w 12191999"/>
              <a:gd name="connsiteY1" fmla="*/ 470225 h 6858000"/>
              <a:gd name="connsiteX2" fmla="*/ 329827 w 12191999"/>
              <a:gd name="connsiteY2" fmla="*/ 511885 h 6858000"/>
              <a:gd name="connsiteX3" fmla="*/ 346668 w 12191999"/>
              <a:gd name="connsiteY3" fmla="*/ 517932 h 6858000"/>
              <a:gd name="connsiteX4" fmla="*/ 361151 w 12191999"/>
              <a:gd name="connsiteY4" fmla="*/ 517596 h 6858000"/>
              <a:gd name="connsiteX5" fmla="*/ 524847 w 12191999"/>
              <a:gd name="connsiteY5" fmla="*/ 485007 h 6858000"/>
              <a:gd name="connsiteX6" fmla="*/ 524847 w 12191999"/>
              <a:gd name="connsiteY6" fmla="*/ 434612 h 6858000"/>
              <a:gd name="connsiteX7" fmla="*/ 381024 w 12191999"/>
              <a:gd name="connsiteY7" fmla="*/ 450739 h 6858000"/>
              <a:gd name="connsiteX8" fmla="*/ 371593 w 12191999"/>
              <a:gd name="connsiteY8" fmla="*/ 451075 h 6858000"/>
              <a:gd name="connsiteX9" fmla="*/ 365193 w 12191999"/>
              <a:gd name="connsiteY9" fmla="*/ 450403 h 6858000"/>
              <a:gd name="connsiteX10" fmla="*/ 404601 w 12191999"/>
              <a:gd name="connsiteY10" fmla="*/ 354988 h 6858000"/>
              <a:gd name="connsiteX11" fmla="*/ 262799 w 12191999"/>
              <a:gd name="connsiteY11" fmla="*/ 367755 h 6858000"/>
              <a:gd name="connsiteX12" fmla="*/ 262799 w 12191999"/>
              <a:gd name="connsiteY12" fmla="*/ 412103 h 6858000"/>
              <a:gd name="connsiteX13" fmla="*/ 373613 w 12191999"/>
              <a:gd name="connsiteY13" fmla="*/ 426213 h 6858000"/>
              <a:gd name="connsiteX14" fmla="*/ 380350 w 12191999"/>
              <a:gd name="connsiteY14" fmla="*/ 426549 h 6858000"/>
              <a:gd name="connsiteX15" fmla="*/ 382708 w 12191999"/>
              <a:gd name="connsiteY15" fmla="*/ 426549 h 6858000"/>
              <a:gd name="connsiteX16" fmla="*/ 524509 w 12191999"/>
              <a:gd name="connsiteY16" fmla="*/ 413782 h 6858000"/>
              <a:gd name="connsiteX17" fmla="*/ 524509 w 12191999"/>
              <a:gd name="connsiteY17" fmla="*/ 369435 h 6858000"/>
              <a:gd name="connsiteX18" fmla="*/ 414032 w 12191999"/>
              <a:gd name="connsiteY18" fmla="*/ 355324 h 6858000"/>
              <a:gd name="connsiteX19" fmla="*/ 406959 w 12191999"/>
              <a:gd name="connsiteY19" fmla="*/ 354988 h 6858000"/>
              <a:gd name="connsiteX20" fmla="*/ 404601 w 12191999"/>
              <a:gd name="connsiteY20" fmla="*/ 354988 h 6858000"/>
              <a:gd name="connsiteX21" fmla="*/ 440978 w 12191999"/>
              <a:gd name="connsiteY21" fmla="*/ 263604 h 6858000"/>
              <a:gd name="connsiteX22" fmla="*/ 426494 w 12191999"/>
              <a:gd name="connsiteY22" fmla="*/ 263940 h 6858000"/>
              <a:gd name="connsiteX23" fmla="*/ 262799 w 12191999"/>
              <a:gd name="connsiteY23" fmla="*/ 296529 h 6858000"/>
              <a:gd name="connsiteX24" fmla="*/ 262799 w 12191999"/>
              <a:gd name="connsiteY24" fmla="*/ 346925 h 6858000"/>
              <a:gd name="connsiteX25" fmla="*/ 406622 w 12191999"/>
              <a:gd name="connsiteY25" fmla="*/ 330798 h 6858000"/>
              <a:gd name="connsiteX26" fmla="*/ 412685 w 12191999"/>
              <a:gd name="connsiteY26" fmla="*/ 330462 h 6858000"/>
              <a:gd name="connsiteX27" fmla="*/ 415716 w 12191999"/>
              <a:gd name="connsiteY27" fmla="*/ 330462 h 6858000"/>
              <a:gd name="connsiteX28" fmla="*/ 422116 w 12191999"/>
              <a:gd name="connsiteY28" fmla="*/ 331134 h 6858000"/>
              <a:gd name="connsiteX29" fmla="*/ 524172 w 12191999"/>
              <a:gd name="connsiteY29" fmla="*/ 348940 h 6858000"/>
              <a:gd name="connsiteX30" fmla="*/ 524172 w 12191999"/>
              <a:gd name="connsiteY30" fmla="*/ 311312 h 6858000"/>
              <a:gd name="connsiteX31" fmla="*/ 457819 w 12191999"/>
              <a:gd name="connsiteY31" fmla="*/ 269652 h 6858000"/>
              <a:gd name="connsiteX32" fmla="*/ 440978 w 12191999"/>
              <a:gd name="connsiteY32" fmla="*/ 263604 h 6858000"/>
              <a:gd name="connsiteX33" fmla="*/ 0 w 12191999"/>
              <a:gd name="connsiteY33" fmla="*/ 0 h 6858000"/>
              <a:gd name="connsiteX34" fmla="*/ 12191999 w 12191999"/>
              <a:gd name="connsiteY34" fmla="*/ 0 h 6858000"/>
              <a:gd name="connsiteX35" fmla="*/ 12191999 w 12191999"/>
              <a:gd name="connsiteY35" fmla="*/ 6858000 h 6858000"/>
              <a:gd name="connsiteX36" fmla="*/ 0 w 12191999"/>
              <a:gd name="connsiteY3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191999" h="6858000">
                <a:moveTo>
                  <a:pt x="262799" y="432260"/>
                </a:moveTo>
                <a:lnTo>
                  <a:pt x="262799" y="470225"/>
                </a:lnTo>
                <a:lnTo>
                  <a:pt x="329827" y="511885"/>
                </a:lnTo>
                <a:cubicBezTo>
                  <a:pt x="334880" y="515244"/>
                  <a:pt x="340605" y="517260"/>
                  <a:pt x="346668" y="517932"/>
                </a:cubicBezTo>
                <a:cubicBezTo>
                  <a:pt x="351384" y="518604"/>
                  <a:pt x="356436" y="518604"/>
                  <a:pt x="361151" y="517596"/>
                </a:cubicBezTo>
                <a:lnTo>
                  <a:pt x="524847" y="485007"/>
                </a:lnTo>
                <a:lnTo>
                  <a:pt x="524847" y="434612"/>
                </a:lnTo>
                <a:lnTo>
                  <a:pt x="381024" y="450739"/>
                </a:lnTo>
                <a:cubicBezTo>
                  <a:pt x="377993" y="451075"/>
                  <a:pt x="374624" y="451075"/>
                  <a:pt x="371593" y="451075"/>
                </a:cubicBezTo>
                <a:cubicBezTo>
                  <a:pt x="369572" y="451075"/>
                  <a:pt x="367214" y="450739"/>
                  <a:pt x="365193" y="450403"/>
                </a:cubicBezTo>
                <a:close/>
                <a:moveTo>
                  <a:pt x="404601" y="354988"/>
                </a:moveTo>
                <a:lnTo>
                  <a:pt x="262799" y="367755"/>
                </a:lnTo>
                <a:lnTo>
                  <a:pt x="262799" y="412103"/>
                </a:lnTo>
                <a:lnTo>
                  <a:pt x="373613" y="426213"/>
                </a:lnTo>
                <a:cubicBezTo>
                  <a:pt x="375972" y="426549"/>
                  <a:pt x="378329" y="426549"/>
                  <a:pt x="380350" y="426549"/>
                </a:cubicBezTo>
                <a:cubicBezTo>
                  <a:pt x="381024" y="426549"/>
                  <a:pt x="382034" y="426549"/>
                  <a:pt x="382708" y="426549"/>
                </a:cubicBezTo>
                <a:lnTo>
                  <a:pt x="524509" y="413782"/>
                </a:lnTo>
                <a:lnTo>
                  <a:pt x="524509" y="369435"/>
                </a:lnTo>
                <a:lnTo>
                  <a:pt x="414032" y="355324"/>
                </a:lnTo>
                <a:cubicBezTo>
                  <a:pt x="411674" y="354988"/>
                  <a:pt x="409316" y="354988"/>
                  <a:pt x="406959" y="354988"/>
                </a:cubicBezTo>
                <a:cubicBezTo>
                  <a:pt x="406285" y="354988"/>
                  <a:pt x="405275" y="354988"/>
                  <a:pt x="404601" y="354988"/>
                </a:cubicBezTo>
                <a:close/>
                <a:moveTo>
                  <a:pt x="440978" y="263604"/>
                </a:moveTo>
                <a:cubicBezTo>
                  <a:pt x="436262" y="262933"/>
                  <a:pt x="431210" y="262933"/>
                  <a:pt x="426494" y="263940"/>
                </a:cubicBezTo>
                <a:lnTo>
                  <a:pt x="262799" y="296529"/>
                </a:lnTo>
                <a:lnTo>
                  <a:pt x="262799" y="346925"/>
                </a:lnTo>
                <a:lnTo>
                  <a:pt x="406622" y="330798"/>
                </a:lnTo>
                <a:cubicBezTo>
                  <a:pt x="408643" y="330462"/>
                  <a:pt x="410664" y="330462"/>
                  <a:pt x="412685" y="330462"/>
                </a:cubicBezTo>
                <a:cubicBezTo>
                  <a:pt x="413695" y="330462"/>
                  <a:pt x="414706" y="330462"/>
                  <a:pt x="415716" y="330462"/>
                </a:cubicBezTo>
                <a:cubicBezTo>
                  <a:pt x="418074" y="330462"/>
                  <a:pt x="420095" y="330798"/>
                  <a:pt x="422116" y="331134"/>
                </a:cubicBezTo>
                <a:lnTo>
                  <a:pt x="524172" y="348940"/>
                </a:lnTo>
                <a:lnTo>
                  <a:pt x="524172" y="311312"/>
                </a:lnTo>
                <a:lnTo>
                  <a:pt x="457819" y="269652"/>
                </a:lnTo>
                <a:cubicBezTo>
                  <a:pt x="452767" y="266292"/>
                  <a:pt x="447041" y="264277"/>
                  <a:pt x="440978" y="263604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72000"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600">
                <a:solidFill>
                  <a:schemeClr val="bg1"/>
                </a:solidFill>
              </a:defRPr>
            </a:lvl1pPr>
          </a:lstStyle>
          <a:p>
            <a:fld id="{F7681886-FA42-0D4F-B7BF-A1D8628BBD6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1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DAAD7DC3-7636-88D0-9EAE-C6B49C25079A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tIns="72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video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C6692B-13D0-2F47-98A4-81FC359F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3D8311F-4ED3-924A-9EFF-BF2F540A2707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73C77-E314-BD28-6EA2-489D1224C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6CF1C-EBC2-6583-EE6C-E8F9C97A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59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3950" y="0"/>
            <a:ext cx="598805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E33E182-417A-4844-B98F-6AE7865940D6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467475" y="657225"/>
            <a:ext cx="5461000" cy="554355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7475" y="6381750"/>
            <a:ext cx="4405313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</p:spTree>
    <p:extLst>
      <p:ext uri="{BB962C8B-B14F-4D97-AF65-F5344CB8AC3E}">
        <p14:creationId xmlns:p14="http://schemas.microsoft.com/office/powerpoint/2010/main" val="498636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column text and chart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3563" y="0"/>
            <a:ext cx="4008437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245E11E-2AD4-4CC6-FFA5-6EB15D574E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0394" y="3321050"/>
            <a:ext cx="3744913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6E05606-ED49-8C3F-1507-28698C11C1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47087" y="4757175"/>
            <a:ext cx="3481387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47088" y="6381750"/>
            <a:ext cx="2425700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707AE4D-02FF-8040-A930-7D61E2AC7A9F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447088" y="657225"/>
            <a:ext cx="3481387" cy="3861243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5445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1D0BA07-4C83-BA44-AB63-13CC58CD200E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8" name="Chart Placeholder 2">
            <a:extLst>
              <a:ext uri="{FF2B5EF4-FFF2-40B4-BE49-F238E27FC236}">
                <a16:creationId xmlns:a16="http://schemas.microsoft.com/office/drawing/2014/main" id="{F77C2F08-853B-8ACA-9A0C-494F09F1439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4227596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B76940AB-ADC5-913B-4C51-1EA7F22007C6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8188325" y="2458800"/>
            <a:ext cx="3740400" cy="3740400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1508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04E2C4-5765-8647-85F0-D1590041D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57450"/>
            <a:ext cx="12192000" cy="440055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laceholder source">
            <a:extLst>
              <a:ext uri="{FF2B5EF4-FFF2-40B4-BE49-F238E27FC236}">
                <a16:creationId xmlns:a16="http://schemas.microsoft.com/office/drawing/2014/main" id="{4EEA23AF-3FBC-1C50-75FB-D25486A663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28EA013-10E2-304C-9948-1DD6E20BC267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3" y="6381750"/>
            <a:ext cx="408992" cy="237543"/>
          </a:xfrm>
        </p:spPr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Chart Placeholder 1">
            <a:extLst>
              <a:ext uri="{FF2B5EF4-FFF2-40B4-BE49-F238E27FC236}">
                <a16:creationId xmlns:a16="http://schemas.microsoft.com/office/drawing/2014/main" id="{B80C764E-8CE4-298F-83BF-FF2E622646C2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5" y="2710832"/>
            <a:ext cx="11680319" cy="3476622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7539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hart and 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84077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1">
            <a:extLst>
              <a:ext uri="{FF2B5EF4-FFF2-40B4-BE49-F238E27FC236}">
                <a16:creationId xmlns:a16="http://schemas.microsoft.com/office/drawing/2014/main" id="{BDDAA854-24FF-4019-07F1-A760ED7C62B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3563" y="2457450"/>
            <a:ext cx="3744291" cy="374332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108000" tIns="108000" rIns="108000" bIns="1548000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6600"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6" name="Placeholder source">
            <a:extLst>
              <a:ext uri="{FF2B5EF4-FFF2-40B4-BE49-F238E27FC236}">
                <a16:creationId xmlns:a16="http://schemas.microsoft.com/office/drawing/2014/main" id="{5E881B41-3082-4C1E-3356-F8A90FC80D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50" y="6381750"/>
            <a:ext cx="4668838" cy="237543"/>
          </a:xfrm>
        </p:spPr>
        <p:txBody>
          <a:bodyPr anchor="b">
            <a:noAutofit/>
          </a:bodyPr>
          <a:lstStyle>
            <a:lvl1pPr marL="0" indent="0">
              <a:buNone/>
              <a:defRPr sz="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*Click to add source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C26945-2393-DFDF-E10D-B968F69A15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83563" y="4757175"/>
            <a:ext cx="3744291" cy="1443600"/>
          </a:xfrm>
        </p:spPr>
        <p:txBody>
          <a:bodyPr lIns="108000" rIns="108000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2" name="Date Placeholder 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A2485328-A204-F24E-B750-48F5D69FC85E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1">
            <a:extLst>
              <a:ext uri="{FF2B5EF4-FFF2-40B4-BE49-F238E27FC236}">
                <a16:creationId xmlns:a16="http://schemas.microsoft.com/office/drawing/2014/main" id="{C951B0A8-4895-8E4E-36A5-703FE20EE0C6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263526" y="2457450"/>
            <a:ext cx="7704138" cy="3730004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chart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7813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able and 1/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50" y="0"/>
            <a:ext cx="5988050" cy="6858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DB069DAF-EBA0-D042-AAD9-0FAB4032E1A5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3391971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D61832C-BF9E-6145-AED4-F72A7CCF80DC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A5F50FDE-7A15-173A-E1DF-3291E94E8AD1}"/>
              </a:ext>
            </a:extLst>
          </p:cNvPr>
          <p:cNvSpPr>
            <a:spLocks noGrp="1"/>
          </p:cNvSpPr>
          <p:nvPr>
            <p:ph type="tbl" sz="quarter" idx="17" hasCustomPrompt="1"/>
          </p:nvPr>
        </p:nvSpPr>
        <p:spPr>
          <a:xfrm>
            <a:off x="6207125" y="2457450"/>
            <a:ext cx="5724525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866993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i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6356C88-6EBA-FC4A-BECD-66430B1C123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53DD9CB-264F-AE69-FD59-25BF64DFF813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263525" y="2457450"/>
            <a:ext cx="11664950" cy="3743325"/>
          </a:xfrm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table</a:t>
            </a:r>
          </a:p>
        </p:txBody>
      </p:sp>
    </p:spTree>
    <p:extLst>
      <p:ext uri="{BB962C8B-B14F-4D97-AF65-F5344CB8AC3E}">
        <p14:creationId xmlns:p14="http://schemas.microsoft.com/office/powerpoint/2010/main" val="3437493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E6356C88-6EBA-FC4A-BECD-66430B1C123A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61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30" name="Bildobjekt 1">
            <a:extLst>
              <a:ext uri="{FF2B5EF4-FFF2-40B4-BE49-F238E27FC236}">
                <a16:creationId xmlns:a16="http://schemas.microsoft.com/office/drawing/2014/main" id="{89F62335-CA5D-E86A-76E6-4EA5406EA6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chemeClr val="bg2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1EAD092-D847-B94B-9057-A38939A1CF0D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3593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D8B6E4-AF95-4167-B3B4-2111FCFBF8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457449"/>
            <a:ext cx="5724525" cy="1939825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C7EC3CC6-E897-9E51-CBF9-AEB4E5CB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278EDDD-DFC5-8442-B22E-C97E03D12102}" type="datetime1">
              <a:rPr lang="sv-SE" noProof="0" smtClean="0"/>
              <a:t>2024-02-23</a:t>
            </a:fld>
            <a:endParaRPr lang="en-US" noProof="0"/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3A939FC5-8771-C4C4-8A20-1182A57061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3A418628-534E-A6B9-7791-3AC9B49F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483C8A2-F077-72BE-6AFA-F55B7049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ub headder 1">
            <a:extLst>
              <a:ext uri="{FF2B5EF4-FFF2-40B4-BE49-F238E27FC236}">
                <a16:creationId xmlns:a16="http://schemas.microsoft.com/office/drawing/2014/main" id="{8B37FA44-43B8-A74B-114B-D5B78B7D5A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1784350"/>
            <a:ext cx="5724525" cy="425567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/>
              <a:t>Click to add subtitle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1FBACD51-2511-FEDD-9BFB-D115158663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95F73AB4-A0FA-FF1B-79C9-B8D948BB4BAE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C5BF4AC5-5D78-A9A0-3304-066A13B14E55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95E35B5B-7644-B4F5-6162-8FF3CE040C0F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156F76A-FF32-F28F-188C-1A4E89A2F5DB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95C38D3A-3735-61BA-30C9-2FA73381D417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8535D1C-9D8C-AC18-63EA-CD636D795908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0DD0EAD1-A99E-266B-1F27-BA2E36DC4FFE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4BBEF991-4D43-DBE2-A6CF-2F2E25815745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20F9F99-7B29-9C0D-2792-F5641D88819B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Picture Placeholder 1">
            <a:extLst>
              <a:ext uri="{FF2B5EF4-FFF2-40B4-BE49-F238E27FC236}">
                <a16:creationId xmlns:a16="http://schemas.microsoft.com/office/drawing/2014/main" id="{A53B7828-0547-8728-4D9C-3F0FFC70B2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chemeClr val="bg2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</p:spTree>
    <p:extLst>
      <p:ext uri="{BB962C8B-B14F-4D97-AF65-F5344CB8AC3E}">
        <p14:creationId xmlns:p14="http://schemas.microsoft.com/office/powerpoint/2010/main" val="872222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mputer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Bildobjekt 1">
            <a:extLst>
              <a:ext uri="{FF2B5EF4-FFF2-40B4-BE49-F238E27FC236}">
                <a16:creationId xmlns:a16="http://schemas.microsoft.com/office/drawing/2014/main" id="{085E0640-A11E-7A98-1C16-300F39F77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476" y="670136"/>
            <a:ext cx="6880151" cy="5536933"/>
          </a:xfrm>
          <a:prstGeom prst="rect">
            <a:avLst/>
          </a:prstGeom>
        </p:spPr>
      </p:pic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FE826B3E-1A97-76EC-BE0C-DB1FA631FA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88113" y="955675"/>
            <a:ext cx="6327775" cy="3568700"/>
          </a:xfrm>
          <a:solidFill>
            <a:schemeClr val="bg2"/>
          </a:solidFill>
        </p:spPr>
        <p:txBody>
          <a:bodyPr lIns="108000" tIns="108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9C928B0-6D02-D041-8A99-9BBB3D485FDC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6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n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525" y="3321050"/>
            <a:ext cx="5724525" cy="28797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Bildobjekt 15">
            <a:extLst>
              <a:ext uri="{FF2B5EF4-FFF2-40B4-BE49-F238E27FC236}">
                <a16:creationId xmlns:a16="http://schemas.microsoft.com/office/drawing/2014/main" id="{85F7D1FB-45A0-0829-97FA-7CD9976233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7676" y="495013"/>
            <a:ext cx="3043192" cy="5827391"/>
          </a:xfrm>
          <a:prstGeom prst="rect">
            <a:avLst/>
          </a:prstGeom>
        </p:spPr>
      </p:pic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C1B800FB-1C71-9A4C-AF72-3FBEE4EFE95B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4743CB90-C995-84A2-88EB-6C531E1669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09654" y="812801"/>
            <a:ext cx="2485814" cy="5249332"/>
          </a:xfrm>
          <a:prstGeom prst="roundRect">
            <a:avLst>
              <a:gd name="adj" fmla="val 10914"/>
            </a:avLst>
          </a:prstGeom>
          <a:solidFill>
            <a:schemeClr val="bg2"/>
          </a:solidFill>
        </p:spPr>
        <p:txBody>
          <a:bodyPr lIns="0" tIns="108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9459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34C943-A2A6-2091-E35E-43912740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C678D-4683-5447-B3D7-1F2AB14B7B60}" type="datetime1">
              <a:rPr lang="sv-SE" smtClean="0"/>
              <a:t>2024-02-23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722F9-A3EB-9E64-15E4-A5C8095D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FF33E7-E352-C856-4D6A-64EE25E2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CA23B-50AA-4D6A-C4D7-E6E3EE43D4B5}"/>
              </a:ext>
            </a:extLst>
          </p:cNvPr>
          <p:cNvSpPr txBox="1"/>
          <p:nvPr userDrawn="1"/>
        </p:nvSpPr>
        <p:spPr>
          <a:xfrm>
            <a:off x="263525" y="1588679"/>
            <a:ext cx="7467987" cy="37511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System Font Regular"/>
              <a:buNone/>
              <a:tabLst/>
              <a:defRPr/>
            </a:pPr>
            <a:r>
              <a:rPr lang="en-US" sz="8000">
                <a:solidFill>
                  <a:schemeClr val="bg1"/>
                </a:solidFill>
                <a:effectLst/>
                <a:latin typeface="+mj-lt"/>
              </a:rPr>
              <a:t>Any questions?</a:t>
            </a:r>
          </a:p>
        </p:txBody>
      </p:sp>
      <p:grpSp>
        <p:nvGrpSpPr>
          <p:cNvPr id="7" name="Icon">
            <a:extLst>
              <a:ext uri="{FF2B5EF4-FFF2-40B4-BE49-F238E27FC236}">
                <a16:creationId xmlns:a16="http://schemas.microsoft.com/office/drawing/2014/main" id="{3DFCB1FF-12B1-8A86-5433-1F201D4AF66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8" name="Graphic 13">
              <a:extLst>
                <a:ext uri="{FF2B5EF4-FFF2-40B4-BE49-F238E27FC236}">
                  <a16:creationId xmlns:a16="http://schemas.microsoft.com/office/drawing/2014/main" id="{82416495-02E6-9ACD-8FE8-0B60DC56FC6C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CD5C3AA-6D9D-05FF-F1F9-3F0AEAE91458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B623E90-D7F1-ADD4-CE16-27EEDCE1CDF1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aphic 13">
              <a:extLst>
                <a:ext uri="{FF2B5EF4-FFF2-40B4-BE49-F238E27FC236}">
                  <a16:creationId xmlns:a16="http://schemas.microsoft.com/office/drawing/2014/main" id="{FE7DC728-5DE6-B23F-EFA2-BAB3FA34374D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5D8DB72-0AE3-C0CF-F792-A84A7719BFF8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ACFF8568-477B-4FA2-3EAD-9E11FCB858D7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A214D86E-2D9D-F8FD-04EF-9C95E4F2E643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47C034A-ACF1-BF4F-5213-9AC9FA463C0B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B6BC501-FBF2-86C0-A589-623B5BD39D2D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1161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894F7F-7C76-9952-DDD7-B4C1BF4C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5724525" cy="106286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24D8FDF0-7E76-6448-05F8-038AFAB12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C6A4467-77A1-59E9-CD8D-7E43F1D35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5201" y="2457450"/>
            <a:ext cx="5723274" cy="3743325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/>
            </a:lvl1pPr>
            <a:lvl2pPr>
              <a:lnSpc>
                <a:spcPct val="120000"/>
              </a:lnSpc>
              <a:spcAft>
                <a:spcPts val="600"/>
              </a:spcAft>
              <a:defRPr/>
            </a:lvl2pPr>
            <a:lvl3pPr>
              <a:lnSpc>
                <a:spcPct val="120000"/>
              </a:lnSpc>
              <a:spcAft>
                <a:spcPts val="600"/>
              </a:spcAft>
              <a:defRPr/>
            </a:lvl3pPr>
            <a:lvl4pPr>
              <a:lnSpc>
                <a:spcPct val="120000"/>
              </a:lnSpc>
              <a:spcAft>
                <a:spcPts val="600"/>
              </a:spcAft>
              <a:defRPr/>
            </a:lvl4pPr>
            <a:lvl5pPr>
              <a:lnSpc>
                <a:spcPct val="12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474877AB-7701-ADA1-8895-1E279B8308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3525" y="657225"/>
            <a:ext cx="5724525" cy="284400"/>
          </a:xfrm>
        </p:spPr>
        <p:txBody>
          <a:bodyPr anchor="b">
            <a:no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Click to add chapter title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8C58901-4DAE-E88D-6A1F-E90BC7C701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32800" y="2457450"/>
            <a:ext cx="2754000" cy="2880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dirty="0"/>
              <a:t>Click the icon to insert a picture</a:t>
            </a:r>
          </a:p>
        </p:txBody>
      </p:sp>
      <p:sp>
        <p:nvSpPr>
          <p:cNvPr id="24" name="Picture Placeholder 1">
            <a:extLst>
              <a:ext uri="{FF2B5EF4-FFF2-40B4-BE49-F238E27FC236}">
                <a16:creationId xmlns:a16="http://schemas.microsoft.com/office/drawing/2014/main" id="{008B6269-44E6-BC3B-01AA-0E396EAE0E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9141" y="2457450"/>
            <a:ext cx="2754000" cy="2880000"/>
          </a:xfrm>
          <a:solidFill>
            <a:schemeClr val="bg2"/>
          </a:solidFill>
        </p:spPr>
        <p:txBody>
          <a:bodyPr lIns="72000" tIns="72000"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en-US" dirty="0"/>
              <a:t>Click the icon to insert a picture</a:t>
            </a:r>
          </a:p>
        </p:txBody>
      </p:sp>
      <p:grpSp>
        <p:nvGrpSpPr>
          <p:cNvPr id="12" name="Icon">
            <a:extLst>
              <a:ext uri="{FF2B5EF4-FFF2-40B4-BE49-F238E27FC236}">
                <a16:creationId xmlns:a16="http://schemas.microsoft.com/office/drawing/2014/main" id="{F0DE2FC9-BE55-6FD7-8615-13BFF62FB709}"/>
              </a:ext>
            </a:extLst>
          </p:cNvPr>
          <p:cNvGrpSpPr>
            <a:grpSpLocks noChangeAspect="1"/>
          </p:cNvGrpSpPr>
          <p:nvPr/>
        </p:nvGrpSpPr>
        <p:grpSpPr>
          <a:xfrm>
            <a:off x="262800" y="262800"/>
            <a:ext cx="262047" cy="255600"/>
            <a:chOff x="4747707" y="3069425"/>
            <a:chExt cx="739233" cy="721045"/>
          </a:xfrm>
        </p:grpSpPr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2039D42A-D833-23CC-847A-A3F519F060A4}"/>
                </a:ext>
              </a:extLst>
            </p:cNvPr>
            <p:cNvGrpSpPr/>
            <p:nvPr/>
          </p:nvGrpSpPr>
          <p:grpSpPr>
            <a:xfrm>
              <a:off x="4747707" y="3547470"/>
              <a:ext cx="739233" cy="243000"/>
              <a:chOff x="4747707" y="3547470"/>
              <a:chExt cx="739233" cy="243000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0DAE045-F00A-81D2-5D0F-A1553FC06369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739233" cy="243000"/>
              </a:xfrm>
              <a:custGeom>
                <a:avLst/>
                <a:gdLst>
                  <a:gd name="connsiteX0" fmla="*/ 333510 w 739233"/>
                  <a:gd name="connsiteY0" fmla="*/ 52127 h 243000"/>
                  <a:gd name="connsiteX1" fmla="*/ 306905 w 739233"/>
                  <a:gd name="connsiteY1" fmla="*/ 53075 h 243000"/>
                  <a:gd name="connsiteX2" fmla="*/ 306905 w 739233"/>
                  <a:gd name="connsiteY2" fmla="*/ 53075 h 243000"/>
                  <a:gd name="connsiteX3" fmla="*/ 288852 w 739233"/>
                  <a:gd name="connsiteY3" fmla="*/ 51179 h 243000"/>
                  <a:gd name="connsiteX4" fmla="*/ 0 w 739233"/>
                  <a:gd name="connsiteY4" fmla="*/ 0 h 243000"/>
                  <a:gd name="connsiteX5" fmla="*/ 0 w 739233"/>
                  <a:gd name="connsiteY5" fmla="*/ 107097 h 243000"/>
                  <a:gd name="connsiteX6" fmla="*/ 189084 w 739233"/>
                  <a:gd name="connsiteY6" fmla="*/ 224619 h 243000"/>
                  <a:gd name="connsiteX7" fmla="*/ 236593 w 739233"/>
                  <a:gd name="connsiteY7" fmla="*/ 241679 h 243000"/>
                  <a:gd name="connsiteX8" fmla="*/ 236593 w 739233"/>
                  <a:gd name="connsiteY8" fmla="*/ 241679 h 243000"/>
                  <a:gd name="connsiteX9" fmla="*/ 277450 w 739233"/>
                  <a:gd name="connsiteY9" fmla="*/ 240731 h 243000"/>
                  <a:gd name="connsiteX10" fmla="*/ 739233 w 739233"/>
                  <a:gd name="connsiteY10" fmla="*/ 148798 h 243000"/>
                  <a:gd name="connsiteX11" fmla="*/ 739233 w 739233"/>
                  <a:gd name="connsiteY11" fmla="*/ 6634 h 243000"/>
                  <a:gd name="connsiteX12" fmla="*/ 333510 w 739233"/>
                  <a:gd name="connsiteY12" fmla="*/ 52127 h 2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9233" h="243000">
                    <a:moveTo>
                      <a:pt x="333510" y="52127"/>
                    </a:moveTo>
                    <a:cubicBezTo>
                      <a:pt x="324959" y="53075"/>
                      <a:pt x="315457" y="53075"/>
                      <a:pt x="306905" y="53075"/>
                    </a:cubicBezTo>
                    <a:lnTo>
                      <a:pt x="306905" y="53075"/>
                    </a:lnTo>
                    <a:cubicBezTo>
                      <a:pt x="301204" y="53075"/>
                      <a:pt x="294553" y="52127"/>
                      <a:pt x="288852" y="51179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3337" y="234097"/>
                      <a:pt x="219490" y="239784"/>
                      <a:pt x="236593" y="241679"/>
                    </a:cubicBezTo>
                    <a:lnTo>
                      <a:pt x="236593" y="241679"/>
                    </a:lnTo>
                    <a:cubicBezTo>
                      <a:pt x="249895" y="243575"/>
                      <a:pt x="264148" y="243575"/>
                      <a:pt x="277450" y="240731"/>
                    </a:cubicBezTo>
                    <a:lnTo>
                      <a:pt x="739233" y="148798"/>
                    </a:lnTo>
                    <a:lnTo>
                      <a:pt x="739233" y="6634"/>
                    </a:lnTo>
                    <a:lnTo>
                      <a:pt x="333510" y="52127"/>
                    </a:lnTo>
                    <a:close/>
                  </a:path>
                </a:pathLst>
              </a:custGeom>
              <a:solidFill>
                <a:srgbClr val="FF444F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EC4A54-AD3A-3475-01FE-E49EC339D384}"/>
                  </a:ext>
                </a:extLst>
              </p:cNvPr>
              <p:cNvSpPr/>
              <p:nvPr/>
            </p:nvSpPr>
            <p:spPr>
              <a:xfrm>
                <a:off x="4747707" y="3547470"/>
                <a:ext cx="306905" cy="241679"/>
              </a:xfrm>
              <a:custGeom>
                <a:avLst/>
                <a:gdLst>
                  <a:gd name="connsiteX0" fmla="*/ 236593 w 306905"/>
                  <a:gd name="connsiteY0" fmla="*/ 241679 h 241679"/>
                  <a:gd name="connsiteX1" fmla="*/ 306905 w 306905"/>
                  <a:gd name="connsiteY1" fmla="*/ 52127 h 241679"/>
                  <a:gd name="connsiteX2" fmla="*/ 288852 w 306905"/>
                  <a:gd name="connsiteY2" fmla="*/ 50231 h 241679"/>
                  <a:gd name="connsiteX3" fmla="*/ 0 w 306905"/>
                  <a:gd name="connsiteY3" fmla="*/ 0 h 241679"/>
                  <a:gd name="connsiteX4" fmla="*/ 0 w 306905"/>
                  <a:gd name="connsiteY4" fmla="*/ 107097 h 241679"/>
                  <a:gd name="connsiteX5" fmla="*/ 189084 w 306905"/>
                  <a:gd name="connsiteY5" fmla="*/ 224619 h 241679"/>
                  <a:gd name="connsiteX6" fmla="*/ 236593 w 306905"/>
                  <a:gd name="connsiteY6" fmla="*/ 241679 h 24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905" h="241679">
                    <a:moveTo>
                      <a:pt x="236593" y="241679"/>
                    </a:moveTo>
                    <a:lnTo>
                      <a:pt x="306905" y="52127"/>
                    </a:lnTo>
                    <a:cubicBezTo>
                      <a:pt x="301204" y="52127"/>
                      <a:pt x="294553" y="51179"/>
                      <a:pt x="288852" y="50231"/>
                    </a:cubicBezTo>
                    <a:lnTo>
                      <a:pt x="0" y="0"/>
                    </a:lnTo>
                    <a:lnTo>
                      <a:pt x="0" y="107097"/>
                    </a:lnTo>
                    <a:lnTo>
                      <a:pt x="189084" y="224619"/>
                    </a:lnTo>
                    <a:cubicBezTo>
                      <a:pt x="204287" y="234097"/>
                      <a:pt x="219490" y="239784"/>
                      <a:pt x="236593" y="241679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aphic 13">
              <a:extLst>
                <a:ext uri="{FF2B5EF4-FFF2-40B4-BE49-F238E27FC236}">
                  <a16:creationId xmlns:a16="http://schemas.microsoft.com/office/drawing/2014/main" id="{8A5539ED-F2BD-072B-BA63-FDF0548A0E9E}"/>
                </a:ext>
              </a:extLst>
            </p:cNvPr>
            <p:cNvGrpSpPr/>
            <p:nvPr/>
          </p:nvGrpSpPr>
          <p:grpSpPr>
            <a:xfrm>
              <a:off x="4747707" y="3329485"/>
              <a:ext cx="738283" cy="201873"/>
              <a:chOff x="4747707" y="3329485"/>
              <a:chExt cx="738283" cy="20187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61BE6630-3B95-4C07-AEAA-B8722F4E29A1}"/>
                  </a:ext>
                </a:extLst>
              </p:cNvPr>
              <p:cNvSpPr/>
              <p:nvPr/>
            </p:nvSpPr>
            <p:spPr>
              <a:xfrm>
                <a:off x="4747707" y="3329485"/>
                <a:ext cx="738283" cy="201873"/>
              </a:xfrm>
              <a:custGeom>
                <a:avLst/>
                <a:gdLst>
                  <a:gd name="connsiteX0" fmla="*/ 426627 w 738283"/>
                  <a:gd name="connsiteY0" fmla="*/ 948 h 201873"/>
                  <a:gd name="connsiteX1" fmla="*/ 406673 w 738283"/>
                  <a:gd name="connsiteY1" fmla="*/ 0 h 201873"/>
                  <a:gd name="connsiteX2" fmla="*/ 400022 w 738283"/>
                  <a:gd name="connsiteY2" fmla="*/ 0 h 201873"/>
                  <a:gd name="connsiteX3" fmla="*/ 0 w 738283"/>
                  <a:gd name="connsiteY3" fmla="*/ 36015 h 201873"/>
                  <a:gd name="connsiteX4" fmla="*/ 0 w 738283"/>
                  <a:gd name="connsiteY4" fmla="*/ 161119 h 201873"/>
                  <a:gd name="connsiteX5" fmla="*/ 312606 w 738283"/>
                  <a:gd name="connsiteY5" fmla="*/ 200925 h 201873"/>
                  <a:gd name="connsiteX6" fmla="*/ 331610 w 738283"/>
                  <a:gd name="connsiteY6" fmla="*/ 201873 h 201873"/>
                  <a:gd name="connsiteX7" fmla="*/ 331610 w 738283"/>
                  <a:gd name="connsiteY7" fmla="*/ 201873 h 201873"/>
                  <a:gd name="connsiteX8" fmla="*/ 338261 w 738283"/>
                  <a:gd name="connsiteY8" fmla="*/ 201873 h 201873"/>
                  <a:gd name="connsiteX9" fmla="*/ 738283 w 738283"/>
                  <a:gd name="connsiteY9" fmla="*/ 165858 h 201873"/>
                  <a:gd name="connsiteX10" fmla="*/ 738283 w 738283"/>
                  <a:gd name="connsiteY10" fmla="*/ 40754 h 201873"/>
                  <a:gd name="connsiteX11" fmla="*/ 426627 w 738283"/>
                  <a:gd name="connsiteY11" fmla="*/ 948 h 20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38283" h="201873">
                    <a:moveTo>
                      <a:pt x="426627" y="948"/>
                    </a:moveTo>
                    <a:cubicBezTo>
                      <a:pt x="419976" y="0"/>
                      <a:pt x="413324" y="0"/>
                      <a:pt x="406673" y="0"/>
                    </a:cubicBezTo>
                    <a:cubicBezTo>
                      <a:pt x="404773" y="0"/>
                      <a:pt x="401922" y="0"/>
                      <a:pt x="400022" y="0"/>
                    </a:cubicBezTo>
                    <a:lnTo>
                      <a:pt x="0" y="36015"/>
                    </a:lnTo>
                    <a:lnTo>
                      <a:pt x="0" y="161119"/>
                    </a:lnTo>
                    <a:lnTo>
                      <a:pt x="312606" y="200925"/>
                    </a:lnTo>
                    <a:cubicBezTo>
                      <a:pt x="319258" y="201873"/>
                      <a:pt x="325909" y="201873"/>
                      <a:pt x="331610" y="201873"/>
                    </a:cubicBezTo>
                    <a:lnTo>
                      <a:pt x="331610" y="201873"/>
                    </a:lnTo>
                    <a:cubicBezTo>
                      <a:pt x="333510" y="201873"/>
                      <a:pt x="336361" y="201873"/>
                      <a:pt x="338261" y="201873"/>
                    </a:cubicBezTo>
                    <a:lnTo>
                      <a:pt x="738283" y="165858"/>
                    </a:lnTo>
                    <a:lnTo>
                      <a:pt x="738283" y="40754"/>
                    </a:lnTo>
                    <a:lnTo>
                      <a:pt x="426627" y="948"/>
                    </a:lnTo>
                    <a:close/>
                  </a:path>
                </a:pathLst>
              </a:custGeom>
              <a:solidFill>
                <a:srgbClr val="FFBC2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2E28B4E-8469-E64C-B96B-837A79BEB5E5}"/>
                  </a:ext>
                </a:extLst>
              </p:cNvPr>
              <p:cNvSpPr/>
              <p:nvPr/>
            </p:nvSpPr>
            <p:spPr>
              <a:xfrm>
                <a:off x="4747707" y="3330432"/>
                <a:ext cx="405723" cy="200925"/>
              </a:xfrm>
              <a:custGeom>
                <a:avLst/>
                <a:gdLst>
                  <a:gd name="connsiteX0" fmla="*/ 0 w 405723"/>
                  <a:gd name="connsiteY0" fmla="*/ 35067 h 200925"/>
                  <a:gd name="connsiteX1" fmla="*/ 0 w 405723"/>
                  <a:gd name="connsiteY1" fmla="*/ 160172 h 200925"/>
                  <a:gd name="connsiteX2" fmla="*/ 312606 w 405723"/>
                  <a:gd name="connsiteY2" fmla="*/ 199978 h 200925"/>
                  <a:gd name="connsiteX3" fmla="*/ 331610 w 405723"/>
                  <a:gd name="connsiteY3" fmla="*/ 200925 h 200925"/>
                  <a:gd name="connsiteX4" fmla="*/ 405723 w 405723"/>
                  <a:gd name="connsiteY4" fmla="*/ 0 h 200925"/>
                  <a:gd name="connsiteX5" fmla="*/ 399072 w 405723"/>
                  <a:gd name="connsiteY5" fmla="*/ 0 h 200925"/>
                  <a:gd name="connsiteX6" fmla="*/ 0 w 405723"/>
                  <a:gd name="connsiteY6" fmla="*/ 35067 h 200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5723" h="200925">
                    <a:moveTo>
                      <a:pt x="0" y="35067"/>
                    </a:moveTo>
                    <a:lnTo>
                      <a:pt x="0" y="160172"/>
                    </a:lnTo>
                    <a:lnTo>
                      <a:pt x="312606" y="199978"/>
                    </a:lnTo>
                    <a:cubicBezTo>
                      <a:pt x="319258" y="200925"/>
                      <a:pt x="325909" y="200925"/>
                      <a:pt x="331610" y="200925"/>
                    </a:cubicBezTo>
                    <a:lnTo>
                      <a:pt x="405723" y="0"/>
                    </a:lnTo>
                    <a:cubicBezTo>
                      <a:pt x="403823" y="0"/>
                      <a:pt x="400972" y="0"/>
                      <a:pt x="399072" y="0"/>
                    </a:cubicBezTo>
                    <a:lnTo>
                      <a:pt x="0" y="35067"/>
                    </a:lnTo>
                    <a:close/>
                  </a:path>
                </a:pathLst>
              </a:custGeom>
              <a:solidFill>
                <a:srgbClr val="FFB000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D6D65F16-E53A-3628-B1A8-E9EC74186DD8}"/>
                </a:ext>
              </a:extLst>
            </p:cNvPr>
            <p:cNvGrpSpPr/>
            <p:nvPr/>
          </p:nvGrpSpPr>
          <p:grpSpPr>
            <a:xfrm>
              <a:off x="4747707" y="3069425"/>
              <a:ext cx="737332" cy="243000"/>
              <a:chOff x="4747707" y="3069425"/>
              <a:chExt cx="737332" cy="243000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04C20E68-30D4-9BCD-3DA7-390C48700952}"/>
                  </a:ext>
                </a:extLst>
              </p:cNvPr>
              <p:cNvSpPr/>
              <p:nvPr/>
            </p:nvSpPr>
            <p:spPr>
              <a:xfrm>
                <a:off x="4747707" y="3070372"/>
                <a:ext cx="737332" cy="242052"/>
              </a:xfrm>
              <a:custGeom>
                <a:avLst/>
                <a:gdLst>
                  <a:gd name="connsiteX0" fmla="*/ 550149 w 737332"/>
                  <a:gd name="connsiteY0" fmla="*/ 18381 h 242052"/>
                  <a:gd name="connsiteX1" fmla="*/ 502641 w 737332"/>
                  <a:gd name="connsiteY1" fmla="*/ 1321 h 242052"/>
                  <a:gd name="connsiteX2" fmla="*/ 502641 w 737332"/>
                  <a:gd name="connsiteY2" fmla="*/ 1321 h 242052"/>
                  <a:gd name="connsiteX3" fmla="*/ 461783 w 737332"/>
                  <a:gd name="connsiteY3" fmla="*/ 2269 h 242052"/>
                  <a:gd name="connsiteX4" fmla="*/ 0 w 737332"/>
                  <a:gd name="connsiteY4" fmla="*/ 94202 h 242052"/>
                  <a:gd name="connsiteX5" fmla="*/ 0 w 737332"/>
                  <a:gd name="connsiteY5" fmla="*/ 236366 h 242052"/>
                  <a:gd name="connsiteX6" fmla="*/ 405723 w 737332"/>
                  <a:gd name="connsiteY6" fmla="*/ 190873 h 242052"/>
                  <a:gd name="connsiteX7" fmla="*/ 422826 w 737332"/>
                  <a:gd name="connsiteY7" fmla="*/ 189926 h 242052"/>
                  <a:gd name="connsiteX8" fmla="*/ 431378 w 737332"/>
                  <a:gd name="connsiteY8" fmla="*/ 189926 h 242052"/>
                  <a:gd name="connsiteX9" fmla="*/ 431378 w 737332"/>
                  <a:gd name="connsiteY9" fmla="*/ 189926 h 242052"/>
                  <a:gd name="connsiteX10" fmla="*/ 449431 w 737332"/>
                  <a:gd name="connsiteY10" fmla="*/ 191821 h 242052"/>
                  <a:gd name="connsiteX11" fmla="*/ 737333 w 737332"/>
                  <a:gd name="connsiteY11" fmla="*/ 242052 h 242052"/>
                  <a:gd name="connsiteX12" fmla="*/ 737333 w 737332"/>
                  <a:gd name="connsiteY12" fmla="*/ 135903 h 242052"/>
                  <a:gd name="connsiteX13" fmla="*/ 550149 w 737332"/>
                  <a:gd name="connsiteY13" fmla="*/ 18381 h 24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37332" h="242052">
                    <a:moveTo>
                      <a:pt x="550149" y="18381"/>
                    </a:moveTo>
                    <a:cubicBezTo>
                      <a:pt x="535897" y="8903"/>
                      <a:pt x="519744" y="3217"/>
                      <a:pt x="502641" y="1321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1424" y="189926"/>
                      <a:pt x="417125" y="189926"/>
                      <a:pt x="422826" y="189926"/>
                    </a:cubicBezTo>
                    <a:cubicBezTo>
                      <a:pt x="425677" y="189926"/>
                      <a:pt x="428527" y="189926"/>
                      <a:pt x="431378" y="189926"/>
                    </a:cubicBezTo>
                    <a:lnTo>
                      <a:pt x="431378" y="189926"/>
                    </a:lnTo>
                    <a:cubicBezTo>
                      <a:pt x="438029" y="189926"/>
                      <a:pt x="443730" y="190873"/>
                      <a:pt x="449431" y="191821"/>
                    </a:cubicBezTo>
                    <a:lnTo>
                      <a:pt x="737333" y="242052"/>
                    </a:lnTo>
                    <a:lnTo>
                      <a:pt x="737333" y="135903"/>
                    </a:lnTo>
                    <a:lnTo>
                      <a:pt x="550149" y="18381"/>
                    </a:lnTo>
                    <a:close/>
                  </a:path>
                </a:pathLst>
              </a:custGeom>
              <a:solidFill>
                <a:srgbClr val="0080E7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781B631A-65CB-7FB2-67EF-F7678C176831}"/>
                  </a:ext>
                </a:extLst>
              </p:cNvPr>
              <p:cNvSpPr/>
              <p:nvPr/>
            </p:nvSpPr>
            <p:spPr>
              <a:xfrm>
                <a:off x="4747707" y="3069425"/>
                <a:ext cx="502640" cy="236365"/>
              </a:xfrm>
              <a:custGeom>
                <a:avLst/>
                <a:gdLst>
                  <a:gd name="connsiteX0" fmla="*/ 423776 w 502640"/>
                  <a:gd name="connsiteY0" fmla="*/ 190873 h 236365"/>
                  <a:gd name="connsiteX1" fmla="*/ 432328 w 502640"/>
                  <a:gd name="connsiteY1" fmla="*/ 190873 h 236365"/>
                  <a:gd name="connsiteX2" fmla="*/ 502641 w 502640"/>
                  <a:gd name="connsiteY2" fmla="*/ 1321 h 236365"/>
                  <a:gd name="connsiteX3" fmla="*/ 461783 w 502640"/>
                  <a:gd name="connsiteY3" fmla="*/ 2269 h 236365"/>
                  <a:gd name="connsiteX4" fmla="*/ 0 w 502640"/>
                  <a:gd name="connsiteY4" fmla="*/ 94202 h 236365"/>
                  <a:gd name="connsiteX5" fmla="*/ 0 w 502640"/>
                  <a:gd name="connsiteY5" fmla="*/ 236366 h 236365"/>
                  <a:gd name="connsiteX6" fmla="*/ 405723 w 502640"/>
                  <a:gd name="connsiteY6" fmla="*/ 190873 h 236365"/>
                  <a:gd name="connsiteX7" fmla="*/ 423776 w 502640"/>
                  <a:gd name="connsiteY7" fmla="*/ 190873 h 23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02640" h="236365">
                    <a:moveTo>
                      <a:pt x="423776" y="190873"/>
                    </a:moveTo>
                    <a:cubicBezTo>
                      <a:pt x="426627" y="190873"/>
                      <a:pt x="429477" y="190873"/>
                      <a:pt x="432328" y="190873"/>
                    </a:cubicBezTo>
                    <a:lnTo>
                      <a:pt x="502641" y="1321"/>
                    </a:lnTo>
                    <a:cubicBezTo>
                      <a:pt x="489338" y="-574"/>
                      <a:pt x="475086" y="-574"/>
                      <a:pt x="461783" y="2269"/>
                    </a:cubicBezTo>
                    <a:lnTo>
                      <a:pt x="0" y="94202"/>
                    </a:lnTo>
                    <a:lnTo>
                      <a:pt x="0" y="236366"/>
                    </a:lnTo>
                    <a:lnTo>
                      <a:pt x="405723" y="190873"/>
                    </a:lnTo>
                    <a:cubicBezTo>
                      <a:pt x="412374" y="190873"/>
                      <a:pt x="418075" y="190873"/>
                      <a:pt x="423776" y="190873"/>
                    </a:cubicBezTo>
                    <a:close/>
                  </a:path>
                </a:pathLst>
              </a:custGeom>
              <a:solidFill>
                <a:srgbClr val="006CEA"/>
              </a:solidFill>
              <a:ln w="95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2546AD17-447A-F543-3A3F-FC40ACBC9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766C78E7-1483-984A-B8CD-0DAF63E28470}" type="datetime1">
              <a:rPr lang="sv-SE" smtClean="0"/>
              <a:t>2024-02-23</a:t>
            </a:fld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A45416B-57ED-D1E3-2FA0-513048AC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C27F5-D78F-DC31-6BDE-84DBC8DD065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9142" y="5715001"/>
            <a:ext cx="2754000" cy="485774"/>
          </a:xfrm>
        </p:spPr>
        <p:txBody>
          <a:bodyPr>
            <a:noAutofit/>
          </a:bodyPr>
          <a:lstStyle>
            <a:lvl1pPr marL="179388" indent="-179388">
              <a:lnSpc>
                <a:spcPct val="110000"/>
              </a:lnSpc>
              <a:spcAft>
                <a:spcPts val="0"/>
              </a:spcAft>
              <a:tabLst/>
              <a:defRPr sz="10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A759E93-A24C-9F2B-7379-50636387A8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232801" y="5715001"/>
            <a:ext cx="2754000" cy="485774"/>
          </a:xfrm>
        </p:spPr>
        <p:txBody>
          <a:bodyPr>
            <a:noAutofit/>
          </a:bodyPr>
          <a:lstStyle>
            <a:lvl1pPr marL="180975" indent="-180975">
              <a:lnSpc>
                <a:spcPct val="110000"/>
              </a:lnSpc>
              <a:spcAft>
                <a:spcPts val="0"/>
              </a:spcAft>
              <a:tabLst/>
              <a:defRPr sz="1000"/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ub headder 1">
            <a:extLst>
              <a:ext uri="{FF2B5EF4-FFF2-40B4-BE49-F238E27FC236}">
                <a16:creationId xmlns:a16="http://schemas.microsoft.com/office/drawing/2014/main" id="{39204471-EBAF-3847-40D1-CAC87D65D9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9142" y="5453266"/>
            <a:ext cx="27540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 dirty="0"/>
              <a:t>Click to add a name</a:t>
            </a:r>
            <a:endParaRPr lang="en-US" sz="1000" b="1" dirty="0"/>
          </a:p>
        </p:txBody>
      </p:sp>
      <p:sp>
        <p:nvSpPr>
          <p:cNvPr id="11" name="Sub headder 2">
            <a:extLst>
              <a:ext uri="{FF2B5EF4-FFF2-40B4-BE49-F238E27FC236}">
                <a16:creationId xmlns:a16="http://schemas.microsoft.com/office/drawing/2014/main" id="{B586F1A1-D4D3-27D2-8756-49AFB0D9A3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2801" y="5453266"/>
            <a:ext cx="2754000" cy="18731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200" b="1">
                <a:latin typeface="+mj-lt"/>
              </a:defRPr>
            </a:lvl1pPr>
            <a:lvl2pPr marL="457200" indent="0">
              <a:lnSpc>
                <a:spcPct val="100000"/>
              </a:lnSpc>
              <a:spcAft>
                <a:spcPts val="600"/>
              </a:spcAft>
              <a:buNone/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Systemtypsnitt normalt"/>
              <a:buNone/>
              <a:tabLst/>
              <a:defRPr/>
            </a:pPr>
            <a:r>
              <a:rPr lang="en-US" dirty="0"/>
              <a:t>Click to add a name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092176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lines&#10;&#10;Description automatically generated">
            <a:extLst>
              <a:ext uri="{FF2B5EF4-FFF2-40B4-BE49-F238E27FC236}">
                <a16:creationId xmlns:a16="http://schemas.microsoft.com/office/drawing/2014/main" id="{26AE3636-755D-0525-3E92-EB51F9FFCE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7"/>
            <a:ext cx="12192000" cy="6856805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6642DF79-47BE-5561-D369-66C244652AB1}"/>
              </a:ext>
            </a:extLst>
          </p:cNvPr>
          <p:cNvSpPr>
            <a:spLocks noChangeAspect="1"/>
          </p:cNvSpPr>
          <p:nvPr userDrawn="1"/>
        </p:nvSpPr>
        <p:spPr>
          <a:xfrm>
            <a:off x="6461348" y="3056757"/>
            <a:ext cx="5466923" cy="562702"/>
          </a:xfrm>
          <a:custGeom>
            <a:avLst/>
            <a:gdLst>
              <a:gd name="connsiteX0" fmla="*/ 963049 w 1341145"/>
              <a:gd name="connsiteY0" fmla="*/ 88250 h 138042"/>
              <a:gd name="connsiteX1" fmla="*/ 943619 w 1341145"/>
              <a:gd name="connsiteY1" fmla="*/ 93512 h 138042"/>
              <a:gd name="connsiteX2" fmla="*/ 936332 w 1341145"/>
              <a:gd name="connsiteY2" fmla="*/ 108086 h 138042"/>
              <a:gd name="connsiteX3" fmla="*/ 942809 w 1341145"/>
              <a:gd name="connsiteY3" fmla="*/ 121444 h 138042"/>
              <a:gd name="connsiteX4" fmla="*/ 959001 w 1341145"/>
              <a:gd name="connsiteY4" fmla="*/ 126302 h 138042"/>
              <a:gd name="connsiteX5" fmla="*/ 983695 w 1341145"/>
              <a:gd name="connsiteY5" fmla="*/ 116991 h 138042"/>
              <a:gd name="connsiteX6" fmla="*/ 992601 w 1341145"/>
              <a:gd name="connsiteY6" fmla="*/ 91083 h 138042"/>
              <a:gd name="connsiteX7" fmla="*/ 992601 w 1341145"/>
              <a:gd name="connsiteY7" fmla="*/ 88250 h 138042"/>
              <a:gd name="connsiteX8" fmla="*/ 185000 w 1341145"/>
              <a:gd name="connsiteY8" fmla="*/ 88250 h 138042"/>
              <a:gd name="connsiteX9" fmla="*/ 165569 w 1341145"/>
              <a:gd name="connsiteY9" fmla="*/ 93512 h 138042"/>
              <a:gd name="connsiteX10" fmla="*/ 158283 w 1341145"/>
              <a:gd name="connsiteY10" fmla="*/ 108086 h 138042"/>
              <a:gd name="connsiteX11" fmla="*/ 164759 w 1341145"/>
              <a:gd name="connsiteY11" fmla="*/ 121444 h 138042"/>
              <a:gd name="connsiteX12" fmla="*/ 180952 w 1341145"/>
              <a:gd name="connsiteY12" fmla="*/ 126302 h 138042"/>
              <a:gd name="connsiteX13" fmla="*/ 205645 w 1341145"/>
              <a:gd name="connsiteY13" fmla="*/ 116991 h 138042"/>
              <a:gd name="connsiteX14" fmla="*/ 214551 w 1341145"/>
              <a:gd name="connsiteY14" fmla="*/ 91083 h 138042"/>
              <a:gd name="connsiteX15" fmla="*/ 214551 w 1341145"/>
              <a:gd name="connsiteY15" fmla="*/ 88250 h 138042"/>
              <a:gd name="connsiteX16" fmla="*/ 603982 w 1341145"/>
              <a:gd name="connsiteY16" fmla="*/ 49388 h 138042"/>
              <a:gd name="connsiteX17" fmla="*/ 585360 w 1341145"/>
              <a:gd name="connsiteY17" fmla="*/ 54245 h 138042"/>
              <a:gd name="connsiteX18" fmla="*/ 572406 w 1341145"/>
              <a:gd name="connsiteY18" fmla="*/ 68009 h 138042"/>
              <a:gd name="connsiteX19" fmla="*/ 567953 w 1341145"/>
              <a:gd name="connsiteY19" fmla="*/ 87845 h 138042"/>
              <a:gd name="connsiteX20" fmla="*/ 572406 w 1341145"/>
              <a:gd name="connsiteY20" fmla="*/ 107681 h 138042"/>
              <a:gd name="connsiteX21" fmla="*/ 585360 w 1341145"/>
              <a:gd name="connsiteY21" fmla="*/ 121444 h 138042"/>
              <a:gd name="connsiteX22" fmla="*/ 603982 w 1341145"/>
              <a:gd name="connsiteY22" fmla="*/ 126302 h 138042"/>
              <a:gd name="connsiteX23" fmla="*/ 622603 w 1341145"/>
              <a:gd name="connsiteY23" fmla="*/ 121444 h 138042"/>
              <a:gd name="connsiteX24" fmla="*/ 635557 w 1341145"/>
              <a:gd name="connsiteY24" fmla="*/ 107681 h 138042"/>
              <a:gd name="connsiteX25" fmla="*/ 640010 w 1341145"/>
              <a:gd name="connsiteY25" fmla="*/ 87845 h 138042"/>
              <a:gd name="connsiteX26" fmla="*/ 635557 w 1341145"/>
              <a:gd name="connsiteY26" fmla="*/ 68009 h 138042"/>
              <a:gd name="connsiteX27" fmla="*/ 622603 w 1341145"/>
              <a:gd name="connsiteY27" fmla="*/ 54245 h 138042"/>
              <a:gd name="connsiteX28" fmla="*/ 603982 w 1341145"/>
              <a:gd name="connsiteY28" fmla="*/ 49388 h 138042"/>
              <a:gd name="connsiteX29" fmla="*/ 1149668 w 1341145"/>
              <a:gd name="connsiteY29" fmla="*/ 48983 h 138042"/>
              <a:gd name="connsiteX30" fmla="*/ 1127808 w 1341145"/>
              <a:gd name="connsiteY30" fmla="*/ 56674 h 138042"/>
              <a:gd name="connsiteX31" fmla="*/ 1116878 w 1341145"/>
              <a:gd name="connsiteY31" fmla="*/ 77725 h 138042"/>
              <a:gd name="connsiteX32" fmla="*/ 1181243 w 1341145"/>
              <a:gd name="connsiteY32" fmla="*/ 77725 h 138042"/>
              <a:gd name="connsiteX33" fmla="*/ 1171933 w 1341145"/>
              <a:gd name="connsiteY33" fmla="*/ 56674 h 138042"/>
              <a:gd name="connsiteX34" fmla="*/ 1149668 w 1341145"/>
              <a:gd name="connsiteY34" fmla="*/ 48983 h 138042"/>
              <a:gd name="connsiteX35" fmla="*/ 396312 w 1341145"/>
              <a:gd name="connsiteY35" fmla="*/ 48983 h 138042"/>
              <a:gd name="connsiteX36" fmla="*/ 374452 w 1341145"/>
              <a:gd name="connsiteY36" fmla="*/ 56674 h 138042"/>
              <a:gd name="connsiteX37" fmla="*/ 363522 w 1341145"/>
              <a:gd name="connsiteY37" fmla="*/ 77725 h 138042"/>
              <a:gd name="connsiteX38" fmla="*/ 427888 w 1341145"/>
              <a:gd name="connsiteY38" fmla="*/ 77725 h 138042"/>
              <a:gd name="connsiteX39" fmla="*/ 418577 w 1341145"/>
              <a:gd name="connsiteY39" fmla="*/ 56674 h 138042"/>
              <a:gd name="connsiteX40" fmla="*/ 396312 w 1341145"/>
              <a:gd name="connsiteY40" fmla="*/ 48983 h 138042"/>
              <a:gd name="connsiteX41" fmla="*/ 289037 w 1341145"/>
              <a:gd name="connsiteY41" fmla="*/ 48578 h 138042"/>
              <a:gd name="connsiteX42" fmla="*/ 263938 w 1341145"/>
              <a:gd name="connsiteY42" fmla="*/ 59103 h 138042"/>
              <a:gd name="connsiteX43" fmla="*/ 254628 w 1341145"/>
              <a:gd name="connsiteY43" fmla="*/ 87440 h 138042"/>
              <a:gd name="connsiteX44" fmla="*/ 263938 w 1341145"/>
              <a:gd name="connsiteY44" fmla="*/ 115777 h 138042"/>
              <a:gd name="connsiteX45" fmla="*/ 289037 w 1341145"/>
              <a:gd name="connsiteY45" fmla="*/ 126302 h 138042"/>
              <a:gd name="connsiteX46" fmla="*/ 314135 w 1341145"/>
              <a:gd name="connsiteY46" fmla="*/ 115777 h 138042"/>
              <a:gd name="connsiteX47" fmla="*/ 323446 w 1341145"/>
              <a:gd name="connsiteY47" fmla="*/ 87440 h 138042"/>
              <a:gd name="connsiteX48" fmla="*/ 314135 w 1341145"/>
              <a:gd name="connsiteY48" fmla="*/ 59103 h 138042"/>
              <a:gd name="connsiteX49" fmla="*/ 289037 w 1341145"/>
              <a:gd name="connsiteY49" fmla="*/ 48578 h 138042"/>
              <a:gd name="connsiteX50" fmla="*/ 1210390 w 1341145"/>
              <a:gd name="connsiteY50" fmla="*/ 38862 h 138042"/>
              <a:gd name="connsiteX51" fmla="*/ 1222534 w 1341145"/>
              <a:gd name="connsiteY51" fmla="*/ 38862 h 138042"/>
              <a:gd name="connsiteX52" fmla="*/ 1222534 w 1341145"/>
              <a:gd name="connsiteY52" fmla="*/ 59507 h 138042"/>
              <a:gd name="connsiteX53" fmla="*/ 1231845 w 1341145"/>
              <a:gd name="connsiteY53" fmla="*/ 44125 h 138042"/>
              <a:gd name="connsiteX54" fmla="*/ 1249252 w 1341145"/>
              <a:gd name="connsiteY54" fmla="*/ 38862 h 138042"/>
              <a:gd name="connsiteX55" fmla="*/ 1261801 w 1341145"/>
              <a:gd name="connsiteY55" fmla="*/ 38862 h 138042"/>
              <a:gd name="connsiteX56" fmla="*/ 1261801 w 1341145"/>
              <a:gd name="connsiteY56" fmla="*/ 49792 h 138042"/>
              <a:gd name="connsiteX57" fmla="*/ 1249252 w 1341145"/>
              <a:gd name="connsiteY57" fmla="*/ 49792 h 138042"/>
              <a:gd name="connsiteX58" fmla="*/ 1228607 w 1341145"/>
              <a:gd name="connsiteY58" fmla="*/ 61936 h 138042"/>
              <a:gd name="connsiteX59" fmla="*/ 1222534 w 1341145"/>
              <a:gd name="connsiteY59" fmla="*/ 94321 h 138042"/>
              <a:gd name="connsiteX60" fmla="*/ 1222534 w 1341145"/>
              <a:gd name="connsiteY60" fmla="*/ 135612 h 138042"/>
              <a:gd name="connsiteX61" fmla="*/ 1210390 w 1341145"/>
              <a:gd name="connsiteY61" fmla="*/ 135612 h 138042"/>
              <a:gd name="connsiteX62" fmla="*/ 668346 w 1341145"/>
              <a:gd name="connsiteY62" fmla="*/ 38862 h 138042"/>
              <a:gd name="connsiteX63" fmla="*/ 680490 w 1341145"/>
              <a:gd name="connsiteY63" fmla="*/ 38862 h 138042"/>
              <a:gd name="connsiteX64" fmla="*/ 680490 w 1341145"/>
              <a:gd name="connsiteY64" fmla="*/ 59507 h 138042"/>
              <a:gd name="connsiteX65" fmla="*/ 689801 w 1341145"/>
              <a:gd name="connsiteY65" fmla="*/ 44125 h 138042"/>
              <a:gd name="connsiteX66" fmla="*/ 707208 w 1341145"/>
              <a:gd name="connsiteY66" fmla="*/ 38862 h 138042"/>
              <a:gd name="connsiteX67" fmla="*/ 719757 w 1341145"/>
              <a:gd name="connsiteY67" fmla="*/ 38862 h 138042"/>
              <a:gd name="connsiteX68" fmla="*/ 719757 w 1341145"/>
              <a:gd name="connsiteY68" fmla="*/ 49792 h 138042"/>
              <a:gd name="connsiteX69" fmla="*/ 707208 w 1341145"/>
              <a:gd name="connsiteY69" fmla="*/ 49792 h 138042"/>
              <a:gd name="connsiteX70" fmla="*/ 686563 w 1341145"/>
              <a:gd name="connsiteY70" fmla="*/ 61936 h 138042"/>
              <a:gd name="connsiteX71" fmla="*/ 680490 w 1341145"/>
              <a:gd name="connsiteY71" fmla="*/ 94321 h 138042"/>
              <a:gd name="connsiteX72" fmla="*/ 680490 w 1341145"/>
              <a:gd name="connsiteY72" fmla="*/ 135612 h 138042"/>
              <a:gd name="connsiteX73" fmla="*/ 668346 w 1341145"/>
              <a:gd name="connsiteY73" fmla="*/ 135612 h 138042"/>
              <a:gd name="connsiteX74" fmla="*/ 963859 w 1341145"/>
              <a:gd name="connsiteY74" fmla="*/ 38053 h 138042"/>
              <a:gd name="connsiteX75" fmla="*/ 993410 w 1341145"/>
              <a:gd name="connsiteY75" fmla="*/ 47768 h 138042"/>
              <a:gd name="connsiteX76" fmla="*/ 1004341 w 1341145"/>
              <a:gd name="connsiteY76" fmla="*/ 73676 h 138042"/>
              <a:gd name="connsiteX77" fmla="*/ 1004341 w 1341145"/>
              <a:gd name="connsiteY77" fmla="*/ 136018 h 138042"/>
              <a:gd name="connsiteX78" fmla="*/ 992196 w 1341145"/>
              <a:gd name="connsiteY78" fmla="*/ 136018 h 138042"/>
              <a:gd name="connsiteX79" fmla="*/ 992196 w 1341145"/>
              <a:gd name="connsiteY79" fmla="*/ 118206 h 138042"/>
              <a:gd name="connsiteX80" fmla="*/ 978432 w 1341145"/>
              <a:gd name="connsiteY80" fmla="*/ 132374 h 138042"/>
              <a:gd name="connsiteX81" fmla="*/ 957382 w 1341145"/>
              <a:gd name="connsiteY81" fmla="*/ 137637 h 138042"/>
              <a:gd name="connsiteX82" fmla="*/ 932688 w 1341145"/>
              <a:gd name="connsiteY82" fmla="*/ 129945 h 138042"/>
              <a:gd name="connsiteX83" fmla="*/ 923378 w 1341145"/>
              <a:gd name="connsiteY83" fmla="*/ 108490 h 138042"/>
              <a:gd name="connsiteX84" fmla="*/ 933903 w 1341145"/>
              <a:gd name="connsiteY84" fmla="*/ 86631 h 138042"/>
              <a:gd name="connsiteX85" fmla="*/ 962645 w 1341145"/>
              <a:gd name="connsiteY85" fmla="*/ 78534 h 138042"/>
              <a:gd name="connsiteX86" fmla="*/ 986124 w 1341145"/>
              <a:gd name="connsiteY86" fmla="*/ 78534 h 138042"/>
              <a:gd name="connsiteX87" fmla="*/ 992196 w 1341145"/>
              <a:gd name="connsiteY87" fmla="*/ 74081 h 138042"/>
              <a:gd name="connsiteX88" fmla="*/ 984909 w 1341145"/>
              <a:gd name="connsiteY88" fmla="*/ 55460 h 138042"/>
              <a:gd name="connsiteX89" fmla="*/ 964264 w 1341145"/>
              <a:gd name="connsiteY89" fmla="*/ 48578 h 138042"/>
              <a:gd name="connsiteX90" fmla="*/ 950500 w 1341145"/>
              <a:gd name="connsiteY90" fmla="*/ 51412 h 138042"/>
              <a:gd name="connsiteX91" fmla="*/ 939975 w 1341145"/>
              <a:gd name="connsiteY91" fmla="*/ 59103 h 138042"/>
              <a:gd name="connsiteX92" fmla="*/ 935522 w 1341145"/>
              <a:gd name="connsiteY92" fmla="*/ 69628 h 138042"/>
              <a:gd name="connsiteX93" fmla="*/ 923378 w 1341145"/>
              <a:gd name="connsiteY93" fmla="*/ 69628 h 138042"/>
              <a:gd name="connsiteX94" fmla="*/ 930260 w 1341145"/>
              <a:gd name="connsiteY94" fmla="*/ 53436 h 138042"/>
              <a:gd name="connsiteX95" fmla="*/ 944833 w 1341145"/>
              <a:gd name="connsiteY95" fmla="*/ 42101 h 138042"/>
              <a:gd name="connsiteX96" fmla="*/ 963859 w 1341145"/>
              <a:gd name="connsiteY96" fmla="*/ 38053 h 138042"/>
              <a:gd name="connsiteX97" fmla="*/ 186619 w 1341145"/>
              <a:gd name="connsiteY97" fmla="*/ 38053 h 138042"/>
              <a:gd name="connsiteX98" fmla="*/ 216170 w 1341145"/>
              <a:gd name="connsiteY98" fmla="*/ 47768 h 138042"/>
              <a:gd name="connsiteX99" fmla="*/ 227101 w 1341145"/>
              <a:gd name="connsiteY99" fmla="*/ 73676 h 138042"/>
              <a:gd name="connsiteX100" fmla="*/ 227101 w 1341145"/>
              <a:gd name="connsiteY100" fmla="*/ 136018 h 138042"/>
              <a:gd name="connsiteX101" fmla="*/ 214956 w 1341145"/>
              <a:gd name="connsiteY101" fmla="*/ 136018 h 138042"/>
              <a:gd name="connsiteX102" fmla="*/ 214956 w 1341145"/>
              <a:gd name="connsiteY102" fmla="*/ 118206 h 138042"/>
              <a:gd name="connsiteX103" fmla="*/ 201193 w 1341145"/>
              <a:gd name="connsiteY103" fmla="*/ 132374 h 138042"/>
              <a:gd name="connsiteX104" fmla="*/ 180142 w 1341145"/>
              <a:gd name="connsiteY104" fmla="*/ 137637 h 138042"/>
              <a:gd name="connsiteX105" fmla="*/ 155449 w 1341145"/>
              <a:gd name="connsiteY105" fmla="*/ 129945 h 138042"/>
              <a:gd name="connsiteX106" fmla="*/ 146138 w 1341145"/>
              <a:gd name="connsiteY106" fmla="*/ 108490 h 138042"/>
              <a:gd name="connsiteX107" fmla="*/ 156663 w 1341145"/>
              <a:gd name="connsiteY107" fmla="*/ 86631 h 138042"/>
              <a:gd name="connsiteX108" fmla="*/ 185405 w 1341145"/>
              <a:gd name="connsiteY108" fmla="*/ 78534 h 138042"/>
              <a:gd name="connsiteX109" fmla="*/ 208884 w 1341145"/>
              <a:gd name="connsiteY109" fmla="*/ 78534 h 138042"/>
              <a:gd name="connsiteX110" fmla="*/ 214956 w 1341145"/>
              <a:gd name="connsiteY110" fmla="*/ 74081 h 138042"/>
              <a:gd name="connsiteX111" fmla="*/ 207265 w 1341145"/>
              <a:gd name="connsiteY111" fmla="*/ 55460 h 138042"/>
              <a:gd name="connsiteX112" fmla="*/ 186619 w 1341145"/>
              <a:gd name="connsiteY112" fmla="*/ 48578 h 138042"/>
              <a:gd name="connsiteX113" fmla="*/ 172856 w 1341145"/>
              <a:gd name="connsiteY113" fmla="*/ 51412 h 138042"/>
              <a:gd name="connsiteX114" fmla="*/ 162331 w 1341145"/>
              <a:gd name="connsiteY114" fmla="*/ 59103 h 138042"/>
              <a:gd name="connsiteX115" fmla="*/ 157877 w 1341145"/>
              <a:gd name="connsiteY115" fmla="*/ 69628 h 138042"/>
              <a:gd name="connsiteX116" fmla="*/ 145733 w 1341145"/>
              <a:gd name="connsiteY116" fmla="*/ 69628 h 138042"/>
              <a:gd name="connsiteX117" fmla="*/ 152615 w 1341145"/>
              <a:gd name="connsiteY117" fmla="*/ 53436 h 138042"/>
              <a:gd name="connsiteX118" fmla="*/ 167593 w 1341145"/>
              <a:gd name="connsiteY118" fmla="*/ 42101 h 138042"/>
              <a:gd name="connsiteX119" fmla="*/ 186619 w 1341145"/>
              <a:gd name="connsiteY119" fmla="*/ 38053 h 138042"/>
              <a:gd name="connsiteX120" fmla="*/ 1149668 w 1341145"/>
              <a:gd name="connsiteY120" fmla="*/ 37648 h 138042"/>
              <a:gd name="connsiteX121" fmla="*/ 1172742 w 1341145"/>
              <a:gd name="connsiteY121" fmla="*/ 43315 h 138042"/>
              <a:gd name="connsiteX122" fmla="*/ 1188530 w 1341145"/>
              <a:gd name="connsiteY122" fmla="*/ 59103 h 138042"/>
              <a:gd name="connsiteX123" fmla="*/ 1194197 w 1341145"/>
              <a:gd name="connsiteY123" fmla="*/ 82582 h 138042"/>
              <a:gd name="connsiteX124" fmla="*/ 1193793 w 1341145"/>
              <a:gd name="connsiteY124" fmla="*/ 89059 h 138042"/>
              <a:gd name="connsiteX125" fmla="*/ 1116473 w 1341145"/>
              <a:gd name="connsiteY125" fmla="*/ 89059 h 138042"/>
              <a:gd name="connsiteX126" fmla="*/ 1121736 w 1341145"/>
              <a:gd name="connsiteY126" fmla="*/ 108490 h 138042"/>
              <a:gd name="connsiteX127" fmla="*/ 1134285 w 1341145"/>
              <a:gd name="connsiteY127" fmla="*/ 121849 h 138042"/>
              <a:gd name="connsiteX128" fmla="*/ 1151692 w 1341145"/>
              <a:gd name="connsiteY128" fmla="*/ 126707 h 138042"/>
              <a:gd name="connsiteX129" fmla="*/ 1172338 w 1341145"/>
              <a:gd name="connsiteY129" fmla="*/ 121040 h 138042"/>
              <a:gd name="connsiteX130" fmla="*/ 1182863 w 1341145"/>
              <a:gd name="connsiteY130" fmla="*/ 105657 h 138042"/>
              <a:gd name="connsiteX131" fmla="*/ 1195412 w 1341145"/>
              <a:gd name="connsiteY131" fmla="*/ 105657 h 138042"/>
              <a:gd name="connsiteX132" fmla="*/ 1181243 w 1341145"/>
              <a:gd name="connsiteY132" fmla="*/ 129136 h 138042"/>
              <a:gd name="connsiteX133" fmla="*/ 1151692 w 1341145"/>
              <a:gd name="connsiteY133" fmla="*/ 138042 h 138042"/>
              <a:gd name="connsiteX134" fmla="*/ 1127403 w 1341145"/>
              <a:gd name="connsiteY134" fmla="*/ 131565 h 138042"/>
              <a:gd name="connsiteX135" fmla="*/ 1110401 w 1341145"/>
              <a:gd name="connsiteY135" fmla="*/ 113348 h 138042"/>
              <a:gd name="connsiteX136" fmla="*/ 1104329 w 1341145"/>
              <a:gd name="connsiteY136" fmla="*/ 87440 h 138042"/>
              <a:gd name="connsiteX137" fmla="*/ 1109592 w 1341145"/>
              <a:gd name="connsiteY137" fmla="*/ 61127 h 138042"/>
              <a:gd name="connsiteX138" fmla="*/ 1125784 w 1341145"/>
              <a:gd name="connsiteY138" fmla="*/ 43720 h 138042"/>
              <a:gd name="connsiteX139" fmla="*/ 1149668 w 1341145"/>
              <a:gd name="connsiteY139" fmla="*/ 37648 h 138042"/>
              <a:gd name="connsiteX140" fmla="*/ 603982 w 1341145"/>
              <a:gd name="connsiteY140" fmla="*/ 37648 h 138042"/>
              <a:gd name="connsiteX141" fmla="*/ 629080 w 1341145"/>
              <a:gd name="connsiteY141" fmla="*/ 44125 h 138042"/>
              <a:gd name="connsiteX142" fmla="*/ 646487 w 1341145"/>
              <a:gd name="connsiteY142" fmla="*/ 61937 h 138042"/>
              <a:gd name="connsiteX143" fmla="*/ 652559 w 1341145"/>
              <a:gd name="connsiteY143" fmla="*/ 87845 h 138042"/>
              <a:gd name="connsiteX144" fmla="*/ 646487 w 1341145"/>
              <a:gd name="connsiteY144" fmla="*/ 113348 h 138042"/>
              <a:gd name="connsiteX145" fmla="*/ 629080 w 1341145"/>
              <a:gd name="connsiteY145" fmla="*/ 131160 h 138042"/>
              <a:gd name="connsiteX146" fmla="*/ 603982 w 1341145"/>
              <a:gd name="connsiteY146" fmla="*/ 137637 h 138042"/>
              <a:gd name="connsiteX147" fmla="*/ 578883 w 1341145"/>
              <a:gd name="connsiteY147" fmla="*/ 131160 h 138042"/>
              <a:gd name="connsiteX148" fmla="*/ 561476 w 1341145"/>
              <a:gd name="connsiteY148" fmla="*/ 113348 h 138042"/>
              <a:gd name="connsiteX149" fmla="*/ 555404 w 1341145"/>
              <a:gd name="connsiteY149" fmla="*/ 87845 h 138042"/>
              <a:gd name="connsiteX150" fmla="*/ 561476 w 1341145"/>
              <a:gd name="connsiteY150" fmla="*/ 61937 h 138042"/>
              <a:gd name="connsiteX151" fmla="*/ 578883 w 1341145"/>
              <a:gd name="connsiteY151" fmla="*/ 44125 h 138042"/>
              <a:gd name="connsiteX152" fmla="*/ 603982 w 1341145"/>
              <a:gd name="connsiteY152" fmla="*/ 37648 h 138042"/>
              <a:gd name="connsiteX153" fmla="*/ 396312 w 1341145"/>
              <a:gd name="connsiteY153" fmla="*/ 37648 h 138042"/>
              <a:gd name="connsiteX154" fmla="*/ 419387 w 1341145"/>
              <a:gd name="connsiteY154" fmla="*/ 43315 h 138042"/>
              <a:gd name="connsiteX155" fmla="*/ 435174 w 1341145"/>
              <a:gd name="connsiteY155" fmla="*/ 59103 h 138042"/>
              <a:gd name="connsiteX156" fmla="*/ 440841 w 1341145"/>
              <a:gd name="connsiteY156" fmla="*/ 82582 h 138042"/>
              <a:gd name="connsiteX157" fmla="*/ 440437 w 1341145"/>
              <a:gd name="connsiteY157" fmla="*/ 89059 h 138042"/>
              <a:gd name="connsiteX158" fmla="*/ 363118 w 1341145"/>
              <a:gd name="connsiteY158" fmla="*/ 89059 h 138042"/>
              <a:gd name="connsiteX159" fmla="*/ 368380 w 1341145"/>
              <a:gd name="connsiteY159" fmla="*/ 108490 h 138042"/>
              <a:gd name="connsiteX160" fmla="*/ 380930 w 1341145"/>
              <a:gd name="connsiteY160" fmla="*/ 121849 h 138042"/>
              <a:gd name="connsiteX161" fmla="*/ 398336 w 1341145"/>
              <a:gd name="connsiteY161" fmla="*/ 126707 h 138042"/>
              <a:gd name="connsiteX162" fmla="*/ 418982 w 1341145"/>
              <a:gd name="connsiteY162" fmla="*/ 121040 h 138042"/>
              <a:gd name="connsiteX163" fmla="*/ 429507 w 1341145"/>
              <a:gd name="connsiteY163" fmla="*/ 105657 h 138042"/>
              <a:gd name="connsiteX164" fmla="*/ 442056 w 1341145"/>
              <a:gd name="connsiteY164" fmla="*/ 105657 h 138042"/>
              <a:gd name="connsiteX165" fmla="*/ 427888 w 1341145"/>
              <a:gd name="connsiteY165" fmla="*/ 129136 h 138042"/>
              <a:gd name="connsiteX166" fmla="*/ 398336 w 1341145"/>
              <a:gd name="connsiteY166" fmla="*/ 138042 h 138042"/>
              <a:gd name="connsiteX167" fmla="*/ 374047 w 1341145"/>
              <a:gd name="connsiteY167" fmla="*/ 131565 h 138042"/>
              <a:gd name="connsiteX168" fmla="*/ 357045 w 1341145"/>
              <a:gd name="connsiteY168" fmla="*/ 113348 h 138042"/>
              <a:gd name="connsiteX169" fmla="*/ 350973 w 1341145"/>
              <a:gd name="connsiteY169" fmla="*/ 87440 h 138042"/>
              <a:gd name="connsiteX170" fmla="*/ 356236 w 1341145"/>
              <a:gd name="connsiteY170" fmla="*/ 61127 h 138042"/>
              <a:gd name="connsiteX171" fmla="*/ 372428 w 1341145"/>
              <a:gd name="connsiteY171" fmla="*/ 43720 h 138042"/>
              <a:gd name="connsiteX172" fmla="*/ 396312 w 1341145"/>
              <a:gd name="connsiteY172" fmla="*/ 37648 h 138042"/>
              <a:gd name="connsiteX173" fmla="*/ 1305116 w 1341145"/>
              <a:gd name="connsiteY173" fmla="*/ 36838 h 138042"/>
              <a:gd name="connsiteX174" fmla="*/ 1330215 w 1341145"/>
              <a:gd name="connsiteY174" fmla="*/ 44934 h 138042"/>
              <a:gd name="connsiteX175" fmla="*/ 1340740 w 1341145"/>
              <a:gd name="connsiteY175" fmla="*/ 65984 h 138042"/>
              <a:gd name="connsiteX176" fmla="*/ 1328595 w 1341145"/>
              <a:gd name="connsiteY176" fmla="*/ 65984 h 138042"/>
              <a:gd name="connsiteX177" fmla="*/ 1320094 w 1341145"/>
              <a:gd name="connsiteY177" fmla="*/ 52626 h 138042"/>
              <a:gd name="connsiteX178" fmla="*/ 1304307 w 1341145"/>
              <a:gd name="connsiteY178" fmla="*/ 48173 h 138042"/>
              <a:gd name="connsiteX179" fmla="*/ 1289328 w 1341145"/>
              <a:gd name="connsiteY179" fmla="*/ 52221 h 138042"/>
              <a:gd name="connsiteX180" fmla="*/ 1283661 w 1341145"/>
              <a:gd name="connsiteY180" fmla="*/ 63151 h 138042"/>
              <a:gd name="connsiteX181" fmla="*/ 1286900 w 1341145"/>
              <a:gd name="connsiteY181" fmla="*/ 72056 h 138042"/>
              <a:gd name="connsiteX182" fmla="*/ 1294591 w 1341145"/>
              <a:gd name="connsiteY182" fmla="*/ 76510 h 138042"/>
              <a:gd name="connsiteX183" fmla="*/ 1307545 w 1341145"/>
              <a:gd name="connsiteY183" fmla="*/ 78938 h 138042"/>
              <a:gd name="connsiteX184" fmla="*/ 1324952 w 1341145"/>
              <a:gd name="connsiteY184" fmla="*/ 82582 h 138042"/>
              <a:gd name="connsiteX185" fmla="*/ 1336287 w 1341145"/>
              <a:gd name="connsiteY185" fmla="*/ 91083 h 138042"/>
              <a:gd name="connsiteX186" fmla="*/ 1341145 w 1341145"/>
              <a:gd name="connsiteY186" fmla="*/ 108895 h 138042"/>
              <a:gd name="connsiteX187" fmla="*/ 1331429 w 1341145"/>
              <a:gd name="connsiteY187" fmla="*/ 129135 h 138042"/>
              <a:gd name="connsiteX188" fmla="*/ 1305926 w 1341145"/>
              <a:gd name="connsiteY188" fmla="*/ 136422 h 138042"/>
              <a:gd name="connsiteX189" fmla="*/ 1280018 w 1341145"/>
              <a:gd name="connsiteY189" fmla="*/ 128730 h 138042"/>
              <a:gd name="connsiteX190" fmla="*/ 1268683 w 1341145"/>
              <a:gd name="connsiteY190" fmla="*/ 105251 h 138042"/>
              <a:gd name="connsiteX191" fmla="*/ 1280827 w 1341145"/>
              <a:gd name="connsiteY191" fmla="*/ 105251 h 138042"/>
              <a:gd name="connsiteX192" fmla="*/ 1288519 w 1341145"/>
              <a:gd name="connsiteY192" fmla="*/ 120634 h 138042"/>
              <a:gd name="connsiteX193" fmla="*/ 1306735 w 1341145"/>
              <a:gd name="connsiteY193" fmla="*/ 125897 h 138042"/>
              <a:gd name="connsiteX194" fmla="*/ 1322928 w 1341145"/>
              <a:gd name="connsiteY194" fmla="*/ 121039 h 138042"/>
              <a:gd name="connsiteX195" fmla="*/ 1329000 w 1341145"/>
              <a:gd name="connsiteY195" fmla="*/ 109299 h 138042"/>
              <a:gd name="connsiteX196" fmla="*/ 1325357 w 1341145"/>
              <a:gd name="connsiteY196" fmla="*/ 98774 h 138042"/>
              <a:gd name="connsiteX197" fmla="*/ 1316856 w 1341145"/>
              <a:gd name="connsiteY197" fmla="*/ 93512 h 138042"/>
              <a:gd name="connsiteX198" fmla="*/ 1303092 w 1341145"/>
              <a:gd name="connsiteY198" fmla="*/ 90678 h 138042"/>
              <a:gd name="connsiteX199" fmla="*/ 1286495 w 1341145"/>
              <a:gd name="connsiteY199" fmla="*/ 87035 h 138042"/>
              <a:gd name="connsiteX200" fmla="*/ 1275565 w 1341145"/>
              <a:gd name="connsiteY200" fmla="*/ 79343 h 138042"/>
              <a:gd name="connsiteX201" fmla="*/ 1271112 w 1341145"/>
              <a:gd name="connsiteY201" fmla="*/ 63556 h 138042"/>
              <a:gd name="connsiteX202" fmla="*/ 1280423 w 1341145"/>
              <a:gd name="connsiteY202" fmla="*/ 44125 h 138042"/>
              <a:gd name="connsiteX203" fmla="*/ 1305116 w 1341145"/>
              <a:gd name="connsiteY203" fmla="*/ 36838 h 138042"/>
              <a:gd name="connsiteX204" fmla="*/ 778050 w 1341145"/>
              <a:gd name="connsiteY204" fmla="*/ 1620 h 138042"/>
              <a:gd name="connsiteX205" fmla="*/ 796267 w 1341145"/>
              <a:gd name="connsiteY205" fmla="*/ 1620 h 138042"/>
              <a:gd name="connsiteX206" fmla="*/ 841605 w 1341145"/>
              <a:gd name="connsiteY206" fmla="*/ 119016 h 138042"/>
              <a:gd name="connsiteX207" fmla="*/ 887349 w 1341145"/>
              <a:gd name="connsiteY207" fmla="*/ 1620 h 138042"/>
              <a:gd name="connsiteX208" fmla="*/ 905566 w 1341145"/>
              <a:gd name="connsiteY208" fmla="*/ 1620 h 138042"/>
              <a:gd name="connsiteX209" fmla="*/ 905566 w 1341145"/>
              <a:gd name="connsiteY209" fmla="*/ 136018 h 138042"/>
              <a:gd name="connsiteX210" fmla="*/ 892612 w 1341145"/>
              <a:gd name="connsiteY210" fmla="*/ 136018 h 138042"/>
              <a:gd name="connsiteX211" fmla="*/ 892612 w 1341145"/>
              <a:gd name="connsiteY211" fmla="*/ 21456 h 138042"/>
              <a:gd name="connsiteX212" fmla="*/ 847678 w 1341145"/>
              <a:gd name="connsiteY212" fmla="*/ 136018 h 138042"/>
              <a:gd name="connsiteX213" fmla="*/ 835533 w 1341145"/>
              <a:gd name="connsiteY213" fmla="*/ 136018 h 138042"/>
              <a:gd name="connsiteX214" fmla="*/ 790599 w 1341145"/>
              <a:gd name="connsiteY214" fmla="*/ 21456 h 138042"/>
              <a:gd name="connsiteX215" fmla="*/ 790599 w 1341145"/>
              <a:gd name="connsiteY215" fmla="*/ 136018 h 138042"/>
              <a:gd name="connsiteX216" fmla="*/ 778050 w 1341145"/>
              <a:gd name="connsiteY216" fmla="*/ 136018 h 138042"/>
              <a:gd name="connsiteX217" fmla="*/ 0 w 1341145"/>
              <a:gd name="connsiteY217" fmla="*/ 1620 h 138042"/>
              <a:gd name="connsiteX218" fmla="*/ 18217 w 1341145"/>
              <a:gd name="connsiteY218" fmla="*/ 1620 h 138042"/>
              <a:gd name="connsiteX219" fmla="*/ 63961 w 1341145"/>
              <a:gd name="connsiteY219" fmla="*/ 119016 h 138042"/>
              <a:gd name="connsiteX220" fmla="*/ 109705 w 1341145"/>
              <a:gd name="connsiteY220" fmla="*/ 1620 h 138042"/>
              <a:gd name="connsiteX221" fmla="*/ 127921 w 1341145"/>
              <a:gd name="connsiteY221" fmla="*/ 1620 h 138042"/>
              <a:gd name="connsiteX222" fmla="*/ 127921 w 1341145"/>
              <a:gd name="connsiteY222" fmla="*/ 136018 h 138042"/>
              <a:gd name="connsiteX223" fmla="*/ 114967 w 1341145"/>
              <a:gd name="connsiteY223" fmla="*/ 136018 h 138042"/>
              <a:gd name="connsiteX224" fmla="*/ 114967 w 1341145"/>
              <a:gd name="connsiteY224" fmla="*/ 21456 h 138042"/>
              <a:gd name="connsiteX225" fmla="*/ 70033 w 1341145"/>
              <a:gd name="connsiteY225" fmla="*/ 136018 h 138042"/>
              <a:gd name="connsiteX226" fmla="*/ 57888 w 1341145"/>
              <a:gd name="connsiteY226" fmla="*/ 136018 h 138042"/>
              <a:gd name="connsiteX227" fmla="*/ 12954 w 1341145"/>
              <a:gd name="connsiteY227" fmla="*/ 21456 h 138042"/>
              <a:gd name="connsiteX228" fmla="*/ 12954 w 1341145"/>
              <a:gd name="connsiteY228" fmla="*/ 136018 h 138042"/>
              <a:gd name="connsiteX229" fmla="*/ 0 w 1341145"/>
              <a:gd name="connsiteY229" fmla="*/ 136018 h 138042"/>
              <a:gd name="connsiteX230" fmla="*/ 540425 w 1341145"/>
              <a:gd name="connsiteY230" fmla="*/ 405 h 138042"/>
              <a:gd name="connsiteX231" fmla="*/ 554999 w 1341145"/>
              <a:gd name="connsiteY231" fmla="*/ 405 h 138042"/>
              <a:gd name="connsiteX232" fmla="*/ 554999 w 1341145"/>
              <a:gd name="connsiteY232" fmla="*/ 11335 h 138042"/>
              <a:gd name="connsiteX233" fmla="*/ 540425 w 1341145"/>
              <a:gd name="connsiteY233" fmla="*/ 11335 h 138042"/>
              <a:gd name="connsiteX234" fmla="*/ 528686 w 1341145"/>
              <a:gd name="connsiteY234" fmla="*/ 16193 h 138042"/>
              <a:gd name="connsiteX235" fmla="*/ 524233 w 1341145"/>
              <a:gd name="connsiteY235" fmla="*/ 29147 h 138042"/>
              <a:gd name="connsiteX236" fmla="*/ 524233 w 1341145"/>
              <a:gd name="connsiteY236" fmla="*/ 39267 h 138042"/>
              <a:gd name="connsiteX237" fmla="*/ 554999 w 1341145"/>
              <a:gd name="connsiteY237" fmla="*/ 39267 h 138042"/>
              <a:gd name="connsiteX238" fmla="*/ 554999 w 1341145"/>
              <a:gd name="connsiteY238" fmla="*/ 50197 h 138042"/>
              <a:gd name="connsiteX239" fmla="*/ 524233 w 1341145"/>
              <a:gd name="connsiteY239" fmla="*/ 50197 h 138042"/>
              <a:gd name="connsiteX240" fmla="*/ 524233 w 1341145"/>
              <a:gd name="connsiteY240" fmla="*/ 135612 h 138042"/>
              <a:gd name="connsiteX241" fmla="*/ 512088 w 1341145"/>
              <a:gd name="connsiteY241" fmla="*/ 135612 h 138042"/>
              <a:gd name="connsiteX242" fmla="*/ 512088 w 1341145"/>
              <a:gd name="connsiteY242" fmla="*/ 50197 h 138042"/>
              <a:gd name="connsiteX243" fmla="*/ 491443 w 1341145"/>
              <a:gd name="connsiteY243" fmla="*/ 50197 h 138042"/>
              <a:gd name="connsiteX244" fmla="*/ 491443 w 1341145"/>
              <a:gd name="connsiteY244" fmla="*/ 39267 h 138042"/>
              <a:gd name="connsiteX245" fmla="*/ 512088 w 1341145"/>
              <a:gd name="connsiteY245" fmla="*/ 39267 h 138042"/>
              <a:gd name="connsiteX246" fmla="*/ 512088 w 1341145"/>
              <a:gd name="connsiteY246" fmla="*/ 29147 h 138042"/>
              <a:gd name="connsiteX247" fmla="*/ 519780 w 1341145"/>
              <a:gd name="connsiteY247" fmla="*/ 8096 h 138042"/>
              <a:gd name="connsiteX248" fmla="*/ 540425 w 1341145"/>
              <a:gd name="connsiteY248" fmla="*/ 405 h 138042"/>
              <a:gd name="connsiteX249" fmla="*/ 1022557 w 1341145"/>
              <a:gd name="connsiteY249" fmla="*/ 0 h 138042"/>
              <a:gd name="connsiteX250" fmla="*/ 1035106 w 1341145"/>
              <a:gd name="connsiteY250" fmla="*/ 0 h 138042"/>
              <a:gd name="connsiteX251" fmla="*/ 1035106 w 1341145"/>
              <a:gd name="connsiteY251" fmla="*/ 82177 h 138042"/>
              <a:gd name="connsiteX252" fmla="*/ 1083684 w 1341145"/>
              <a:gd name="connsiteY252" fmla="*/ 39267 h 138042"/>
              <a:gd name="connsiteX253" fmla="*/ 1100281 w 1341145"/>
              <a:gd name="connsiteY253" fmla="*/ 39267 h 138042"/>
              <a:gd name="connsiteX254" fmla="*/ 1057775 w 1341145"/>
              <a:gd name="connsiteY254" fmla="*/ 76914 h 138042"/>
              <a:gd name="connsiteX255" fmla="*/ 1104329 w 1341145"/>
              <a:gd name="connsiteY255" fmla="*/ 136017 h 138042"/>
              <a:gd name="connsiteX256" fmla="*/ 1088541 w 1341145"/>
              <a:gd name="connsiteY256" fmla="*/ 136017 h 138042"/>
              <a:gd name="connsiteX257" fmla="*/ 1048465 w 1341145"/>
              <a:gd name="connsiteY257" fmla="*/ 85416 h 138042"/>
              <a:gd name="connsiteX258" fmla="*/ 1035106 w 1341145"/>
              <a:gd name="connsiteY258" fmla="*/ 97155 h 138042"/>
              <a:gd name="connsiteX259" fmla="*/ 1035106 w 1341145"/>
              <a:gd name="connsiteY259" fmla="*/ 136017 h 138042"/>
              <a:gd name="connsiteX260" fmla="*/ 1022557 w 1341145"/>
              <a:gd name="connsiteY260" fmla="*/ 136017 h 138042"/>
              <a:gd name="connsiteX261" fmla="*/ 322232 w 1341145"/>
              <a:gd name="connsiteY261" fmla="*/ 0 h 138042"/>
              <a:gd name="connsiteX262" fmla="*/ 334376 w 1341145"/>
              <a:gd name="connsiteY262" fmla="*/ 0 h 138042"/>
              <a:gd name="connsiteX263" fmla="*/ 334376 w 1341145"/>
              <a:gd name="connsiteY263" fmla="*/ 136017 h 138042"/>
              <a:gd name="connsiteX264" fmla="*/ 322232 w 1341145"/>
              <a:gd name="connsiteY264" fmla="*/ 136017 h 138042"/>
              <a:gd name="connsiteX265" fmla="*/ 322232 w 1341145"/>
              <a:gd name="connsiteY265" fmla="*/ 118610 h 138042"/>
              <a:gd name="connsiteX266" fmla="*/ 308468 w 1341145"/>
              <a:gd name="connsiteY266" fmla="*/ 132374 h 138042"/>
              <a:gd name="connsiteX267" fmla="*/ 288632 w 1341145"/>
              <a:gd name="connsiteY267" fmla="*/ 137636 h 138042"/>
              <a:gd name="connsiteX268" fmla="*/ 263128 w 1341145"/>
              <a:gd name="connsiteY268" fmla="*/ 130754 h 138042"/>
              <a:gd name="connsiteX269" fmla="*/ 246936 w 1341145"/>
              <a:gd name="connsiteY269" fmla="*/ 112943 h 138042"/>
              <a:gd name="connsiteX270" fmla="*/ 241269 w 1341145"/>
              <a:gd name="connsiteY270" fmla="*/ 87440 h 138042"/>
              <a:gd name="connsiteX271" fmla="*/ 246936 w 1341145"/>
              <a:gd name="connsiteY271" fmla="*/ 61936 h 138042"/>
              <a:gd name="connsiteX272" fmla="*/ 263128 w 1341145"/>
              <a:gd name="connsiteY272" fmla="*/ 44125 h 138042"/>
              <a:gd name="connsiteX273" fmla="*/ 288632 w 1341145"/>
              <a:gd name="connsiteY273" fmla="*/ 37648 h 138042"/>
              <a:gd name="connsiteX274" fmla="*/ 308468 w 1341145"/>
              <a:gd name="connsiteY274" fmla="*/ 42910 h 138042"/>
              <a:gd name="connsiteX275" fmla="*/ 322232 w 1341145"/>
              <a:gd name="connsiteY275" fmla="*/ 56674 h 138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341145" h="138042">
                <a:moveTo>
                  <a:pt x="963049" y="88250"/>
                </a:moveTo>
                <a:cubicBezTo>
                  <a:pt x="954953" y="88250"/>
                  <a:pt x="948476" y="89869"/>
                  <a:pt x="943619" y="93512"/>
                </a:cubicBezTo>
                <a:cubicBezTo>
                  <a:pt x="938761" y="97156"/>
                  <a:pt x="936332" y="102013"/>
                  <a:pt x="936332" y="108086"/>
                </a:cubicBezTo>
                <a:cubicBezTo>
                  <a:pt x="936737" y="113753"/>
                  <a:pt x="938761" y="118206"/>
                  <a:pt x="942809" y="121444"/>
                </a:cubicBezTo>
                <a:cubicBezTo>
                  <a:pt x="946857" y="124683"/>
                  <a:pt x="952120" y="126302"/>
                  <a:pt x="959001" y="126302"/>
                </a:cubicBezTo>
                <a:cubicBezTo>
                  <a:pt x="969526" y="126302"/>
                  <a:pt x="978028" y="123064"/>
                  <a:pt x="983695" y="116991"/>
                </a:cubicBezTo>
                <a:cubicBezTo>
                  <a:pt x="989767" y="110919"/>
                  <a:pt x="992601" y="102418"/>
                  <a:pt x="992601" y="91083"/>
                </a:cubicBezTo>
                <a:lnTo>
                  <a:pt x="992601" y="88250"/>
                </a:lnTo>
                <a:close/>
                <a:moveTo>
                  <a:pt x="185000" y="88250"/>
                </a:moveTo>
                <a:cubicBezTo>
                  <a:pt x="176904" y="88250"/>
                  <a:pt x="170427" y="89869"/>
                  <a:pt x="165569" y="93512"/>
                </a:cubicBezTo>
                <a:cubicBezTo>
                  <a:pt x="160711" y="97156"/>
                  <a:pt x="158283" y="102013"/>
                  <a:pt x="158283" y="108086"/>
                </a:cubicBezTo>
                <a:cubicBezTo>
                  <a:pt x="159092" y="113753"/>
                  <a:pt x="161116" y="118206"/>
                  <a:pt x="164759" y="121444"/>
                </a:cubicBezTo>
                <a:cubicBezTo>
                  <a:pt x="168808" y="124683"/>
                  <a:pt x="174070" y="126302"/>
                  <a:pt x="180952" y="126302"/>
                </a:cubicBezTo>
                <a:cubicBezTo>
                  <a:pt x="191477" y="126302"/>
                  <a:pt x="199978" y="123064"/>
                  <a:pt x="205645" y="116991"/>
                </a:cubicBezTo>
                <a:cubicBezTo>
                  <a:pt x="211718" y="110919"/>
                  <a:pt x="214551" y="102418"/>
                  <a:pt x="214551" y="91083"/>
                </a:cubicBezTo>
                <a:lnTo>
                  <a:pt x="214551" y="88250"/>
                </a:lnTo>
                <a:close/>
                <a:moveTo>
                  <a:pt x="603982" y="49388"/>
                </a:moveTo>
                <a:cubicBezTo>
                  <a:pt x="597099" y="49388"/>
                  <a:pt x="590622" y="51007"/>
                  <a:pt x="585360" y="54245"/>
                </a:cubicBezTo>
                <a:cubicBezTo>
                  <a:pt x="579693" y="57484"/>
                  <a:pt x="575645" y="62342"/>
                  <a:pt x="572406" y="68009"/>
                </a:cubicBezTo>
                <a:cubicBezTo>
                  <a:pt x="569572" y="74081"/>
                  <a:pt x="567953" y="80558"/>
                  <a:pt x="567953" y="87845"/>
                </a:cubicBezTo>
                <a:cubicBezTo>
                  <a:pt x="567953" y="95131"/>
                  <a:pt x="569572" y="101609"/>
                  <a:pt x="572406" y="107681"/>
                </a:cubicBezTo>
                <a:cubicBezTo>
                  <a:pt x="575240" y="113753"/>
                  <a:pt x="579693" y="118206"/>
                  <a:pt x="585360" y="121444"/>
                </a:cubicBezTo>
                <a:cubicBezTo>
                  <a:pt x="591027" y="124683"/>
                  <a:pt x="597099" y="126302"/>
                  <a:pt x="603982" y="126302"/>
                </a:cubicBezTo>
                <a:cubicBezTo>
                  <a:pt x="610863" y="126302"/>
                  <a:pt x="617340" y="124683"/>
                  <a:pt x="622603" y="121444"/>
                </a:cubicBezTo>
                <a:cubicBezTo>
                  <a:pt x="628270" y="118206"/>
                  <a:pt x="632318" y="113348"/>
                  <a:pt x="635557" y="107681"/>
                </a:cubicBezTo>
                <a:cubicBezTo>
                  <a:pt x="638391" y="101609"/>
                  <a:pt x="640010" y="95131"/>
                  <a:pt x="640010" y="87845"/>
                </a:cubicBezTo>
                <a:cubicBezTo>
                  <a:pt x="640010" y="80558"/>
                  <a:pt x="638391" y="73676"/>
                  <a:pt x="635557" y="68009"/>
                </a:cubicBezTo>
                <a:cubicBezTo>
                  <a:pt x="632723" y="61937"/>
                  <a:pt x="628270" y="57484"/>
                  <a:pt x="622603" y="54245"/>
                </a:cubicBezTo>
                <a:cubicBezTo>
                  <a:pt x="616935" y="51007"/>
                  <a:pt x="610863" y="49388"/>
                  <a:pt x="603982" y="49388"/>
                </a:cubicBezTo>
                <a:close/>
                <a:moveTo>
                  <a:pt x="1149668" y="48983"/>
                </a:moveTo>
                <a:cubicBezTo>
                  <a:pt x="1140762" y="48983"/>
                  <a:pt x="1133475" y="51412"/>
                  <a:pt x="1127808" y="56674"/>
                </a:cubicBezTo>
                <a:cubicBezTo>
                  <a:pt x="1122141" y="61532"/>
                  <a:pt x="1118497" y="68819"/>
                  <a:pt x="1116878" y="77725"/>
                </a:cubicBezTo>
                <a:lnTo>
                  <a:pt x="1181243" y="77725"/>
                </a:lnTo>
                <a:cubicBezTo>
                  <a:pt x="1180434" y="68819"/>
                  <a:pt x="1177600" y="61937"/>
                  <a:pt x="1171933" y="56674"/>
                </a:cubicBezTo>
                <a:cubicBezTo>
                  <a:pt x="1166266" y="51412"/>
                  <a:pt x="1158979" y="48983"/>
                  <a:pt x="1149668" y="48983"/>
                </a:cubicBezTo>
                <a:close/>
                <a:moveTo>
                  <a:pt x="396312" y="48983"/>
                </a:moveTo>
                <a:cubicBezTo>
                  <a:pt x="387406" y="48983"/>
                  <a:pt x="380120" y="51412"/>
                  <a:pt x="374452" y="56674"/>
                </a:cubicBezTo>
                <a:cubicBezTo>
                  <a:pt x="368785" y="61532"/>
                  <a:pt x="365142" y="68819"/>
                  <a:pt x="363522" y="77725"/>
                </a:cubicBezTo>
                <a:lnTo>
                  <a:pt x="427888" y="77725"/>
                </a:lnTo>
                <a:cubicBezTo>
                  <a:pt x="427078" y="68819"/>
                  <a:pt x="424244" y="61937"/>
                  <a:pt x="418577" y="56674"/>
                </a:cubicBezTo>
                <a:cubicBezTo>
                  <a:pt x="412909" y="51412"/>
                  <a:pt x="405623" y="48983"/>
                  <a:pt x="396312" y="48983"/>
                </a:cubicBezTo>
                <a:close/>
                <a:moveTo>
                  <a:pt x="289037" y="48578"/>
                </a:moveTo>
                <a:cubicBezTo>
                  <a:pt x="278512" y="48578"/>
                  <a:pt x="270011" y="52221"/>
                  <a:pt x="263938" y="59103"/>
                </a:cubicBezTo>
                <a:cubicBezTo>
                  <a:pt x="257866" y="65984"/>
                  <a:pt x="254628" y="75700"/>
                  <a:pt x="254628" y="87440"/>
                </a:cubicBezTo>
                <a:cubicBezTo>
                  <a:pt x="254628" y="99179"/>
                  <a:pt x="257462" y="108895"/>
                  <a:pt x="263938" y="115777"/>
                </a:cubicBezTo>
                <a:cubicBezTo>
                  <a:pt x="270011" y="122658"/>
                  <a:pt x="278512" y="126302"/>
                  <a:pt x="289037" y="126302"/>
                </a:cubicBezTo>
                <a:cubicBezTo>
                  <a:pt x="299562" y="126302"/>
                  <a:pt x="308063" y="122658"/>
                  <a:pt x="314135" y="115777"/>
                </a:cubicBezTo>
                <a:cubicBezTo>
                  <a:pt x="320207" y="108895"/>
                  <a:pt x="323446" y="99179"/>
                  <a:pt x="323446" y="87440"/>
                </a:cubicBezTo>
                <a:cubicBezTo>
                  <a:pt x="323446" y="75700"/>
                  <a:pt x="320207" y="66389"/>
                  <a:pt x="314135" y="59103"/>
                </a:cubicBezTo>
                <a:cubicBezTo>
                  <a:pt x="308063" y="52221"/>
                  <a:pt x="299562" y="48578"/>
                  <a:pt x="289037" y="48578"/>
                </a:cubicBezTo>
                <a:close/>
                <a:moveTo>
                  <a:pt x="1210390" y="38862"/>
                </a:moveTo>
                <a:lnTo>
                  <a:pt x="1222534" y="38862"/>
                </a:lnTo>
                <a:lnTo>
                  <a:pt x="1222534" y="59507"/>
                </a:lnTo>
                <a:cubicBezTo>
                  <a:pt x="1224558" y="52625"/>
                  <a:pt x="1227392" y="47363"/>
                  <a:pt x="1231845" y="44125"/>
                </a:cubicBezTo>
                <a:cubicBezTo>
                  <a:pt x="1236298" y="40886"/>
                  <a:pt x="1241966" y="38862"/>
                  <a:pt x="1249252" y="38862"/>
                </a:cubicBezTo>
                <a:lnTo>
                  <a:pt x="1261801" y="38862"/>
                </a:lnTo>
                <a:lnTo>
                  <a:pt x="1261801" y="49792"/>
                </a:lnTo>
                <a:lnTo>
                  <a:pt x="1249252" y="49792"/>
                </a:lnTo>
                <a:cubicBezTo>
                  <a:pt x="1239537" y="50197"/>
                  <a:pt x="1232655" y="54245"/>
                  <a:pt x="1228607" y="61936"/>
                </a:cubicBezTo>
                <a:cubicBezTo>
                  <a:pt x="1224558" y="69628"/>
                  <a:pt x="1222534" y="80558"/>
                  <a:pt x="1222534" y="94321"/>
                </a:cubicBezTo>
                <a:lnTo>
                  <a:pt x="1222534" y="135612"/>
                </a:lnTo>
                <a:lnTo>
                  <a:pt x="1210390" y="135612"/>
                </a:lnTo>
                <a:close/>
                <a:moveTo>
                  <a:pt x="668346" y="38862"/>
                </a:moveTo>
                <a:lnTo>
                  <a:pt x="680490" y="38862"/>
                </a:lnTo>
                <a:lnTo>
                  <a:pt x="680490" y="59507"/>
                </a:lnTo>
                <a:cubicBezTo>
                  <a:pt x="682514" y="52625"/>
                  <a:pt x="685348" y="47363"/>
                  <a:pt x="689801" y="44125"/>
                </a:cubicBezTo>
                <a:cubicBezTo>
                  <a:pt x="694254" y="40886"/>
                  <a:pt x="699921" y="38862"/>
                  <a:pt x="707208" y="38862"/>
                </a:cubicBezTo>
                <a:lnTo>
                  <a:pt x="719757" y="38862"/>
                </a:lnTo>
                <a:lnTo>
                  <a:pt x="719757" y="49792"/>
                </a:lnTo>
                <a:lnTo>
                  <a:pt x="707208" y="49792"/>
                </a:lnTo>
                <a:cubicBezTo>
                  <a:pt x="697492" y="50197"/>
                  <a:pt x="690611" y="54245"/>
                  <a:pt x="686563" y="61936"/>
                </a:cubicBezTo>
                <a:cubicBezTo>
                  <a:pt x="682514" y="69628"/>
                  <a:pt x="680490" y="80558"/>
                  <a:pt x="680490" y="94321"/>
                </a:cubicBezTo>
                <a:lnTo>
                  <a:pt x="680490" y="135612"/>
                </a:lnTo>
                <a:lnTo>
                  <a:pt x="668346" y="135612"/>
                </a:lnTo>
                <a:close/>
                <a:moveTo>
                  <a:pt x="963859" y="38053"/>
                </a:moveTo>
                <a:cubicBezTo>
                  <a:pt x="976408" y="38053"/>
                  <a:pt x="986124" y="41291"/>
                  <a:pt x="993410" y="47768"/>
                </a:cubicBezTo>
                <a:cubicBezTo>
                  <a:pt x="1000697" y="54246"/>
                  <a:pt x="1004341" y="63151"/>
                  <a:pt x="1004341" y="73676"/>
                </a:cubicBezTo>
                <a:lnTo>
                  <a:pt x="1004341" y="136018"/>
                </a:lnTo>
                <a:lnTo>
                  <a:pt x="992196" y="136018"/>
                </a:lnTo>
                <a:lnTo>
                  <a:pt x="992196" y="118206"/>
                </a:lnTo>
                <a:cubicBezTo>
                  <a:pt x="989362" y="124278"/>
                  <a:pt x="984505" y="128731"/>
                  <a:pt x="978432" y="132374"/>
                </a:cubicBezTo>
                <a:cubicBezTo>
                  <a:pt x="972360" y="136018"/>
                  <a:pt x="965073" y="137637"/>
                  <a:pt x="957382" y="137637"/>
                </a:cubicBezTo>
                <a:cubicBezTo>
                  <a:pt x="946857" y="137637"/>
                  <a:pt x="938761" y="135208"/>
                  <a:pt x="932688" y="129945"/>
                </a:cubicBezTo>
                <a:cubicBezTo>
                  <a:pt x="926616" y="124683"/>
                  <a:pt x="923378" y="117801"/>
                  <a:pt x="923378" y="108490"/>
                </a:cubicBezTo>
                <a:cubicBezTo>
                  <a:pt x="923378" y="99180"/>
                  <a:pt x="927021" y="91893"/>
                  <a:pt x="933903" y="86631"/>
                </a:cubicBezTo>
                <a:cubicBezTo>
                  <a:pt x="941189" y="81368"/>
                  <a:pt x="950500" y="78534"/>
                  <a:pt x="962645" y="78534"/>
                </a:cubicBezTo>
                <a:lnTo>
                  <a:pt x="986124" y="78534"/>
                </a:lnTo>
                <a:cubicBezTo>
                  <a:pt x="990172" y="78534"/>
                  <a:pt x="992196" y="76915"/>
                  <a:pt x="992196" y="74081"/>
                </a:cubicBezTo>
                <a:cubicBezTo>
                  <a:pt x="992601" y="65985"/>
                  <a:pt x="989767" y="60318"/>
                  <a:pt x="984909" y="55460"/>
                </a:cubicBezTo>
                <a:cubicBezTo>
                  <a:pt x="980052" y="51007"/>
                  <a:pt x="972765" y="48578"/>
                  <a:pt x="964264" y="48578"/>
                </a:cubicBezTo>
                <a:cubicBezTo>
                  <a:pt x="959406" y="48578"/>
                  <a:pt x="954953" y="49388"/>
                  <a:pt x="950500" y="51412"/>
                </a:cubicBezTo>
                <a:cubicBezTo>
                  <a:pt x="946047" y="53436"/>
                  <a:pt x="942809" y="55865"/>
                  <a:pt x="939975" y="59103"/>
                </a:cubicBezTo>
                <a:cubicBezTo>
                  <a:pt x="937546" y="62342"/>
                  <a:pt x="935927" y="65580"/>
                  <a:pt x="935522" y="69628"/>
                </a:cubicBezTo>
                <a:lnTo>
                  <a:pt x="923378" y="69628"/>
                </a:lnTo>
                <a:cubicBezTo>
                  <a:pt x="924187" y="63556"/>
                  <a:pt x="926211" y="58294"/>
                  <a:pt x="930260" y="53436"/>
                </a:cubicBezTo>
                <a:cubicBezTo>
                  <a:pt x="933903" y="48578"/>
                  <a:pt x="939165" y="44935"/>
                  <a:pt x="944833" y="42101"/>
                </a:cubicBezTo>
                <a:cubicBezTo>
                  <a:pt x="950500" y="39267"/>
                  <a:pt x="956977" y="38053"/>
                  <a:pt x="963859" y="38053"/>
                </a:cubicBezTo>
                <a:close/>
                <a:moveTo>
                  <a:pt x="186619" y="38053"/>
                </a:moveTo>
                <a:cubicBezTo>
                  <a:pt x="199169" y="38053"/>
                  <a:pt x="208884" y="41291"/>
                  <a:pt x="216170" y="47768"/>
                </a:cubicBezTo>
                <a:cubicBezTo>
                  <a:pt x="223457" y="54246"/>
                  <a:pt x="227101" y="63151"/>
                  <a:pt x="227101" y="73676"/>
                </a:cubicBezTo>
                <a:lnTo>
                  <a:pt x="227101" y="136018"/>
                </a:lnTo>
                <a:lnTo>
                  <a:pt x="214956" y="136018"/>
                </a:lnTo>
                <a:lnTo>
                  <a:pt x="214956" y="118206"/>
                </a:lnTo>
                <a:cubicBezTo>
                  <a:pt x="212122" y="124278"/>
                  <a:pt x="207265" y="128731"/>
                  <a:pt x="201193" y="132374"/>
                </a:cubicBezTo>
                <a:cubicBezTo>
                  <a:pt x="195120" y="136018"/>
                  <a:pt x="187834" y="137637"/>
                  <a:pt x="180142" y="137637"/>
                </a:cubicBezTo>
                <a:cubicBezTo>
                  <a:pt x="169617" y="137637"/>
                  <a:pt x="161521" y="135208"/>
                  <a:pt x="155449" y="129945"/>
                </a:cubicBezTo>
                <a:cubicBezTo>
                  <a:pt x="149376" y="124683"/>
                  <a:pt x="146138" y="117801"/>
                  <a:pt x="146138" y="108490"/>
                </a:cubicBezTo>
                <a:cubicBezTo>
                  <a:pt x="146138" y="99180"/>
                  <a:pt x="149781" y="91893"/>
                  <a:pt x="156663" y="86631"/>
                </a:cubicBezTo>
                <a:cubicBezTo>
                  <a:pt x="163950" y="81368"/>
                  <a:pt x="173260" y="78534"/>
                  <a:pt x="185405" y="78534"/>
                </a:cubicBezTo>
                <a:lnTo>
                  <a:pt x="208884" y="78534"/>
                </a:lnTo>
                <a:cubicBezTo>
                  <a:pt x="212932" y="78534"/>
                  <a:pt x="214956" y="76915"/>
                  <a:pt x="214956" y="74081"/>
                </a:cubicBezTo>
                <a:cubicBezTo>
                  <a:pt x="214551" y="65985"/>
                  <a:pt x="212122" y="60318"/>
                  <a:pt x="207265" y="55460"/>
                </a:cubicBezTo>
                <a:cubicBezTo>
                  <a:pt x="202407" y="51007"/>
                  <a:pt x="195120" y="48578"/>
                  <a:pt x="186619" y="48578"/>
                </a:cubicBezTo>
                <a:cubicBezTo>
                  <a:pt x="181761" y="48578"/>
                  <a:pt x="177309" y="49388"/>
                  <a:pt x="172856" y="51412"/>
                </a:cubicBezTo>
                <a:cubicBezTo>
                  <a:pt x="168403" y="53436"/>
                  <a:pt x="165164" y="55865"/>
                  <a:pt x="162331" y="59103"/>
                </a:cubicBezTo>
                <a:cubicBezTo>
                  <a:pt x="159901" y="62342"/>
                  <a:pt x="158283" y="65580"/>
                  <a:pt x="157877" y="69628"/>
                </a:cubicBezTo>
                <a:lnTo>
                  <a:pt x="145733" y="69628"/>
                </a:lnTo>
                <a:cubicBezTo>
                  <a:pt x="146543" y="63556"/>
                  <a:pt x="148567" y="58294"/>
                  <a:pt x="152615" y="53436"/>
                </a:cubicBezTo>
                <a:cubicBezTo>
                  <a:pt x="156259" y="48578"/>
                  <a:pt x="161521" y="44935"/>
                  <a:pt x="167593" y="42101"/>
                </a:cubicBezTo>
                <a:cubicBezTo>
                  <a:pt x="173665" y="39267"/>
                  <a:pt x="179737" y="38053"/>
                  <a:pt x="186619" y="38053"/>
                </a:cubicBezTo>
                <a:close/>
                <a:moveTo>
                  <a:pt x="1149668" y="37648"/>
                </a:moveTo>
                <a:cubicBezTo>
                  <a:pt x="1158169" y="37648"/>
                  <a:pt x="1166266" y="39672"/>
                  <a:pt x="1172742" y="43315"/>
                </a:cubicBezTo>
                <a:cubicBezTo>
                  <a:pt x="1179624" y="46959"/>
                  <a:pt x="1184482" y="52221"/>
                  <a:pt x="1188530" y="59103"/>
                </a:cubicBezTo>
                <a:cubicBezTo>
                  <a:pt x="1192173" y="65985"/>
                  <a:pt x="1194197" y="73676"/>
                  <a:pt x="1194197" y="82582"/>
                </a:cubicBezTo>
                <a:cubicBezTo>
                  <a:pt x="1194197" y="85011"/>
                  <a:pt x="1194197" y="87035"/>
                  <a:pt x="1193793" y="89059"/>
                </a:cubicBezTo>
                <a:lnTo>
                  <a:pt x="1116473" y="89059"/>
                </a:lnTo>
                <a:cubicBezTo>
                  <a:pt x="1116878" y="96346"/>
                  <a:pt x="1118497" y="102823"/>
                  <a:pt x="1121736" y="108490"/>
                </a:cubicBezTo>
                <a:cubicBezTo>
                  <a:pt x="1124974" y="114158"/>
                  <a:pt x="1129023" y="118611"/>
                  <a:pt x="1134285" y="121849"/>
                </a:cubicBezTo>
                <a:cubicBezTo>
                  <a:pt x="1139548" y="125088"/>
                  <a:pt x="1145215" y="126707"/>
                  <a:pt x="1151692" y="126707"/>
                </a:cubicBezTo>
                <a:cubicBezTo>
                  <a:pt x="1160193" y="126707"/>
                  <a:pt x="1167075" y="124683"/>
                  <a:pt x="1172338" y="121040"/>
                </a:cubicBezTo>
                <a:cubicBezTo>
                  <a:pt x="1177600" y="117396"/>
                  <a:pt x="1181243" y="112134"/>
                  <a:pt x="1182863" y="105657"/>
                </a:cubicBezTo>
                <a:lnTo>
                  <a:pt x="1195412" y="105657"/>
                </a:lnTo>
                <a:cubicBezTo>
                  <a:pt x="1193793" y="115372"/>
                  <a:pt x="1189340" y="123064"/>
                  <a:pt x="1181243" y="129136"/>
                </a:cubicBezTo>
                <a:cubicBezTo>
                  <a:pt x="1173552" y="134803"/>
                  <a:pt x="1163432" y="138042"/>
                  <a:pt x="1151692" y="138042"/>
                </a:cubicBezTo>
                <a:cubicBezTo>
                  <a:pt x="1142786" y="138042"/>
                  <a:pt x="1134690" y="136018"/>
                  <a:pt x="1127403" y="131565"/>
                </a:cubicBezTo>
                <a:cubicBezTo>
                  <a:pt x="1120117" y="127112"/>
                  <a:pt x="1114449" y="121040"/>
                  <a:pt x="1110401" y="113348"/>
                </a:cubicBezTo>
                <a:cubicBezTo>
                  <a:pt x="1106353" y="105657"/>
                  <a:pt x="1104329" y="97155"/>
                  <a:pt x="1104329" y="87440"/>
                </a:cubicBezTo>
                <a:cubicBezTo>
                  <a:pt x="1103924" y="76915"/>
                  <a:pt x="1105948" y="68414"/>
                  <a:pt x="1109592" y="61127"/>
                </a:cubicBezTo>
                <a:cubicBezTo>
                  <a:pt x="1113235" y="53841"/>
                  <a:pt x="1118902" y="47768"/>
                  <a:pt x="1125784" y="43720"/>
                </a:cubicBezTo>
                <a:cubicBezTo>
                  <a:pt x="1132666" y="39672"/>
                  <a:pt x="1140762" y="37648"/>
                  <a:pt x="1149668" y="37648"/>
                </a:cubicBezTo>
                <a:close/>
                <a:moveTo>
                  <a:pt x="603982" y="37648"/>
                </a:moveTo>
                <a:cubicBezTo>
                  <a:pt x="613292" y="37648"/>
                  <a:pt x="621793" y="39672"/>
                  <a:pt x="629080" y="44125"/>
                </a:cubicBezTo>
                <a:cubicBezTo>
                  <a:pt x="636367" y="48578"/>
                  <a:pt x="642439" y="54245"/>
                  <a:pt x="646487" y="61937"/>
                </a:cubicBezTo>
                <a:cubicBezTo>
                  <a:pt x="650535" y="69628"/>
                  <a:pt x="652559" y="78129"/>
                  <a:pt x="652559" y="87845"/>
                </a:cubicBezTo>
                <a:cubicBezTo>
                  <a:pt x="652559" y="97560"/>
                  <a:pt x="650535" y="106061"/>
                  <a:pt x="646487" y="113348"/>
                </a:cubicBezTo>
                <a:cubicBezTo>
                  <a:pt x="642439" y="121040"/>
                  <a:pt x="636367" y="126707"/>
                  <a:pt x="629080" y="131160"/>
                </a:cubicBezTo>
                <a:cubicBezTo>
                  <a:pt x="621793" y="135613"/>
                  <a:pt x="613292" y="137637"/>
                  <a:pt x="603982" y="137637"/>
                </a:cubicBezTo>
                <a:cubicBezTo>
                  <a:pt x="594671" y="137232"/>
                  <a:pt x="586574" y="135208"/>
                  <a:pt x="578883" y="131160"/>
                </a:cubicBezTo>
                <a:cubicBezTo>
                  <a:pt x="571597" y="126707"/>
                  <a:pt x="565524" y="121040"/>
                  <a:pt x="561476" y="113348"/>
                </a:cubicBezTo>
                <a:cubicBezTo>
                  <a:pt x="557428" y="105657"/>
                  <a:pt x="555404" y="97155"/>
                  <a:pt x="555404" y="87845"/>
                </a:cubicBezTo>
                <a:cubicBezTo>
                  <a:pt x="555404" y="78534"/>
                  <a:pt x="557428" y="69628"/>
                  <a:pt x="561476" y="61937"/>
                </a:cubicBezTo>
                <a:cubicBezTo>
                  <a:pt x="565524" y="54245"/>
                  <a:pt x="571597" y="48578"/>
                  <a:pt x="578883" y="44125"/>
                </a:cubicBezTo>
                <a:cubicBezTo>
                  <a:pt x="586170" y="39672"/>
                  <a:pt x="594671" y="37648"/>
                  <a:pt x="603982" y="37648"/>
                </a:cubicBezTo>
                <a:close/>
                <a:moveTo>
                  <a:pt x="396312" y="37648"/>
                </a:moveTo>
                <a:cubicBezTo>
                  <a:pt x="404813" y="37648"/>
                  <a:pt x="412909" y="39672"/>
                  <a:pt x="419387" y="43315"/>
                </a:cubicBezTo>
                <a:cubicBezTo>
                  <a:pt x="426268" y="46959"/>
                  <a:pt x="431126" y="52221"/>
                  <a:pt x="435174" y="59103"/>
                </a:cubicBezTo>
                <a:cubicBezTo>
                  <a:pt x="438817" y="65985"/>
                  <a:pt x="440841" y="73676"/>
                  <a:pt x="440841" y="82582"/>
                </a:cubicBezTo>
                <a:cubicBezTo>
                  <a:pt x="440841" y="85011"/>
                  <a:pt x="440841" y="87035"/>
                  <a:pt x="440437" y="89059"/>
                </a:cubicBezTo>
                <a:lnTo>
                  <a:pt x="363118" y="89059"/>
                </a:lnTo>
                <a:cubicBezTo>
                  <a:pt x="363522" y="96346"/>
                  <a:pt x="365142" y="102823"/>
                  <a:pt x="368380" y="108490"/>
                </a:cubicBezTo>
                <a:cubicBezTo>
                  <a:pt x="371619" y="114158"/>
                  <a:pt x="375667" y="118611"/>
                  <a:pt x="380930" y="121849"/>
                </a:cubicBezTo>
                <a:cubicBezTo>
                  <a:pt x="386192" y="125088"/>
                  <a:pt x="391859" y="126707"/>
                  <a:pt x="398336" y="126707"/>
                </a:cubicBezTo>
                <a:cubicBezTo>
                  <a:pt x="406837" y="126707"/>
                  <a:pt x="413719" y="124683"/>
                  <a:pt x="418982" y="121040"/>
                </a:cubicBezTo>
                <a:cubicBezTo>
                  <a:pt x="424244" y="117396"/>
                  <a:pt x="427888" y="112134"/>
                  <a:pt x="429507" y="105657"/>
                </a:cubicBezTo>
                <a:lnTo>
                  <a:pt x="442056" y="105657"/>
                </a:lnTo>
                <a:cubicBezTo>
                  <a:pt x="440437" y="115372"/>
                  <a:pt x="435984" y="123064"/>
                  <a:pt x="427888" y="129136"/>
                </a:cubicBezTo>
                <a:cubicBezTo>
                  <a:pt x="420196" y="134803"/>
                  <a:pt x="410076" y="138042"/>
                  <a:pt x="398336" y="138042"/>
                </a:cubicBezTo>
                <a:cubicBezTo>
                  <a:pt x="389430" y="138042"/>
                  <a:pt x="381334" y="136018"/>
                  <a:pt x="374047" y="131565"/>
                </a:cubicBezTo>
                <a:cubicBezTo>
                  <a:pt x="366761" y="127112"/>
                  <a:pt x="361094" y="121040"/>
                  <a:pt x="357045" y="113348"/>
                </a:cubicBezTo>
                <a:cubicBezTo>
                  <a:pt x="352997" y="105657"/>
                  <a:pt x="350973" y="97155"/>
                  <a:pt x="350973" y="87440"/>
                </a:cubicBezTo>
                <a:cubicBezTo>
                  <a:pt x="350569" y="76915"/>
                  <a:pt x="352187" y="68414"/>
                  <a:pt x="356236" y="61127"/>
                </a:cubicBezTo>
                <a:cubicBezTo>
                  <a:pt x="359879" y="53841"/>
                  <a:pt x="365546" y="47768"/>
                  <a:pt x="372428" y="43720"/>
                </a:cubicBezTo>
                <a:cubicBezTo>
                  <a:pt x="379310" y="39672"/>
                  <a:pt x="387406" y="37648"/>
                  <a:pt x="396312" y="37648"/>
                </a:cubicBezTo>
                <a:close/>
                <a:moveTo>
                  <a:pt x="1305116" y="36838"/>
                </a:moveTo>
                <a:cubicBezTo>
                  <a:pt x="1315236" y="36838"/>
                  <a:pt x="1323737" y="39671"/>
                  <a:pt x="1330215" y="44934"/>
                </a:cubicBezTo>
                <a:cubicBezTo>
                  <a:pt x="1336692" y="50197"/>
                  <a:pt x="1340335" y="57079"/>
                  <a:pt x="1340740" y="65984"/>
                </a:cubicBezTo>
                <a:lnTo>
                  <a:pt x="1328595" y="65984"/>
                </a:lnTo>
                <a:cubicBezTo>
                  <a:pt x="1327786" y="59912"/>
                  <a:pt x="1324952" y="55459"/>
                  <a:pt x="1320094" y="52626"/>
                </a:cubicBezTo>
                <a:cubicBezTo>
                  <a:pt x="1315236" y="49792"/>
                  <a:pt x="1309974" y="48173"/>
                  <a:pt x="1304307" y="48173"/>
                </a:cubicBezTo>
                <a:cubicBezTo>
                  <a:pt x="1298235" y="48173"/>
                  <a:pt x="1292972" y="49387"/>
                  <a:pt x="1289328" y="52221"/>
                </a:cubicBezTo>
                <a:cubicBezTo>
                  <a:pt x="1285685" y="55055"/>
                  <a:pt x="1283661" y="58698"/>
                  <a:pt x="1283661" y="63151"/>
                </a:cubicBezTo>
                <a:cubicBezTo>
                  <a:pt x="1283661" y="66794"/>
                  <a:pt x="1284876" y="70032"/>
                  <a:pt x="1286900" y="72056"/>
                </a:cubicBezTo>
                <a:cubicBezTo>
                  <a:pt x="1288924" y="74081"/>
                  <a:pt x="1291758" y="75700"/>
                  <a:pt x="1294591" y="76510"/>
                </a:cubicBezTo>
                <a:cubicBezTo>
                  <a:pt x="1297830" y="77319"/>
                  <a:pt x="1301878" y="78129"/>
                  <a:pt x="1307545" y="78938"/>
                </a:cubicBezTo>
                <a:cubicBezTo>
                  <a:pt x="1314832" y="80153"/>
                  <a:pt x="1320499" y="81367"/>
                  <a:pt x="1324952" y="82582"/>
                </a:cubicBezTo>
                <a:cubicBezTo>
                  <a:pt x="1329405" y="84201"/>
                  <a:pt x="1333453" y="87035"/>
                  <a:pt x="1336287" y="91083"/>
                </a:cubicBezTo>
                <a:cubicBezTo>
                  <a:pt x="1339525" y="95131"/>
                  <a:pt x="1341145" y="101203"/>
                  <a:pt x="1341145" y="108895"/>
                </a:cubicBezTo>
                <a:cubicBezTo>
                  <a:pt x="1341145" y="117396"/>
                  <a:pt x="1337906" y="123873"/>
                  <a:pt x="1331429" y="129135"/>
                </a:cubicBezTo>
                <a:cubicBezTo>
                  <a:pt x="1324952" y="133993"/>
                  <a:pt x="1316451" y="136422"/>
                  <a:pt x="1305926" y="136422"/>
                </a:cubicBezTo>
                <a:cubicBezTo>
                  <a:pt x="1295401" y="137231"/>
                  <a:pt x="1286495" y="134398"/>
                  <a:pt x="1280018" y="128730"/>
                </a:cubicBezTo>
                <a:cubicBezTo>
                  <a:pt x="1273136" y="123063"/>
                  <a:pt x="1269493" y="115371"/>
                  <a:pt x="1268683" y="105251"/>
                </a:cubicBezTo>
                <a:lnTo>
                  <a:pt x="1280827" y="105251"/>
                </a:lnTo>
                <a:cubicBezTo>
                  <a:pt x="1281637" y="112133"/>
                  <a:pt x="1284066" y="117396"/>
                  <a:pt x="1288519" y="120634"/>
                </a:cubicBezTo>
                <a:cubicBezTo>
                  <a:pt x="1292972" y="124277"/>
                  <a:pt x="1299044" y="125897"/>
                  <a:pt x="1306735" y="125897"/>
                </a:cubicBezTo>
                <a:cubicBezTo>
                  <a:pt x="1313212" y="125897"/>
                  <a:pt x="1318475" y="124277"/>
                  <a:pt x="1322928" y="121039"/>
                </a:cubicBezTo>
                <a:cubicBezTo>
                  <a:pt x="1326976" y="117801"/>
                  <a:pt x="1329000" y="113752"/>
                  <a:pt x="1329000" y="109299"/>
                </a:cubicBezTo>
                <a:cubicBezTo>
                  <a:pt x="1329000" y="104846"/>
                  <a:pt x="1327786" y="101203"/>
                  <a:pt x="1325357" y="98774"/>
                </a:cubicBezTo>
                <a:cubicBezTo>
                  <a:pt x="1322928" y="96345"/>
                  <a:pt x="1320094" y="94726"/>
                  <a:pt x="1316856" y="93512"/>
                </a:cubicBezTo>
                <a:cubicBezTo>
                  <a:pt x="1313617" y="92702"/>
                  <a:pt x="1308760" y="91488"/>
                  <a:pt x="1303092" y="90678"/>
                </a:cubicBezTo>
                <a:cubicBezTo>
                  <a:pt x="1296210" y="89464"/>
                  <a:pt x="1290543" y="88249"/>
                  <a:pt x="1286495" y="87035"/>
                </a:cubicBezTo>
                <a:cubicBezTo>
                  <a:pt x="1282447" y="85820"/>
                  <a:pt x="1278803" y="82986"/>
                  <a:pt x="1275565" y="79343"/>
                </a:cubicBezTo>
                <a:cubicBezTo>
                  <a:pt x="1272731" y="75700"/>
                  <a:pt x="1271112" y="70437"/>
                  <a:pt x="1271112" y="63556"/>
                </a:cubicBezTo>
                <a:cubicBezTo>
                  <a:pt x="1271112" y="55459"/>
                  <a:pt x="1274350" y="48982"/>
                  <a:pt x="1280423" y="44125"/>
                </a:cubicBezTo>
                <a:cubicBezTo>
                  <a:pt x="1286495" y="39267"/>
                  <a:pt x="1294996" y="36838"/>
                  <a:pt x="1305116" y="36838"/>
                </a:cubicBezTo>
                <a:close/>
                <a:moveTo>
                  <a:pt x="778050" y="1620"/>
                </a:moveTo>
                <a:lnTo>
                  <a:pt x="796267" y="1620"/>
                </a:lnTo>
                <a:lnTo>
                  <a:pt x="841605" y="119016"/>
                </a:lnTo>
                <a:lnTo>
                  <a:pt x="887349" y="1620"/>
                </a:lnTo>
                <a:lnTo>
                  <a:pt x="905566" y="1620"/>
                </a:lnTo>
                <a:lnTo>
                  <a:pt x="905566" y="136018"/>
                </a:lnTo>
                <a:lnTo>
                  <a:pt x="892612" y="136018"/>
                </a:lnTo>
                <a:lnTo>
                  <a:pt x="892612" y="21456"/>
                </a:lnTo>
                <a:lnTo>
                  <a:pt x="847678" y="136018"/>
                </a:lnTo>
                <a:lnTo>
                  <a:pt x="835533" y="136018"/>
                </a:lnTo>
                <a:lnTo>
                  <a:pt x="790599" y="21456"/>
                </a:lnTo>
                <a:lnTo>
                  <a:pt x="790599" y="136018"/>
                </a:lnTo>
                <a:lnTo>
                  <a:pt x="778050" y="136018"/>
                </a:lnTo>
                <a:close/>
                <a:moveTo>
                  <a:pt x="0" y="1620"/>
                </a:moveTo>
                <a:lnTo>
                  <a:pt x="18217" y="1620"/>
                </a:lnTo>
                <a:lnTo>
                  <a:pt x="63961" y="119016"/>
                </a:lnTo>
                <a:lnTo>
                  <a:pt x="109705" y="1620"/>
                </a:lnTo>
                <a:lnTo>
                  <a:pt x="127921" y="1620"/>
                </a:lnTo>
                <a:lnTo>
                  <a:pt x="127921" y="136018"/>
                </a:lnTo>
                <a:lnTo>
                  <a:pt x="114967" y="136018"/>
                </a:lnTo>
                <a:lnTo>
                  <a:pt x="114967" y="21456"/>
                </a:lnTo>
                <a:lnTo>
                  <a:pt x="70033" y="136018"/>
                </a:lnTo>
                <a:lnTo>
                  <a:pt x="57888" y="136018"/>
                </a:lnTo>
                <a:lnTo>
                  <a:pt x="12954" y="21456"/>
                </a:lnTo>
                <a:lnTo>
                  <a:pt x="12954" y="136018"/>
                </a:lnTo>
                <a:lnTo>
                  <a:pt x="0" y="136018"/>
                </a:lnTo>
                <a:close/>
                <a:moveTo>
                  <a:pt x="540425" y="405"/>
                </a:moveTo>
                <a:lnTo>
                  <a:pt x="554999" y="405"/>
                </a:lnTo>
                <a:lnTo>
                  <a:pt x="554999" y="11335"/>
                </a:lnTo>
                <a:lnTo>
                  <a:pt x="540425" y="11335"/>
                </a:lnTo>
                <a:cubicBezTo>
                  <a:pt x="535568" y="11335"/>
                  <a:pt x="531520" y="12954"/>
                  <a:pt x="528686" y="16193"/>
                </a:cubicBezTo>
                <a:cubicBezTo>
                  <a:pt x="525852" y="19431"/>
                  <a:pt x="524233" y="23884"/>
                  <a:pt x="524233" y="29147"/>
                </a:cubicBezTo>
                <a:lnTo>
                  <a:pt x="524233" y="39267"/>
                </a:lnTo>
                <a:lnTo>
                  <a:pt x="554999" y="39267"/>
                </a:lnTo>
                <a:lnTo>
                  <a:pt x="554999" y="50197"/>
                </a:lnTo>
                <a:lnTo>
                  <a:pt x="524233" y="50197"/>
                </a:lnTo>
                <a:lnTo>
                  <a:pt x="524233" y="135612"/>
                </a:lnTo>
                <a:lnTo>
                  <a:pt x="512088" y="135612"/>
                </a:lnTo>
                <a:lnTo>
                  <a:pt x="512088" y="50197"/>
                </a:lnTo>
                <a:lnTo>
                  <a:pt x="491443" y="50197"/>
                </a:lnTo>
                <a:lnTo>
                  <a:pt x="491443" y="39267"/>
                </a:lnTo>
                <a:lnTo>
                  <a:pt x="512088" y="39267"/>
                </a:lnTo>
                <a:lnTo>
                  <a:pt x="512088" y="29147"/>
                </a:lnTo>
                <a:cubicBezTo>
                  <a:pt x="512088" y="20241"/>
                  <a:pt x="514518" y="12954"/>
                  <a:pt x="519780" y="8096"/>
                </a:cubicBezTo>
                <a:cubicBezTo>
                  <a:pt x="525043" y="2834"/>
                  <a:pt x="531924" y="405"/>
                  <a:pt x="540425" y="405"/>
                </a:cubicBezTo>
                <a:close/>
                <a:moveTo>
                  <a:pt x="1022557" y="0"/>
                </a:moveTo>
                <a:lnTo>
                  <a:pt x="1035106" y="0"/>
                </a:lnTo>
                <a:lnTo>
                  <a:pt x="1035106" y="82177"/>
                </a:lnTo>
                <a:lnTo>
                  <a:pt x="1083684" y="39267"/>
                </a:lnTo>
                <a:lnTo>
                  <a:pt x="1100281" y="39267"/>
                </a:lnTo>
                <a:lnTo>
                  <a:pt x="1057775" y="76914"/>
                </a:lnTo>
                <a:lnTo>
                  <a:pt x="1104329" y="136017"/>
                </a:lnTo>
                <a:lnTo>
                  <a:pt x="1088541" y="136017"/>
                </a:lnTo>
                <a:lnTo>
                  <a:pt x="1048465" y="85416"/>
                </a:lnTo>
                <a:lnTo>
                  <a:pt x="1035106" y="97155"/>
                </a:lnTo>
                <a:lnTo>
                  <a:pt x="1035106" y="136017"/>
                </a:lnTo>
                <a:lnTo>
                  <a:pt x="1022557" y="136017"/>
                </a:lnTo>
                <a:close/>
                <a:moveTo>
                  <a:pt x="322232" y="0"/>
                </a:moveTo>
                <a:lnTo>
                  <a:pt x="334376" y="0"/>
                </a:lnTo>
                <a:lnTo>
                  <a:pt x="334376" y="136017"/>
                </a:lnTo>
                <a:lnTo>
                  <a:pt x="322232" y="136017"/>
                </a:lnTo>
                <a:lnTo>
                  <a:pt x="322232" y="118610"/>
                </a:lnTo>
                <a:cubicBezTo>
                  <a:pt x="319398" y="124277"/>
                  <a:pt x="314540" y="128730"/>
                  <a:pt x="308468" y="132374"/>
                </a:cubicBezTo>
                <a:cubicBezTo>
                  <a:pt x="302396" y="136017"/>
                  <a:pt x="295513" y="137636"/>
                  <a:pt x="288632" y="137636"/>
                </a:cubicBezTo>
                <a:cubicBezTo>
                  <a:pt x="278512" y="137232"/>
                  <a:pt x="270011" y="135207"/>
                  <a:pt x="263128" y="130754"/>
                </a:cubicBezTo>
                <a:cubicBezTo>
                  <a:pt x="256247" y="126302"/>
                  <a:pt x="250579" y="120229"/>
                  <a:pt x="246936" y="112943"/>
                </a:cubicBezTo>
                <a:cubicBezTo>
                  <a:pt x="243293" y="105251"/>
                  <a:pt x="241269" y="96750"/>
                  <a:pt x="241269" y="87440"/>
                </a:cubicBezTo>
                <a:cubicBezTo>
                  <a:pt x="241269" y="78129"/>
                  <a:pt x="243293" y="69628"/>
                  <a:pt x="246936" y="61936"/>
                </a:cubicBezTo>
                <a:cubicBezTo>
                  <a:pt x="250579" y="54245"/>
                  <a:pt x="255842" y="48578"/>
                  <a:pt x="263128" y="44125"/>
                </a:cubicBezTo>
                <a:cubicBezTo>
                  <a:pt x="270011" y="39672"/>
                  <a:pt x="278512" y="37648"/>
                  <a:pt x="288632" y="37648"/>
                </a:cubicBezTo>
                <a:cubicBezTo>
                  <a:pt x="295513" y="37648"/>
                  <a:pt x="302396" y="39267"/>
                  <a:pt x="308468" y="42910"/>
                </a:cubicBezTo>
                <a:cubicBezTo>
                  <a:pt x="314540" y="46553"/>
                  <a:pt x="319398" y="51007"/>
                  <a:pt x="322232" y="56674"/>
                </a:cubicBezTo>
                <a:close/>
              </a:path>
            </a:pathLst>
          </a:custGeom>
          <a:solidFill>
            <a:srgbClr val="000000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880C3CC5-8499-4E7C-AE3A-0787A7377F4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63525" y="3005108"/>
            <a:ext cx="2488094" cy="666000"/>
            <a:chOff x="4747707" y="3069425"/>
            <a:chExt cx="2693735" cy="72104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3F2E8B-B7F6-B30E-A685-9D917D8B9F7A}"/>
                </a:ext>
              </a:extLst>
            </p:cNvPr>
            <p:cNvSpPr/>
            <p:nvPr/>
          </p:nvSpPr>
          <p:spPr>
            <a:xfrm>
              <a:off x="5664622" y="3133298"/>
              <a:ext cx="1776820" cy="594246"/>
            </a:xfrm>
            <a:custGeom>
              <a:avLst/>
              <a:gdLst>
                <a:gd name="connsiteX0" fmla="*/ 878908 w 1776820"/>
                <a:gd name="connsiteY0" fmla="*/ 378157 h 594246"/>
                <a:gd name="connsiteX1" fmla="*/ 673671 w 1776820"/>
                <a:gd name="connsiteY1" fmla="*/ 163015 h 594246"/>
                <a:gd name="connsiteX2" fmla="*/ 468434 w 1776820"/>
                <a:gd name="connsiteY2" fmla="*/ 378157 h 594246"/>
                <a:gd name="connsiteX3" fmla="*/ 673671 w 1776820"/>
                <a:gd name="connsiteY3" fmla="*/ 593298 h 594246"/>
                <a:gd name="connsiteX4" fmla="*/ 867506 w 1776820"/>
                <a:gd name="connsiteY4" fmla="*/ 451134 h 594246"/>
                <a:gd name="connsiteX5" fmla="*/ 785792 w 1776820"/>
                <a:gd name="connsiteY5" fmla="*/ 451134 h 594246"/>
                <a:gd name="connsiteX6" fmla="*/ 673671 w 1776820"/>
                <a:gd name="connsiteY6" fmla="*/ 523164 h 594246"/>
                <a:gd name="connsiteX7" fmla="*/ 547299 w 1776820"/>
                <a:gd name="connsiteY7" fmla="*/ 392373 h 594246"/>
                <a:gd name="connsiteX8" fmla="*/ 877958 w 1776820"/>
                <a:gd name="connsiteY8" fmla="*/ 392373 h 594246"/>
                <a:gd name="connsiteX9" fmla="*/ 878908 w 1776820"/>
                <a:gd name="connsiteY9" fmla="*/ 378157 h 594246"/>
                <a:gd name="connsiteX10" fmla="*/ 553000 w 1776820"/>
                <a:gd name="connsiteY10" fmla="*/ 333612 h 594246"/>
                <a:gd name="connsiteX11" fmla="*/ 675572 w 1776820"/>
                <a:gd name="connsiteY11" fmla="*/ 227463 h 594246"/>
                <a:gd name="connsiteX12" fmla="*/ 798144 w 1776820"/>
                <a:gd name="connsiteY12" fmla="*/ 333612 h 594246"/>
                <a:gd name="connsiteX13" fmla="*/ 553000 w 1776820"/>
                <a:gd name="connsiteY13" fmla="*/ 333612 h 594246"/>
                <a:gd name="connsiteX14" fmla="*/ 0 w 1776820"/>
                <a:gd name="connsiteY14" fmla="*/ 394269 h 594246"/>
                <a:gd name="connsiteX15" fmla="*/ 83615 w 1776820"/>
                <a:gd name="connsiteY15" fmla="*/ 394269 h 594246"/>
                <a:gd name="connsiteX16" fmla="*/ 221390 w 1776820"/>
                <a:gd name="connsiteY16" fmla="*/ 516530 h 594246"/>
                <a:gd name="connsiteX17" fmla="*/ 347763 w 1776820"/>
                <a:gd name="connsiteY17" fmla="*/ 425545 h 594246"/>
                <a:gd name="connsiteX18" fmla="*/ 18053 w 1776820"/>
                <a:gd name="connsiteY18" fmla="*/ 156381 h 594246"/>
                <a:gd name="connsiteX19" fmla="*/ 216639 w 1776820"/>
                <a:gd name="connsiteY19" fmla="*/ 0 h 594246"/>
                <a:gd name="connsiteX20" fmla="*/ 424726 w 1776820"/>
                <a:gd name="connsiteY20" fmla="*/ 175336 h 594246"/>
                <a:gd name="connsiteX21" fmla="*/ 341111 w 1776820"/>
                <a:gd name="connsiteY21" fmla="*/ 175336 h 594246"/>
                <a:gd name="connsiteX22" fmla="*/ 217589 w 1776820"/>
                <a:gd name="connsiteY22" fmla="*/ 76769 h 594246"/>
                <a:gd name="connsiteX23" fmla="*/ 105469 w 1776820"/>
                <a:gd name="connsiteY23" fmla="*/ 157328 h 594246"/>
                <a:gd name="connsiteX24" fmla="*/ 437079 w 1776820"/>
                <a:gd name="connsiteY24" fmla="*/ 425545 h 594246"/>
                <a:gd name="connsiteX25" fmla="*/ 222340 w 1776820"/>
                <a:gd name="connsiteY25" fmla="*/ 594246 h 594246"/>
                <a:gd name="connsiteX26" fmla="*/ 0 w 1776820"/>
                <a:gd name="connsiteY26" fmla="*/ 394269 h 594246"/>
                <a:gd name="connsiteX27" fmla="*/ 915965 w 1776820"/>
                <a:gd name="connsiteY27" fmla="*/ 378157 h 594246"/>
                <a:gd name="connsiteX28" fmla="*/ 1124052 w 1776820"/>
                <a:gd name="connsiteY28" fmla="*/ 163015 h 594246"/>
                <a:gd name="connsiteX29" fmla="*/ 1318838 w 1776820"/>
                <a:gd name="connsiteY29" fmla="*/ 315604 h 594246"/>
                <a:gd name="connsiteX30" fmla="*/ 1238073 w 1776820"/>
                <a:gd name="connsiteY30" fmla="*/ 315604 h 594246"/>
                <a:gd name="connsiteX31" fmla="*/ 1125953 w 1776820"/>
                <a:gd name="connsiteY31" fmla="*/ 233149 h 594246"/>
                <a:gd name="connsiteX32" fmla="*/ 1000530 w 1776820"/>
                <a:gd name="connsiteY32" fmla="*/ 378157 h 594246"/>
                <a:gd name="connsiteX33" fmla="*/ 1125953 w 1776820"/>
                <a:gd name="connsiteY33" fmla="*/ 523164 h 594246"/>
                <a:gd name="connsiteX34" fmla="*/ 1239023 w 1776820"/>
                <a:gd name="connsiteY34" fmla="*/ 446396 h 594246"/>
                <a:gd name="connsiteX35" fmla="*/ 1318838 w 1776820"/>
                <a:gd name="connsiteY35" fmla="*/ 446396 h 594246"/>
                <a:gd name="connsiteX36" fmla="*/ 1124052 w 1776820"/>
                <a:gd name="connsiteY36" fmla="*/ 594246 h 594246"/>
                <a:gd name="connsiteX37" fmla="*/ 915965 w 1776820"/>
                <a:gd name="connsiteY37" fmla="*/ 378157 h 594246"/>
                <a:gd name="connsiteX38" fmla="*/ 1345442 w 1776820"/>
                <a:gd name="connsiteY38" fmla="*/ 378157 h 594246"/>
                <a:gd name="connsiteX39" fmla="*/ 1561131 w 1776820"/>
                <a:gd name="connsiteY39" fmla="*/ 163015 h 594246"/>
                <a:gd name="connsiteX40" fmla="*/ 1776820 w 1776820"/>
                <a:gd name="connsiteY40" fmla="*/ 378157 h 594246"/>
                <a:gd name="connsiteX41" fmla="*/ 1561131 w 1776820"/>
                <a:gd name="connsiteY41" fmla="*/ 593298 h 594246"/>
                <a:gd name="connsiteX42" fmla="*/ 1345442 w 1776820"/>
                <a:gd name="connsiteY42" fmla="*/ 378157 h 594246"/>
                <a:gd name="connsiteX43" fmla="*/ 1694155 w 1776820"/>
                <a:gd name="connsiteY43" fmla="*/ 378157 h 594246"/>
                <a:gd name="connsiteX44" fmla="*/ 1561131 w 1776820"/>
                <a:gd name="connsiteY44" fmla="*/ 233149 h 594246"/>
                <a:gd name="connsiteX45" fmla="*/ 1427157 w 1776820"/>
                <a:gd name="connsiteY45" fmla="*/ 378157 h 594246"/>
                <a:gd name="connsiteX46" fmla="*/ 1561131 w 1776820"/>
                <a:gd name="connsiteY46" fmla="*/ 523164 h 594246"/>
                <a:gd name="connsiteX47" fmla="*/ 1694155 w 1776820"/>
                <a:gd name="connsiteY47" fmla="*/ 378157 h 59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776820" h="594246">
                  <a:moveTo>
                    <a:pt x="878908" y="378157"/>
                  </a:moveTo>
                  <a:cubicBezTo>
                    <a:pt x="878908" y="253052"/>
                    <a:pt x="793393" y="163015"/>
                    <a:pt x="673671" y="163015"/>
                  </a:cubicBezTo>
                  <a:cubicBezTo>
                    <a:pt x="554900" y="163015"/>
                    <a:pt x="468434" y="253052"/>
                    <a:pt x="468434" y="378157"/>
                  </a:cubicBezTo>
                  <a:cubicBezTo>
                    <a:pt x="468434" y="503261"/>
                    <a:pt x="553950" y="593298"/>
                    <a:pt x="673671" y="593298"/>
                  </a:cubicBezTo>
                  <a:cubicBezTo>
                    <a:pt x="767738" y="593298"/>
                    <a:pt x="840901" y="536433"/>
                    <a:pt x="867506" y="451134"/>
                  </a:cubicBezTo>
                  <a:lnTo>
                    <a:pt x="785792" y="451134"/>
                  </a:lnTo>
                  <a:cubicBezTo>
                    <a:pt x="765838" y="495679"/>
                    <a:pt x="724981" y="523164"/>
                    <a:pt x="673671" y="523164"/>
                  </a:cubicBezTo>
                  <a:cubicBezTo>
                    <a:pt x="602408" y="523164"/>
                    <a:pt x="553000" y="470090"/>
                    <a:pt x="547299" y="392373"/>
                  </a:cubicBezTo>
                  <a:lnTo>
                    <a:pt x="877958" y="392373"/>
                  </a:lnTo>
                  <a:cubicBezTo>
                    <a:pt x="878908" y="387634"/>
                    <a:pt x="878908" y="382895"/>
                    <a:pt x="878908" y="378157"/>
                  </a:cubicBezTo>
                  <a:close/>
                  <a:moveTo>
                    <a:pt x="553000" y="333612"/>
                  </a:moveTo>
                  <a:cubicBezTo>
                    <a:pt x="562501" y="271060"/>
                    <a:pt x="610960" y="227463"/>
                    <a:pt x="675572" y="227463"/>
                  </a:cubicBezTo>
                  <a:cubicBezTo>
                    <a:pt x="740183" y="227463"/>
                    <a:pt x="788642" y="271060"/>
                    <a:pt x="798144" y="333612"/>
                  </a:cubicBezTo>
                  <a:lnTo>
                    <a:pt x="553000" y="333612"/>
                  </a:lnTo>
                  <a:close/>
                  <a:moveTo>
                    <a:pt x="0" y="394269"/>
                  </a:moveTo>
                  <a:lnTo>
                    <a:pt x="83615" y="394269"/>
                  </a:lnTo>
                  <a:cubicBezTo>
                    <a:pt x="90266" y="469142"/>
                    <a:pt x="139675" y="516530"/>
                    <a:pt x="221390" y="516530"/>
                  </a:cubicBezTo>
                  <a:cubicBezTo>
                    <a:pt x="294553" y="516530"/>
                    <a:pt x="347763" y="488097"/>
                    <a:pt x="347763" y="425545"/>
                  </a:cubicBezTo>
                  <a:cubicBezTo>
                    <a:pt x="347763" y="286224"/>
                    <a:pt x="18053" y="369627"/>
                    <a:pt x="18053" y="156381"/>
                  </a:cubicBezTo>
                  <a:cubicBezTo>
                    <a:pt x="18053" y="63500"/>
                    <a:pt x="99768" y="0"/>
                    <a:pt x="216639" y="0"/>
                  </a:cubicBezTo>
                  <a:cubicBezTo>
                    <a:pt x="335410" y="0"/>
                    <a:pt x="417125" y="69187"/>
                    <a:pt x="424726" y="175336"/>
                  </a:cubicBezTo>
                  <a:lnTo>
                    <a:pt x="341111" y="175336"/>
                  </a:lnTo>
                  <a:cubicBezTo>
                    <a:pt x="335410" y="115627"/>
                    <a:pt x="288852" y="76769"/>
                    <a:pt x="217589" y="76769"/>
                  </a:cubicBezTo>
                  <a:cubicBezTo>
                    <a:pt x="148227" y="76769"/>
                    <a:pt x="105469" y="108045"/>
                    <a:pt x="105469" y="157328"/>
                  </a:cubicBezTo>
                  <a:cubicBezTo>
                    <a:pt x="105469" y="298545"/>
                    <a:pt x="437079" y="204716"/>
                    <a:pt x="437079" y="425545"/>
                  </a:cubicBezTo>
                  <a:cubicBezTo>
                    <a:pt x="437079" y="531694"/>
                    <a:pt x="347763" y="594246"/>
                    <a:pt x="222340" y="594246"/>
                  </a:cubicBezTo>
                  <a:cubicBezTo>
                    <a:pt x="90266" y="593298"/>
                    <a:pt x="6651" y="514634"/>
                    <a:pt x="0" y="394269"/>
                  </a:cubicBezTo>
                  <a:close/>
                  <a:moveTo>
                    <a:pt x="915965" y="378157"/>
                  </a:moveTo>
                  <a:cubicBezTo>
                    <a:pt x="915965" y="262530"/>
                    <a:pt x="991979" y="163015"/>
                    <a:pt x="1124052" y="163015"/>
                  </a:cubicBezTo>
                  <a:cubicBezTo>
                    <a:pt x="1221920" y="163015"/>
                    <a:pt x="1306485" y="220828"/>
                    <a:pt x="1318838" y="315604"/>
                  </a:cubicBezTo>
                  <a:lnTo>
                    <a:pt x="1238073" y="315604"/>
                  </a:lnTo>
                  <a:cubicBezTo>
                    <a:pt x="1230472" y="268216"/>
                    <a:pt x="1182013" y="233149"/>
                    <a:pt x="1125953" y="233149"/>
                  </a:cubicBezTo>
                  <a:cubicBezTo>
                    <a:pt x="1042338" y="233149"/>
                    <a:pt x="1000530" y="297597"/>
                    <a:pt x="1000530" y="378157"/>
                  </a:cubicBezTo>
                  <a:cubicBezTo>
                    <a:pt x="1000530" y="458716"/>
                    <a:pt x="1043288" y="523164"/>
                    <a:pt x="1125953" y="523164"/>
                  </a:cubicBezTo>
                  <a:cubicBezTo>
                    <a:pt x="1182963" y="523164"/>
                    <a:pt x="1225721" y="493784"/>
                    <a:pt x="1239023" y="446396"/>
                  </a:cubicBezTo>
                  <a:lnTo>
                    <a:pt x="1318838" y="446396"/>
                  </a:lnTo>
                  <a:cubicBezTo>
                    <a:pt x="1305535" y="534537"/>
                    <a:pt x="1230472" y="594246"/>
                    <a:pt x="1124052" y="594246"/>
                  </a:cubicBezTo>
                  <a:cubicBezTo>
                    <a:pt x="991028" y="593298"/>
                    <a:pt x="915965" y="492836"/>
                    <a:pt x="915965" y="378157"/>
                  </a:cubicBezTo>
                  <a:close/>
                  <a:moveTo>
                    <a:pt x="1345442" y="378157"/>
                  </a:moveTo>
                  <a:cubicBezTo>
                    <a:pt x="1345442" y="253052"/>
                    <a:pt x="1435709" y="163015"/>
                    <a:pt x="1561131" y="163015"/>
                  </a:cubicBezTo>
                  <a:cubicBezTo>
                    <a:pt x="1686554" y="163015"/>
                    <a:pt x="1776820" y="253052"/>
                    <a:pt x="1776820" y="378157"/>
                  </a:cubicBezTo>
                  <a:cubicBezTo>
                    <a:pt x="1776820" y="503261"/>
                    <a:pt x="1687504" y="593298"/>
                    <a:pt x="1561131" y="593298"/>
                  </a:cubicBezTo>
                  <a:cubicBezTo>
                    <a:pt x="1435709" y="593298"/>
                    <a:pt x="1345442" y="503261"/>
                    <a:pt x="1345442" y="378157"/>
                  </a:cubicBezTo>
                  <a:close/>
                  <a:moveTo>
                    <a:pt x="1694155" y="378157"/>
                  </a:moveTo>
                  <a:cubicBezTo>
                    <a:pt x="1694155" y="292858"/>
                    <a:pt x="1639996" y="233149"/>
                    <a:pt x="1561131" y="233149"/>
                  </a:cubicBezTo>
                  <a:cubicBezTo>
                    <a:pt x="1481317" y="233149"/>
                    <a:pt x="1427157" y="292858"/>
                    <a:pt x="1427157" y="378157"/>
                  </a:cubicBezTo>
                  <a:cubicBezTo>
                    <a:pt x="1427157" y="463455"/>
                    <a:pt x="1481317" y="523164"/>
                    <a:pt x="1561131" y="523164"/>
                  </a:cubicBezTo>
                  <a:cubicBezTo>
                    <a:pt x="1640945" y="523164"/>
                    <a:pt x="1694155" y="463455"/>
                    <a:pt x="1694155" y="378157"/>
                  </a:cubicBezTo>
                  <a:close/>
                </a:path>
              </a:pathLst>
            </a:custGeom>
            <a:solidFill>
              <a:srgbClr val="000000"/>
            </a:solidFill>
            <a:ln w="9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95380369-65AA-83E8-A72B-EC96C0416D1F}"/>
                </a:ext>
              </a:extLst>
            </p:cNvPr>
            <p:cNvGrpSpPr/>
            <p:nvPr/>
          </p:nvGrpSpPr>
          <p:grpSpPr>
            <a:xfrm>
              <a:off x="4747707" y="3069425"/>
              <a:ext cx="739233" cy="721045"/>
              <a:chOff x="4747707" y="3069425"/>
              <a:chExt cx="739233" cy="721045"/>
            </a:xfrm>
          </p:grpSpPr>
          <p:grpSp>
            <p:nvGrpSpPr>
              <p:cNvPr id="23" name="Graphic 13">
                <a:extLst>
                  <a:ext uri="{FF2B5EF4-FFF2-40B4-BE49-F238E27FC236}">
                    <a16:creationId xmlns:a16="http://schemas.microsoft.com/office/drawing/2014/main" id="{49F732F2-015A-A704-DD6A-0A6E2E0990E6}"/>
                  </a:ext>
                </a:extLst>
              </p:cNvPr>
              <p:cNvGrpSpPr/>
              <p:nvPr/>
            </p:nvGrpSpPr>
            <p:grpSpPr>
              <a:xfrm>
                <a:off x="4747707" y="3547470"/>
                <a:ext cx="739233" cy="243000"/>
                <a:chOff x="4747707" y="3547470"/>
                <a:chExt cx="739233" cy="243000"/>
              </a:xfrm>
            </p:grpSpPr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6DFE45-6508-4FC4-B66D-9A7660B3B205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739233" cy="243000"/>
                </a:xfrm>
                <a:custGeom>
                  <a:avLst/>
                  <a:gdLst>
                    <a:gd name="connsiteX0" fmla="*/ 333510 w 739233"/>
                    <a:gd name="connsiteY0" fmla="*/ 52127 h 243000"/>
                    <a:gd name="connsiteX1" fmla="*/ 306905 w 739233"/>
                    <a:gd name="connsiteY1" fmla="*/ 53075 h 243000"/>
                    <a:gd name="connsiteX2" fmla="*/ 306905 w 739233"/>
                    <a:gd name="connsiteY2" fmla="*/ 53075 h 243000"/>
                    <a:gd name="connsiteX3" fmla="*/ 288852 w 739233"/>
                    <a:gd name="connsiteY3" fmla="*/ 51179 h 243000"/>
                    <a:gd name="connsiteX4" fmla="*/ 0 w 739233"/>
                    <a:gd name="connsiteY4" fmla="*/ 0 h 243000"/>
                    <a:gd name="connsiteX5" fmla="*/ 0 w 739233"/>
                    <a:gd name="connsiteY5" fmla="*/ 107097 h 243000"/>
                    <a:gd name="connsiteX6" fmla="*/ 189084 w 739233"/>
                    <a:gd name="connsiteY6" fmla="*/ 224619 h 243000"/>
                    <a:gd name="connsiteX7" fmla="*/ 236593 w 739233"/>
                    <a:gd name="connsiteY7" fmla="*/ 241679 h 243000"/>
                    <a:gd name="connsiteX8" fmla="*/ 236593 w 739233"/>
                    <a:gd name="connsiteY8" fmla="*/ 241679 h 243000"/>
                    <a:gd name="connsiteX9" fmla="*/ 277450 w 739233"/>
                    <a:gd name="connsiteY9" fmla="*/ 240731 h 243000"/>
                    <a:gd name="connsiteX10" fmla="*/ 739233 w 739233"/>
                    <a:gd name="connsiteY10" fmla="*/ 148798 h 243000"/>
                    <a:gd name="connsiteX11" fmla="*/ 739233 w 739233"/>
                    <a:gd name="connsiteY11" fmla="*/ 6634 h 243000"/>
                    <a:gd name="connsiteX12" fmla="*/ 333510 w 739233"/>
                    <a:gd name="connsiteY12" fmla="*/ 52127 h 24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9233" h="243000">
                      <a:moveTo>
                        <a:pt x="333510" y="52127"/>
                      </a:moveTo>
                      <a:cubicBezTo>
                        <a:pt x="324959" y="53075"/>
                        <a:pt x="315457" y="53075"/>
                        <a:pt x="306905" y="53075"/>
                      </a:cubicBezTo>
                      <a:lnTo>
                        <a:pt x="306905" y="53075"/>
                      </a:lnTo>
                      <a:cubicBezTo>
                        <a:pt x="301204" y="53075"/>
                        <a:pt x="294553" y="52127"/>
                        <a:pt x="288852" y="51179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3337" y="234097"/>
                        <a:pt x="219490" y="239784"/>
                        <a:pt x="236593" y="241679"/>
                      </a:cubicBezTo>
                      <a:lnTo>
                        <a:pt x="236593" y="241679"/>
                      </a:lnTo>
                      <a:cubicBezTo>
                        <a:pt x="249895" y="243575"/>
                        <a:pt x="264148" y="243575"/>
                        <a:pt x="277450" y="240731"/>
                      </a:cubicBezTo>
                      <a:lnTo>
                        <a:pt x="739233" y="148798"/>
                      </a:lnTo>
                      <a:lnTo>
                        <a:pt x="739233" y="6634"/>
                      </a:lnTo>
                      <a:lnTo>
                        <a:pt x="333510" y="52127"/>
                      </a:lnTo>
                      <a:close/>
                    </a:path>
                  </a:pathLst>
                </a:custGeom>
                <a:solidFill>
                  <a:srgbClr val="FF444F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589DE73A-C73E-43A7-4D73-D762C524D948}"/>
                    </a:ext>
                  </a:extLst>
                </p:cNvPr>
                <p:cNvSpPr/>
                <p:nvPr/>
              </p:nvSpPr>
              <p:spPr>
                <a:xfrm>
                  <a:off x="4747707" y="3547470"/>
                  <a:ext cx="306905" cy="241679"/>
                </a:xfrm>
                <a:custGeom>
                  <a:avLst/>
                  <a:gdLst>
                    <a:gd name="connsiteX0" fmla="*/ 236593 w 306905"/>
                    <a:gd name="connsiteY0" fmla="*/ 241679 h 241679"/>
                    <a:gd name="connsiteX1" fmla="*/ 306905 w 306905"/>
                    <a:gd name="connsiteY1" fmla="*/ 52127 h 241679"/>
                    <a:gd name="connsiteX2" fmla="*/ 288852 w 306905"/>
                    <a:gd name="connsiteY2" fmla="*/ 50231 h 241679"/>
                    <a:gd name="connsiteX3" fmla="*/ 0 w 306905"/>
                    <a:gd name="connsiteY3" fmla="*/ 0 h 241679"/>
                    <a:gd name="connsiteX4" fmla="*/ 0 w 306905"/>
                    <a:gd name="connsiteY4" fmla="*/ 107097 h 241679"/>
                    <a:gd name="connsiteX5" fmla="*/ 189084 w 306905"/>
                    <a:gd name="connsiteY5" fmla="*/ 224619 h 241679"/>
                    <a:gd name="connsiteX6" fmla="*/ 236593 w 306905"/>
                    <a:gd name="connsiteY6" fmla="*/ 241679 h 241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6905" h="241679">
                      <a:moveTo>
                        <a:pt x="236593" y="241679"/>
                      </a:moveTo>
                      <a:lnTo>
                        <a:pt x="306905" y="52127"/>
                      </a:lnTo>
                      <a:cubicBezTo>
                        <a:pt x="301204" y="52127"/>
                        <a:pt x="294553" y="51179"/>
                        <a:pt x="288852" y="50231"/>
                      </a:cubicBezTo>
                      <a:lnTo>
                        <a:pt x="0" y="0"/>
                      </a:lnTo>
                      <a:lnTo>
                        <a:pt x="0" y="107097"/>
                      </a:lnTo>
                      <a:lnTo>
                        <a:pt x="189084" y="224619"/>
                      </a:lnTo>
                      <a:cubicBezTo>
                        <a:pt x="204287" y="234097"/>
                        <a:pt x="219490" y="239784"/>
                        <a:pt x="236593" y="241679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" name="Graphic 13">
                <a:extLst>
                  <a:ext uri="{FF2B5EF4-FFF2-40B4-BE49-F238E27FC236}">
                    <a16:creationId xmlns:a16="http://schemas.microsoft.com/office/drawing/2014/main" id="{194B47E6-0E30-22DE-C7B2-04B8D0B7BBAA}"/>
                  </a:ext>
                </a:extLst>
              </p:cNvPr>
              <p:cNvGrpSpPr/>
              <p:nvPr/>
            </p:nvGrpSpPr>
            <p:grpSpPr>
              <a:xfrm>
                <a:off x="4747707" y="3329485"/>
                <a:ext cx="738283" cy="201873"/>
                <a:chOff x="4747707" y="3329485"/>
                <a:chExt cx="738283" cy="201873"/>
              </a:xfrm>
            </p:grpSpPr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DC48D3DA-AF5E-CDDB-F587-539F250B6A0C}"/>
                    </a:ext>
                  </a:extLst>
                </p:cNvPr>
                <p:cNvSpPr/>
                <p:nvPr/>
              </p:nvSpPr>
              <p:spPr>
                <a:xfrm>
                  <a:off x="4747707" y="3329485"/>
                  <a:ext cx="738283" cy="201873"/>
                </a:xfrm>
                <a:custGeom>
                  <a:avLst/>
                  <a:gdLst>
                    <a:gd name="connsiteX0" fmla="*/ 426627 w 738283"/>
                    <a:gd name="connsiteY0" fmla="*/ 948 h 201873"/>
                    <a:gd name="connsiteX1" fmla="*/ 406673 w 738283"/>
                    <a:gd name="connsiteY1" fmla="*/ 0 h 201873"/>
                    <a:gd name="connsiteX2" fmla="*/ 400022 w 738283"/>
                    <a:gd name="connsiteY2" fmla="*/ 0 h 201873"/>
                    <a:gd name="connsiteX3" fmla="*/ 0 w 738283"/>
                    <a:gd name="connsiteY3" fmla="*/ 36015 h 201873"/>
                    <a:gd name="connsiteX4" fmla="*/ 0 w 738283"/>
                    <a:gd name="connsiteY4" fmla="*/ 161119 h 201873"/>
                    <a:gd name="connsiteX5" fmla="*/ 312606 w 738283"/>
                    <a:gd name="connsiteY5" fmla="*/ 200925 h 201873"/>
                    <a:gd name="connsiteX6" fmla="*/ 331610 w 738283"/>
                    <a:gd name="connsiteY6" fmla="*/ 201873 h 201873"/>
                    <a:gd name="connsiteX7" fmla="*/ 331610 w 738283"/>
                    <a:gd name="connsiteY7" fmla="*/ 201873 h 201873"/>
                    <a:gd name="connsiteX8" fmla="*/ 338261 w 738283"/>
                    <a:gd name="connsiteY8" fmla="*/ 201873 h 201873"/>
                    <a:gd name="connsiteX9" fmla="*/ 738283 w 738283"/>
                    <a:gd name="connsiteY9" fmla="*/ 165858 h 201873"/>
                    <a:gd name="connsiteX10" fmla="*/ 738283 w 738283"/>
                    <a:gd name="connsiteY10" fmla="*/ 40754 h 201873"/>
                    <a:gd name="connsiteX11" fmla="*/ 426627 w 738283"/>
                    <a:gd name="connsiteY11" fmla="*/ 948 h 201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38283" h="201873">
                      <a:moveTo>
                        <a:pt x="426627" y="948"/>
                      </a:moveTo>
                      <a:cubicBezTo>
                        <a:pt x="419976" y="0"/>
                        <a:pt x="413324" y="0"/>
                        <a:pt x="406673" y="0"/>
                      </a:cubicBezTo>
                      <a:cubicBezTo>
                        <a:pt x="404773" y="0"/>
                        <a:pt x="401922" y="0"/>
                        <a:pt x="400022" y="0"/>
                      </a:cubicBezTo>
                      <a:lnTo>
                        <a:pt x="0" y="36015"/>
                      </a:lnTo>
                      <a:lnTo>
                        <a:pt x="0" y="161119"/>
                      </a:lnTo>
                      <a:lnTo>
                        <a:pt x="312606" y="200925"/>
                      </a:lnTo>
                      <a:cubicBezTo>
                        <a:pt x="319258" y="201873"/>
                        <a:pt x="325909" y="201873"/>
                        <a:pt x="331610" y="201873"/>
                      </a:cubicBezTo>
                      <a:lnTo>
                        <a:pt x="331610" y="201873"/>
                      </a:lnTo>
                      <a:cubicBezTo>
                        <a:pt x="333510" y="201873"/>
                        <a:pt x="336361" y="201873"/>
                        <a:pt x="338261" y="201873"/>
                      </a:cubicBezTo>
                      <a:lnTo>
                        <a:pt x="738283" y="165858"/>
                      </a:lnTo>
                      <a:lnTo>
                        <a:pt x="738283" y="40754"/>
                      </a:lnTo>
                      <a:lnTo>
                        <a:pt x="426627" y="948"/>
                      </a:lnTo>
                      <a:close/>
                    </a:path>
                  </a:pathLst>
                </a:custGeom>
                <a:solidFill>
                  <a:srgbClr val="FFBC2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DF8A7C3-AB35-D65E-1B91-40662AAD5088}"/>
                    </a:ext>
                  </a:extLst>
                </p:cNvPr>
                <p:cNvSpPr/>
                <p:nvPr/>
              </p:nvSpPr>
              <p:spPr>
                <a:xfrm>
                  <a:off x="4747707" y="3330432"/>
                  <a:ext cx="405723" cy="200925"/>
                </a:xfrm>
                <a:custGeom>
                  <a:avLst/>
                  <a:gdLst>
                    <a:gd name="connsiteX0" fmla="*/ 0 w 405723"/>
                    <a:gd name="connsiteY0" fmla="*/ 35067 h 200925"/>
                    <a:gd name="connsiteX1" fmla="*/ 0 w 405723"/>
                    <a:gd name="connsiteY1" fmla="*/ 160172 h 200925"/>
                    <a:gd name="connsiteX2" fmla="*/ 312606 w 405723"/>
                    <a:gd name="connsiteY2" fmla="*/ 199978 h 200925"/>
                    <a:gd name="connsiteX3" fmla="*/ 331610 w 405723"/>
                    <a:gd name="connsiteY3" fmla="*/ 200925 h 200925"/>
                    <a:gd name="connsiteX4" fmla="*/ 405723 w 405723"/>
                    <a:gd name="connsiteY4" fmla="*/ 0 h 200925"/>
                    <a:gd name="connsiteX5" fmla="*/ 399072 w 405723"/>
                    <a:gd name="connsiteY5" fmla="*/ 0 h 200925"/>
                    <a:gd name="connsiteX6" fmla="*/ 0 w 405723"/>
                    <a:gd name="connsiteY6" fmla="*/ 35067 h 200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5723" h="200925">
                      <a:moveTo>
                        <a:pt x="0" y="35067"/>
                      </a:moveTo>
                      <a:lnTo>
                        <a:pt x="0" y="160172"/>
                      </a:lnTo>
                      <a:lnTo>
                        <a:pt x="312606" y="199978"/>
                      </a:lnTo>
                      <a:cubicBezTo>
                        <a:pt x="319258" y="200925"/>
                        <a:pt x="325909" y="200925"/>
                        <a:pt x="331610" y="200925"/>
                      </a:cubicBezTo>
                      <a:lnTo>
                        <a:pt x="405723" y="0"/>
                      </a:lnTo>
                      <a:cubicBezTo>
                        <a:pt x="403823" y="0"/>
                        <a:pt x="400972" y="0"/>
                        <a:pt x="399072" y="0"/>
                      </a:cubicBezTo>
                      <a:lnTo>
                        <a:pt x="0" y="35067"/>
                      </a:lnTo>
                      <a:close/>
                    </a:path>
                  </a:pathLst>
                </a:custGeom>
                <a:solidFill>
                  <a:srgbClr val="FFB000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5" name="Graphic 13">
                <a:extLst>
                  <a:ext uri="{FF2B5EF4-FFF2-40B4-BE49-F238E27FC236}">
                    <a16:creationId xmlns:a16="http://schemas.microsoft.com/office/drawing/2014/main" id="{EE797415-2341-90BD-F06D-4C5D47B0BA61}"/>
                  </a:ext>
                </a:extLst>
              </p:cNvPr>
              <p:cNvGrpSpPr/>
              <p:nvPr/>
            </p:nvGrpSpPr>
            <p:grpSpPr>
              <a:xfrm>
                <a:off x="4747707" y="3069425"/>
                <a:ext cx="737332" cy="243000"/>
                <a:chOff x="4747707" y="3069425"/>
                <a:chExt cx="737332" cy="243000"/>
              </a:xfrm>
            </p:grpSpPr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C1C5D41A-4743-0916-D06D-6C0FBF572FE2}"/>
                    </a:ext>
                  </a:extLst>
                </p:cNvPr>
                <p:cNvSpPr/>
                <p:nvPr/>
              </p:nvSpPr>
              <p:spPr>
                <a:xfrm>
                  <a:off x="4747707" y="3070372"/>
                  <a:ext cx="737332" cy="242052"/>
                </a:xfrm>
                <a:custGeom>
                  <a:avLst/>
                  <a:gdLst>
                    <a:gd name="connsiteX0" fmla="*/ 550149 w 737332"/>
                    <a:gd name="connsiteY0" fmla="*/ 18381 h 242052"/>
                    <a:gd name="connsiteX1" fmla="*/ 502641 w 737332"/>
                    <a:gd name="connsiteY1" fmla="*/ 1321 h 242052"/>
                    <a:gd name="connsiteX2" fmla="*/ 502641 w 737332"/>
                    <a:gd name="connsiteY2" fmla="*/ 1321 h 242052"/>
                    <a:gd name="connsiteX3" fmla="*/ 461783 w 737332"/>
                    <a:gd name="connsiteY3" fmla="*/ 2269 h 242052"/>
                    <a:gd name="connsiteX4" fmla="*/ 0 w 737332"/>
                    <a:gd name="connsiteY4" fmla="*/ 94202 h 242052"/>
                    <a:gd name="connsiteX5" fmla="*/ 0 w 737332"/>
                    <a:gd name="connsiteY5" fmla="*/ 236366 h 242052"/>
                    <a:gd name="connsiteX6" fmla="*/ 405723 w 737332"/>
                    <a:gd name="connsiteY6" fmla="*/ 190873 h 242052"/>
                    <a:gd name="connsiteX7" fmla="*/ 422826 w 737332"/>
                    <a:gd name="connsiteY7" fmla="*/ 189926 h 242052"/>
                    <a:gd name="connsiteX8" fmla="*/ 431378 w 737332"/>
                    <a:gd name="connsiteY8" fmla="*/ 189926 h 242052"/>
                    <a:gd name="connsiteX9" fmla="*/ 431378 w 737332"/>
                    <a:gd name="connsiteY9" fmla="*/ 189926 h 242052"/>
                    <a:gd name="connsiteX10" fmla="*/ 449431 w 737332"/>
                    <a:gd name="connsiteY10" fmla="*/ 191821 h 242052"/>
                    <a:gd name="connsiteX11" fmla="*/ 737333 w 737332"/>
                    <a:gd name="connsiteY11" fmla="*/ 242052 h 242052"/>
                    <a:gd name="connsiteX12" fmla="*/ 737333 w 737332"/>
                    <a:gd name="connsiteY12" fmla="*/ 135903 h 242052"/>
                    <a:gd name="connsiteX13" fmla="*/ 550149 w 737332"/>
                    <a:gd name="connsiteY13" fmla="*/ 18381 h 242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37332" h="242052">
                      <a:moveTo>
                        <a:pt x="550149" y="18381"/>
                      </a:moveTo>
                      <a:cubicBezTo>
                        <a:pt x="535897" y="8903"/>
                        <a:pt x="519744" y="3217"/>
                        <a:pt x="502641" y="1321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1424" y="189926"/>
                        <a:pt x="417125" y="189926"/>
                        <a:pt x="422826" y="189926"/>
                      </a:cubicBezTo>
                      <a:cubicBezTo>
                        <a:pt x="425677" y="189926"/>
                        <a:pt x="428527" y="189926"/>
                        <a:pt x="431378" y="189926"/>
                      </a:cubicBezTo>
                      <a:lnTo>
                        <a:pt x="431378" y="189926"/>
                      </a:lnTo>
                      <a:cubicBezTo>
                        <a:pt x="438029" y="189926"/>
                        <a:pt x="443730" y="190873"/>
                        <a:pt x="449431" y="191821"/>
                      </a:cubicBezTo>
                      <a:lnTo>
                        <a:pt x="737333" y="242052"/>
                      </a:lnTo>
                      <a:lnTo>
                        <a:pt x="737333" y="135903"/>
                      </a:lnTo>
                      <a:lnTo>
                        <a:pt x="550149" y="18381"/>
                      </a:lnTo>
                      <a:close/>
                    </a:path>
                  </a:pathLst>
                </a:custGeom>
                <a:solidFill>
                  <a:srgbClr val="0080E7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0993B276-7B73-82A6-7C6D-132EDBDDB868}"/>
                    </a:ext>
                  </a:extLst>
                </p:cNvPr>
                <p:cNvSpPr/>
                <p:nvPr/>
              </p:nvSpPr>
              <p:spPr>
                <a:xfrm>
                  <a:off x="4747707" y="3069425"/>
                  <a:ext cx="502640" cy="236365"/>
                </a:xfrm>
                <a:custGeom>
                  <a:avLst/>
                  <a:gdLst>
                    <a:gd name="connsiteX0" fmla="*/ 423776 w 502640"/>
                    <a:gd name="connsiteY0" fmla="*/ 190873 h 236365"/>
                    <a:gd name="connsiteX1" fmla="*/ 432328 w 502640"/>
                    <a:gd name="connsiteY1" fmla="*/ 190873 h 236365"/>
                    <a:gd name="connsiteX2" fmla="*/ 502641 w 502640"/>
                    <a:gd name="connsiteY2" fmla="*/ 1321 h 236365"/>
                    <a:gd name="connsiteX3" fmla="*/ 461783 w 502640"/>
                    <a:gd name="connsiteY3" fmla="*/ 2269 h 236365"/>
                    <a:gd name="connsiteX4" fmla="*/ 0 w 502640"/>
                    <a:gd name="connsiteY4" fmla="*/ 94202 h 236365"/>
                    <a:gd name="connsiteX5" fmla="*/ 0 w 502640"/>
                    <a:gd name="connsiteY5" fmla="*/ 236366 h 236365"/>
                    <a:gd name="connsiteX6" fmla="*/ 405723 w 502640"/>
                    <a:gd name="connsiteY6" fmla="*/ 190873 h 236365"/>
                    <a:gd name="connsiteX7" fmla="*/ 423776 w 502640"/>
                    <a:gd name="connsiteY7" fmla="*/ 190873 h 236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02640" h="236365">
                      <a:moveTo>
                        <a:pt x="423776" y="190873"/>
                      </a:moveTo>
                      <a:cubicBezTo>
                        <a:pt x="426627" y="190873"/>
                        <a:pt x="429477" y="190873"/>
                        <a:pt x="432328" y="190873"/>
                      </a:cubicBezTo>
                      <a:lnTo>
                        <a:pt x="502641" y="1321"/>
                      </a:lnTo>
                      <a:cubicBezTo>
                        <a:pt x="489338" y="-574"/>
                        <a:pt x="475086" y="-574"/>
                        <a:pt x="461783" y="2269"/>
                      </a:cubicBezTo>
                      <a:lnTo>
                        <a:pt x="0" y="94202"/>
                      </a:lnTo>
                      <a:lnTo>
                        <a:pt x="0" y="236366"/>
                      </a:lnTo>
                      <a:lnTo>
                        <a:pt x="405723" y="190873"/>
                      </a:lnTo>
                      <a:cubicBezTo>
                        <a:pt x="412374" y="190873"/>
                        <a:pt x="418075" y="190873"/>
                        <a:pt x="423776" y="190873"/>
                      </a:cubicBezTo>
                      <a:close/>
                    </a:path>
                  </a:pathLst>
                </a:custGeom>
                <a:solidFill>
                  <a:srgbClr val="006CEA"/>
                </a:solidFill>
                <a:ln w="9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79286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9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34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29" Type="http://schemas.openxmlformats.org/officeDocument/2006/relationships/slideLayout" Target="../slideLayouts/slideLayout98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theme" Target="../theme/theme5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31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9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34" Type="http://schemas.openxmlformats.org/officeDocument/2006/relationships/slideLayout" Target="../slideLayouts/slideLayout142.xml"/><Relationship Id="rId42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33" Type="http://schemas.openxmlformats.org/officeDocument/2006/relationships/slideLayout" Target="../slideLayouts/slideLayout141.xml"/><Relationship Id="rId38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slideLayout" Target="../slideLayouts/slideLayout137.xml"/><Relationship Id="rId41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32" Type="http://schemas.openxmlformats.org/officeDocument/2006/relationships/slideLayout" Target="../slideLayouts/slideLayout140.xml"/><Relationship Id="rId37" Type="http://schemas.openxmlformats.org/officeDocument/2006/relationships/slideLayout" Target="../slideLayouts/slideLayout145.xml"/><Relationship Id="rId40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36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31" Type="http://schemas.openxmlformats.org/officeDocument/2006/relationships/slideLayout" Target="../slideLayouts/slideLayout139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Relationship Id="rId30" Type="http://schemas.openxmlformats.org/officeDocument/2006/relationships/slideLayout" Target="../slideLayouts/slideLayout138.xml"/><Relationship Id="rId35" Type="http://schemas.openxmlformats.org/officeDocument/2006/relationships/slideLayout" Target="../slideLayouts/slideLayout143.xml"/><Relationship Id="rId43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8A1EE455-5B31-2F43-96D7-6972E9687A61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F786A50A-89D9-430E-B69D-1AD444E77F75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C27DB89-6629-F9DD-3E99-DA6DD870E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2565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88" r:id="rId6"/>
    <p:sldLayoutId id="2147483763" r:id="rId7"/>
    <p:sldLayoutId id="2147483859" r:id="rId8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 userDrawn="1">
          <p15:clr>
            <a:srgbClr val="F26B43"/>
          </p15:clr>
        </p15:guide>
        <p15:guide id="4" orient="horz" pos="414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 userDrawn="1">
          <p15:clr>
            <a:srgbClr val="F26B43"/>
          </p15:clr>
        </p15:guide>
        <p15:guide id="9" pos="7514" userDrawn="1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F95141DA-4046-A945-8841-E3A6BAA90014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EAE1431-B853-C061-340F-7B0E23B20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829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8" r:id="rId3"/>
    <p:sldLayoutId id="2147483659" r:id="rId4"/>
    <p:sldLayoutId id="2147483689" r:id="rId5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—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57536FA0-8A4C-E74F-B62C-7465E17DC932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41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4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6" r:id="rId3"/>
    <p:sldLayoutId id="2147483732" r:id="rId4"/>
    <p:sldLayoutId id="2147483733" r:id="rId5"/>
    <p:sldLayoutId id="2147483734" r:id="rId6"/>
    <p:sldLayoutId id="2147483665" r:id="rId7"/>
    <p:sldLayoutId id="2147483661" r:id="rId8"/>
    <p:sldLayoutId id="2147483744" r:id="rId9"/>
    <p:sldLayoutId id="2147483663" r:id="rId10"/>
    <p:sldLayoutId id="2147483745" r:id="rId11"/>
    <p:sldLayoutId id="2147483664" r:id="rId12"/>
    <p:sldLayoutId id="2147483746" r:id="rId13"/>
    <p:sldLayoutId id="2147483666" r:id="rId14"/>
    <p:sldLayoutId id="2147483667" r:id="rId15"/>
    <p:sldLayoutId id="2147483747" r:id="rId16"/>
    <p:sldLayoutId id="2147483668" r:id="rId17"/>
    <p:sldLayoutId id="214748374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737" r:id="rId25"/>
    <p:sldLayoutId id="2147483675" r:id="rId26"/>
    <p:sldLayoutId id="2147483676" r:id="rId27"/>
    <p:sldLayoutId id="2147483677" r:id="rId28"/>
    <p:sldLayoutId id="2147483678" r:id="rId29"/>
    <p:sldLayoutId id="2147483680" r:id="rId30"/>
    <p:sldLayoutId id="2147483682" r:id="rId31"/>
    <p:sldLayoutId id="2147483681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743" r:id="rId38"/>
    <p:sldLayoutId id="2147483662" r:id="rId39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667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7238" indent="-2174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81075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6500" indent="-225425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2457450"/>
            <a:ext cx="11664950" cy="37433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B1F33FA8-4DC5-5341-854F-AFB5B81EA4E1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17" r:id="rId3"/>
    <p:sldLayoutId id="2147483721" r:id="rId4"/>
    <p:sldLayoutId id="2147483720" r:id="rId5"/>
    <p:sldLayoutId id="2147483722" r:id="rId6"/>
    <p:sldLayoutId id="2147483725" r:id="rId7"/>
    <p:sldLayoutId id="2147483723" r:id="rId8"/>
    <p:sldLayoutId id="2147483741" r:id="rId9"/>
    <p:sldLayoutId id="2147483724" r:id="rId10"/>
    <p:sldLayoutId id="2147483726" r:id="rId11"/>
    <p:sldLayoutId id="2147483742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256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890588" indent="-176213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>
          <a:schemeClr val="accent1"/>
        </a:buClr>
        <a:buFont typeface="Systemtypsnitt normalt"/>
        <a:buChar char="—"/>
        <a:tabLst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 userDrawn="1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 userDrawn="1">
          <p15:clr>
            <a:srgbClr val="5ACBF0"/>
          </p15:clr>
        </p15:guide>
        <p15:guide id="7" orient="horz" pos="2092" userDrawn="1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 userDrawn="1">
          <p15:clr>
            <a:srgbClr val="5ACBF0"/>
          </p15:clr>
        </p15:guide>
        <p15:guide id="11" pos="2661" userDrawn="1">
          <p15:clr>
            <a:srgbClr val="5ACBF0"/>
          </p15:clr>
        </p15:guide>
        <p15:guide id="12" pos="2525" userDrawn="1">
          <p15:clr>
            <a:srgbClr val="5ACBF0"/>
          </p15:clr>
        </p15:guide>
        <p15:guide id="13" pos="1413" userDrawn="1">
          <p15:clr>
            <a:srgbClr val="5ACBF0"/>
          </p15:clr>
        </p15:guide>
        <p15:guide id="14" pos="1277" userDrawn="1">
          <p15:clr>
            <a:srgbClr val="5ACBF0"/>
          </p15:clr>
        </p15:guide>
        <p15:guide id="15" pos="5019" userDrawn="1">
          <p15:clr>
            <a:srgbClr val="5ACBF0"/>
          </p15:clr>
        </p15:guide>
        <p15:guide id="16" pos="5155" userDrawn="1">
          <p15:clr>
            <a:srgbClr val="5ACBF0"/>
          </p15:clr>
        </p15:guide>
        <p15:guide id="17" pos="6267" userDrawn="1">
          <p15:clr>
            <a:srgbClr val="5ACBF0"/>
          </p15:clr>
        </p15:guide>
        <p15:guide id="18" pos="6403" userDrawn="1">
          <p15:clr>
            <a:srgbClr val="5ACBF0"/>
          </p15:clr>
        </p15:guide>
        <p15:guide id="19" orient="horz" pos="1548" userDrawn="1">
          <p15:clr>
            <a:srgbClr val="A4A3A4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3A5AECA8-73D2-8B44-BDFC-BAB193E6B475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41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81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  <p:sldLayoutId id="2147483790" r:id="rId24"/>
    <p:sldLayoutId id="2147483791" r:id="rId25"/>
    <p:sldLayoutId id="2147483792" r:id="rId26"/>
    <p:sldLayoutId id="2147483793" r:id="rId27"/>
    <p:sldLayoutId id="2147483794" r:id="rId28"/>
    <p:sldLayoutId id="2147483795" r:id="rId29"/>
    <p:sldLayoutId id="2147483796" r:id="rId30"/>
    <p:sldLayoutId id="2147483797" r:id="rId31"/>
    <p:sldLayoutId id="2147483798" r:id="rId32"/>
    <p:sldLayoutId id="2147483799" r:id="rId33"/>
    <p:sldLayoutId id="2147483800" r:id="rId34"/>
    <p:sldLayoutId id="2147483801" r:id="rId35"/>
    <p:sldLayoutId id="2147483802" r:id="rId36"/>
    <p:sldLayoutId id="2147483803" r:id="rId37"/>
    <p:sldLayoutId id="2147483804" r:id="rId38"/>
    <p:sldLayoutId id="2147483805" r:id="rId39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667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7238" indent="-2174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81075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6500" indent="-225425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>
          <p15:clr>
            <a:srgbClr val="5ACBF0"/>
          </p15:clr>
        </p15:guide>
        <p15:guide id="7" orient="horz" pos="2092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>
          <p15:clr>
            <a:srgbClr val="5ACBF0"/>
          </p15:clr>
        </p15:guide>
        <p15:guide id="11" pos="2661">
          <p15:clr>
            <a:srgbClr val="5ACBF0"/>
          </p15:clr>
        </p15:guide>
        <p15:guide id="12" pos="2525">
          <p15:clr>
            <a:srgbClr val="5ACBF0"/>
          </p15:clr>
        </p15:guide>
        <p15:guide id="13" pos="1413">
          <p15:clr>
            <a:srgbClr val="5ACBF0"/>
          </p15:clr>
        </p15:guide>
        <p15:guide id="14" pos="1277">
          <p15:clr>
            <a:srgbClr val="5ACBF0"/>
          </p15:clr>
        </p15:guide>
        <p15:guide id="15" pos="5019">
          <p15:clr>
            <a:srgbClr val="5ACBF0"/>
          </p15:clr>
        </p15:guide>
        <p15:guide id="16" pos="5155">
          <p15:clr>
            <a:srgbClr val="5ACBF0"/>
          </p15:clr>
        </p15:guide>
        <p15:guide id="17" pos="6267">
          <p15:clr>
            <a:srgbClr val="5ACBF0"/>
          </p15:clr>
        </p15:guide>
        <p15:guide id="18" pos="6403">
          <p15:clr>
            <a:srgbClr val="5ACBF0"/>
          </p15:clr>
        </p15:guide>
        <p15:guide id="19" orient="horz" pos="1548">
          <p15:clr>
            <a:srgbClr val="A4A3A4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628D70-9280-9A5C-27C5-9FD83D07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1101600"/>
            <a:ext cx="11664950" cy="760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42C2-6D87-B15E-331E-85235D63F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3321050"/>
            <a:ext cx="11664950" cy="2879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CCF3-271E-C1CE-469F-8BB3C370B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30394" y="6381750"/>
            <a:ext cx="605810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fld id="{2CEADA93-208E-3F4D-BE95-68170F5AA028}" type="datetime1">
              <a:rPr lang="sv-SE" noProof="0" smtClean="0"/>
              <a:t>2024-02-23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DFDA9-5343-F962-42AA-F326D8EB7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25" y="6381750"/>
            <a:ext cx="3114254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4655D-1A07-7A6A-9E52-3166C887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9483" y="6381750"/>
            <a:ext cx="408992" cy="2375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84EE2656-7156-804C-A57B-63BAB0C6A1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hidden="1">
            <a:extLst>
              <a:ext uri="{FF2B5EF4-FFF2-40B4-BE49-F238E27FC236}">
                <a16:creationId xmlns:a16="http://schemas.microsoft.com/office/drawing/2014/main" id="{F572B714-9476-4DB6-CF4A-4611714F6419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0" y="-26571"/>
            <a:ext cx="12192000" cy="68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9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  <p:sldLayoutId id="2147483837" r:id="rId21"/>
    <p:sldLayoutId id="2147483838" r:id="rId22"/>
    <p:sldLayoutId id="2147483839" r:id="rId23"/>
    <p:sldLayoutId id="2147483840" r:id="rId24"/>
    <p:sldLayoutId id="2147483841" r:id="rId25"/>
    <p:sldLayoutId id="2147483842" r:id="rId26"/>
    <p:sldLayoutId id="2147483843" r:id="rId27"/>
    <p:sldLayoutId id="2147483844" r:id="rId28"/>
    <p:sldLayoutId id="2147483845" r:id="rId29"/>
    <p:sldLayoutId id="2147483846" r:id="rId30"/>
    <p:sldLayoutId id="2147483847" r:id="rId31"/>
    <p:sldLayoutId id="2147483848" r:id="rId32"/>
    <p:sldLayoutId id="2147483849" r:id="rId33"/>
    <p:sldLayoutId id="2147483850" r:id="rId34"/>
    <p:sldLayoutId id="2147483851" r:id="rId35"/>
    <p:sldLayoutId id="2147483852" r:id="rId36"/>
    <p:sldLayoutId id="2147483853" r:id="rId37"/>
    <p:sldLayoutId id="2147483854" r:id="rId38"/>
    <p:sldLayoutId id="2147483855" r:id="rId39"/>
    <p:sldLayoutId id="2147483856" r:id="rId40"/>
    <p:sldLayoutId id="2147483857" r:id="rId41"/>
    <p:sldLayoutId id="2147483858" r:id="rId4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667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7238" indent="-21748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81075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6500" indent="-225425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Clr>
          <a:schemeClr val="accent1"/>
        </a:buClr>
        <a:buFont typeface="Systemtypsnitt normalt"/>
        <a:buChar char="—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772">
          <p15:clr>
            <a:srgbClr val="5ACBF0"/>
          </p15:clr>
        </p15:guide>
        <p15:guide id="3" orient="horz" pos="4156">
          <p15:clr>
            <a:srgbClr val="F26B43"/>
          </p15:clr>
        </p15:guide>
        <p15:guide id="4" orient="horz" pos="414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2228">
          <p15:clr>
            <a:srgbClr val="5ACBF0"/>
          </p15:clr>
        </p15:guide>
        <p15:guide id="7" orient="horz" pos="2092">
          <p15:clr>
            <a:srgbClr val="5ACBF0"/>
          </p15:clr>
        </p15:guide>
        <p15:guide id="8" pos="166">
          <p15:clr>
            <a:srgbClr val="F26B43"/>
          </p15:clr>
        </p15:guide>
        <p15:guide id="9" pos="7514">
          <p15:clr>
            <a:srgbClr val="F26B43"/>
          </p15:clr>
        </p15:guide>
        <p15:guide id="10" pos="3908">
          <p15:clr>
            <a:srgbClr val="5ACBF0"/>
          </p15:clr>
        </p15:guide>
        <p15:guide id="11" pos="2661">
          <p15:clr>
            <a:srgbClr val="5ACBF0"/>
          </p15:clr>
        </p15:guide>
        <p15:guide id="12" pos="2525">
          <p15:clr>
            <a:srgbClr val="5ACBF0"/>
          </p15:clr>
        </p15:guide>
        <p15:guide id="13" pos="1413">
          <p15:clr>
            <a:srgbClr val="5ACBF0"/>
          </p15:clr>
        </p15:guide>
        <p15:guide id="14" pos="1277">
          <p15:clr>
            <a:srgbClr val="5ACBF0"/>
          </p15:clr>
        </p15:guide>
        <p15:guide id="15" pos="5019">
          <p15:clr>
            <a:srgbClr val="5ACBF0"/>
          </p15:clr>
        </p15:guide>
        <p15:guide id="16" pos="5155">
          <p15:clr>
            <a:srgbClr val="5ACBF0"/>
          </p15:clr>
        </p15:guide>
        <p15:guide id="17" pos="6267">
          <p15:clr>
            <a:srgbClr val="5ACBF0"/>
          </p15:clr>
        </p15:guide>
        <p15:guide id="18" pos="6403">
          <p15:clr>
            <a:srgbClr val="5ACBF0"/>
          </p15:clr>
        </p15:guide>
        <p15:guide id="19" orient="horz" pos="154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6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close-up of a metal tool&#10;&#10;Description automatically generated">
            <a:extLst>
              <a:ext uri="{FF2B5EF4-FFF2-40B4-BE49-F238E27FC236}">
                <a16:creationId xmlns:a16="http://schemas.microsoft.com/office/drawing/2014/main" id="{564ED1D1-C06E-BB17-201F-8C8500D171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27D1E7C-4C2C-5BC9-0D26-ADDBF40FC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T4-12</a:t>
            </a:r>
            <a:br>
              <a:rPr lang="en-US" dirty="0"/>
            </a:br>
            <a:r>
              <a:rPr lang="en-US" dirty="0"/>
              <a:t>Upgrade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50193-EDE3-EEA3-1AD9-A4BEAF694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2023 Seco Tools AB - All rights reserved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53EAD4-1C79-A3BD-3F1D-773231FD1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Product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73929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B78E07F-E45D-C457-B9EC-A339D2A8F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Benefits of tangential cutter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49F0A04-9A0A-0272-0881-431060613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C0AC3EF-D6B6-9774-D795-5B46493314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68288" indent="-268288">
              <a:spcBef>
                <a:spcPts val="1000"/>
              </a:spcBef>
              <a:spcAft>
                <a:spcPts val="600"/>
              </a:spcAft>
            </a:pPr>
            <a:r>
              <a:rPr lang="en-US" sz="2400" dirty="0"/>
              <a:t>Increased process rigidity</a:t>
            </a:r>
          </a:p>
          <a:p>
            <a:pPr marL="268288" indent="-268288">
              <a:spcBef>
                <a:spcPts val="1000"/>
              </a:spcBef>
              <a:spcAft>
                <a:spcPts val="600"/>
              </a:spcAft>
            </a:pPr>
            <a:r>
              <a:rPr lang="en-US" sz="2400" dirty="0"/>
              <a:t>Easier insert changes</a:t>
            </a:r>
          </a:p>
          <a:p>
            <a:pPr marL="268288" indent="-268288">
              <a:spcBef>
                <a:spcPts val="1000"/>
              </a:spcBef>
              <a:spcAft>
                <a:spcPts val="600"/>
              </a:spcAft>
            </a:pPr>
            <a:r>
              <a:rPr lang="en-US" sz="2400" dirty="0"/>
              <a:t>Square wall surfaces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0491F58-21DC-9C59-C28F-033A17A796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68288" indent="-268288">
              <a:spcBef>
                <a:spcPts val="1000"/>
              </a:spcBef>
              <a:spcAft>
                <a:spcPts val="600"/>
              </a:spcAft>
            </a:pPr>
            <a:r>
              <a:rPr lang="en-US" sz="2400" dirty="0"/>
              <a:t>Largest assortment insert radii</a:t>
            </a:r>
          </a:p>
          <a:p>
            <a:pPr marL="268288" indent="-268288">
              <a:spcBef>
                <a:spcPts val="1000"/>
              </a:spcBef>
              <a:spcAft>
                <a:spcPts val="600"/>
              </a:spcAft>
            </a:pPr>
            <a:r>
              <a:rPr lang="en-US" sz="2400" dirty="0"/>
              <a:t>Wide range of milling applications</a:t>
            </a:r>
          </a:p>
          <a:p>
            <a:endParaRPr lang="en-US" sz="24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E54EE4A-0AB8-9C16-EFD4-091BB5B02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Product Family Overview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0668E0F8-D242-6742-BEFD-DD07986A39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27364" y="188853"/>
            <a:ext cx="3011460" cy="3015298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30DC333E-CD6F-DD82-DD34-E478749E0251}"/>
              </a:ext>
            </a:extLst>
          </p:cNvPr>
          <p:cNvSpPr>
            <a:spLocks/>
          </p:cNvSpPr>
          <p:nvPr/>
        </p:nvSpPr>
        <p:spPr>
          <a:xfrm>
            <a:off x="9247021" y="812628"/>
            <a:ext cx="1767746" cy="1767746"/>
          </a:xfrm>
          <a:prstGeom prst="ellipse">
            <a:avLst/>
          </a:prstGeom>
          <a:noFill/>
          <a:ln w="57150">
            <a:solidFill>
              <a:srgbClr val="006CEA">
                <a:alpha val="72157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1F5FCC-8E64-BA20-CF09-3C1F0289D067}"/>
              </a:ext>
            </a:extLst>
          </p:cNvPr>
          <p:cNvGrpSpPr/>
          <p:nvPr/>
        </p:nvGrpSpPr>
        <p:grpSpPr>
          <a:xfrm>
            <a:off x="8728964" y="3640619"/>
            <a:ext cx="1059907" cy="1175173"/>
            <a:chOff x="8312453" y="3644547"/>
            <a:chExt cx="1059907" cy="1175173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E3C2E3C-328E-0F87-5483-8B249FF9C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0181" y="3644547"/>
              <a:ext cx="774898" cy="774898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1B719C8-B867-1658-7C4D-92802027D350}"/>
                </a:ext>
              </a:extLst>
            </p:cNvPr>
            <p:cNvSpPr txBox="1"/>
            <p:nvPr/>
          </p:nvSpPr>
          <p:spPr>
            <a:xfrm>
              <a:off x="8312453" y="4522266"/>
              <a:ext cx="1059907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33" dirty="0"/>
                <a:t>Side milling</a:t>
              </a:r>
              <a:endParaRPr lang="LID4096" sz="1333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60E7F2-7B96-725A-0475-7ED4E3442720}"/>
              </a:ext>
            </a:extLst>
          </p:cNvPr>
          <p:cNvGrpSpPr/>
          <p:nvPr/>
        </p:nvGrpSpPr>
        <p:grpSpPr>
          <a:xfrm>
            <a:off x="8752208" y="5188375"/>
            <a:ext cx="1013419" cy="1061590"/>
            <a:chOff x="8424504" y="5205533"/>
            <a:chExt cx="1013419" cy="106159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FEC44AD-2B23-90B5-EB4E-D34ECED7A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0181" y="5205533"/>
              <a:ext cx="862456" cy="721979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9123D8D-36C5-CC0B-55DA-60DEFE5B82E5}"/>
                </a:ext>
              </a:extLst>
            </p:cNvPr>
            <p:cNvSpPr txBox="1"/>
            <p:nvPr/>
          </p:nvSpPr>
          <p:spPr>
            <a:xfrm>
              <a:off x="8424504" y="5969669"/>
              <a:ext cx="1013419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33" dirty="0"/>
                <a:t>Slot milling</a:t>
              </a:r>
              <a:endParaRPr lang="LID4096" sz="1333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17B650-7885-118B-ED52-C92A1BCA7E98}"/>
              </a:ext>
            </a:extLst>
          </p:cNvPr>
          <p:cNvGrpSpPr/>
          <p:nvPr/>
        </p:nvGrpSpPr>
        <p:grpSpPr>
          <a:xfrm>
            <a:off x="10343746" y="3653849"/>
            <a:ext cx="1096775" cy="1148713"/>
            <a:chOff x="9907773" y="3697466"/>
            <a:chExt cx="1096775" cy="1148713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219F313-7DF9-4E70-267C-F56306480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29024" y="3697466"/>
              <a:ext cx="853356" cy="721979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9C4A2CD-0DD7-6E04-05A9-4E58F5701258}"/>
                </a:ext>
              </a:extLst>
            </p:cNvPr>
            <p:cNvSpPr txBox="1"/>
            <p:nvPr/>
          </p:nvSpPr>
          <p:spPr>
            <a:xfrm>
              <a:off x="9907773" y="4548725"/>
              <a:ext cx="1096775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33" dirty="0"/>
                <a:t>Face milling</a:t>
              </a:r>
              <a:endParaRPr lang="LID4096" sz="1333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7EC1379-D756-548F-79C6-36260E30341F}"/>
              </a:ext>
            </a:extLst>
          </p:cNvPr>
          <p:cNvGrpSpPr/>
          <p:nvPr/>
        </p:nvGrpSpPr>
        <p:grpSpPr>
          <a:xfrm>
            <a:off x="10267603" y="5188374"/>
            <a:ext cx="1249060" cy="1098064"/>
            <a:chOff x="9883874" y="5205532"/>
            <a:chExt cx="1249060" cy="109806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B9CAB13-64F3-2588-60A1-2E2B1C9D9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56832" y="5205532"/>
              <a:ext cx="774898" cy="79062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307D15-0524-06BF-DFAD-F0F969437248}"/>
                </a:ext>
              </a:extLst>
            </p:cNvPr>
            <p:cNvSpPr txBox="1"/>
            <p:nvPr/>
          </p:nvSpPr>
          <p:spPr>
            <a:xfrm>
              <a:off x="9883874" y="6006142"/>
              <a:ext cx="1249060" cy="2974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33" dirty="0"/>
                <a:t>Plunge milling</a:t>
              </a:r>
              <a:endParaRPr lang="LID4096" sz="1333" dirty="0"/>
            </a:p>
          </p:txBody>
        </p:sp>
      </p:grpSp>
    </p:spTree>
    <p:extLst>
      <p:ext uri="{BB962C8B-B14F-4D97-AF65-F5344CB8AC3E}">
        <p14:creationId xmlns:p14="http://schemas.microsoft.com/office/powerpoint/2010/main" val="3105976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727A5CC6-BCBF-1C29-15EC-59622AB5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T4-12 Upgrade </a:t>
            </a:r>
            <a:br>
              <a:rPr lang="en-US" dirty="0"/>
            </a:br>
            <a:r>
              <a:rPr lang="en-US" dirty="0"/>
              <a:t>Cutter Body Portfolio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3AAB25-1486-DB3E-D416-4C9EA4F92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AB783EA-9542-928C-F723-233233CADC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+mj-lt"/>
              </a:rPr>
              <a:t>Product Range</a:t>
            </a:r>
          </a:p>
          <a:p>
            <a:r>
              <a:rPr lang="en-US" dirty="0"/>
              <a:t>Square Shoulder &amp; Helical</a:t>
            </a:r>
          </a:p>
          <a:p>
            <a:r>
              <a:rPr lang="en-US" dirty="0"/>
              <a:t>Ø1.0” – 6.0” [25mm - 125mm]</a:t>
            </a:r>
          </a:p>
          <a:p>
            <a:r>
              <a:rPr lang="en-US" dirty="0"/>
              <a:t>Coarse &amp; Close Pitch</a:t>
            </a:r>
          </a:p>
          <a:p>
            <a:r>
              <a:rPr lang="en-US" dirty="0"/>
              <a:t>DOC .472” [12mm]</a:t>
            </a:r>
          </a:p>
          <a:p>
            <a:r>
              <a:rPr lang="en-US" dirty="0"/>
              <a:t>Radius .0.016” – 0.248”</a:t>
            </a:r>
          </a:p>
          <a:p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FCEDE54-6C43-AF8B-EB79-91D093D4DA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+mj-lt"/>
              </a:rPr>
              <a:t>Available Backend Connections</a:t>
            </a:r>
          </a:p>
          <a:p>
            <a:r>
              <a:rPr lang="en-US" dirty="0"/>
              <a:t>Cylindrical</a:t>
            </a:r>
          </a:p>
          <a:p>
            <a:r>
              <a:rPr lang="en-US" dirty="0"/>
              <a:t>Weldon / Seco-Weldon</a:t>
            </a:r>
          </a:p>
          <a:p>
            <a:r>
              <a:rPr lang="en-US" dirty="0"/>
              <a:t>Seco-Capto</a:t>
            </a:r>
          </a:p>
          <a:p>
            <a:r>
              <a:rPr lang="en-US" dirty="0"/>
              <a:t>Combimaster</a:t>
            </a:r>
          </a:p>
          <a:p>
            <a:r>
              <a:rPr lang="en-US" dirty="0"/>
              <a:t>Arbor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BFDE6AF-4893-FEC9-C901-103914DC9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Product Family Overview</a:t>
            </a:r>
          </a:p>
        </p:txBody>
      </p:sp>
      <p:pic>
        <p:nvPicPr>
          <p:cNvPr id="26" name="Picture Placeholder 7">
            <a:extLst>
              <a:ext uri="{FF2B5EF4-FFF2-40B4-BE49-F238E27FC236}">
                <a16:creationId xmlns:a16="http://schemas.microsoft.com/office/drawing/2014/main" id="{18BCA243-2985-F601-AD7B-34B8754C888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288" t="-6763" r="-11907" b="-8562"/>
          <a:stretch/>
        </p:blipFill>
        <p:spPr>
          <a:xfrm>
            <a:off x="8183563" y="-1588"/>
            <a:ext cx="4008437" cy="3321051"/>
          </a:xfrm>
          <a:noFill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EE4D40E-058D-78E9-69C8-329891FE0A03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83563" y="3536950"/>
            <a:ext cx="4008437" cy="332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876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C685D-946B-7CED-443A-F7A0115D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T4-12 Upgrade </a:t>
            </a:r>
            <a:br>
              <a:rPr lang="en-US" dirty="0"/>
            </a:br>
            <a:r>
              <a:rPr lang="en-US" dirty="0"/>
              <a:t>Insert Range Options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673B0-DAFB-176E-8F07-783A5F98F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52A6B-2C08-ADB4-A714-8826E189A5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LOEX120708TR-T4-M12</a:t>
            </a:r>
          </a:p>
          <a:p>
            <a:r>
              <a:rPr lang="en-US" sz="1600" dirty="0"/>
              <a:t>Soft cutting for Steel and easier stainless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LOEX120708R-T4-M09</a:t>
            </a:r>
          </a:p>
          <a:p>
            <a:r>
              <a:rPr lang="en-US" sz="1600" dirty="0"/>
              <a:t>Sharp edge for super alloys</a:t>
            </a:r>
          </a:p>
          <a:p>
            <a:pPr marL="0" indent="0">
              <a:buNone/>
            </a:pPr>
            <a:r>
              <a:rPr lang="en-US" b="1" dirty="0"/>
              <a:t>LOEX120708TR-T4-MD13</a:t>
            </a:r>
          </a:p>
          <a:p>
            <a:r>
              <a:rPr lang="en-US" sz="1600" dirty="0"/>
              <a:t>Strong edge for challenging setups and cast iron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02CC7-BE64-BD6F-0116-803C753A83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numCol="2"/>
          <a:lstStyle/>
          <a:p>
            <a:pPr marL="0" indent="0" fontAlgn="ctr">
              <a:spcAft>
                <a:spcPts val="0"/>
              </a:spcAft>
              <a:buNone/>
            </a:pPr>
            <a:r>
              <a:rPr lang="en-US" sz="1800" b="1" dirty="0"/>
              <a:t>CVD Grades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MP1501 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MP2501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MP3501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MK1500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MS2500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MM4500</a:t>
            </a:r>
          </a:p>
          <a:p>
            <a:pPr marL="0" fontAlgn="ctr">
              <a:spcAft>
                <a:spcPts val="0"/>
              </a:spcAft>
            </a:pPr>
            <a:endParaRPr lang="en-US" sz="1800" dirty="0"/>
          </a:p>
          <a:p>
            <a:pPr marL="0" indent="0" fontAlgn="ctr">
              <a:spcAft>
                <a:spcPts val="0"/>
              </a:spcAft>
              <a:buNone/>
            </a:pPr>
            <a:r>
              <a:rPr lang="en-US" sz="1800" b="1" dirty="0"/>
              <a:t>PVD Grades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F40M 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MP2050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MP3000</a:t>
            </a:r>
          </a:p>
          <a:p>
            <a:pPr marL="0" fontAlgn="ctr">
              <a:spcAft>
                <a:spcPts val="0"/>
              </a:spcAft>
            </a:pPr>
            <a:r>
              <a:rPr lang="en-US" sz="1800" dirty="0"/>
              <a:t>MK2050</a:t>
            </a:r>
          </a:p>
          <a:p>
            <a:pPr marL="0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MS2050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45639A-23D4-B645-CD89-9A70D19C4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Product Family Overview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328FE4-2C14-9FFC-103B-67A37ADFD8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C8D9EB2-6497-BC43-83F3-07722F327EA8}" type="datetime1">
              <a:rPr lang="sv-SE" smtClean="0"/>
              <a:t>2024-02-23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DB269D-E39C-D33A-3898-30E0F79D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3DD5755-71BB-A248-B5E1-A97D242133D5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83563" y="-1588"/>
            <a:ext cx="4008437" cy="332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Placeholder 21" descr="A close-up of a metal tool&#10;&#10;Description automatically generated">
            <a:extLst>
              <a:ext uri="{FF2B5EF4-FFF2-40B4-BE49-F238E27FC236}">
                <a16:creationId xmlns:a16="http://schemas.microsoft.com/office/drawing/2014/main" id="{60BA53CA-9FDA-3B70-823B-BE46656B99F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526463" y="3192463"/>
            <a:ext cx="3321050" cy="4008437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4189566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D5C87596-479D-02D2-DCC0-6FA02AA88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T4-12 Upgrades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CA8A497-ABC6-BB88-C45D-B436D102C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D9EB2-6497-BC43-83F3-07722F327EA8}" type="datetime1">
              <a:rPr lang="sv-SE" smtClean="0"/>
              <a:t>2024-02-23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7EAF47-3924-5FB8-D299-2D35B113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6493B8B-F47B-F9BF-C6AC-C47D3726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1ED9E41-A148-BAA4-202F-D6F1271B5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Review the specific improvements to this product</a:t>
            </a:r>
          </a:p>
        </p:txBody>
      </p:sp>
    </p:spTree>
    <p:extLst>
      <p:ext uri="{BB962C8B-B14F-4D97-AF65-F5344CB8AC3E}">
        <p14:creationId xmlns:p14="http://schemas.microsoft.com/office/powerpoint/2010/main" val="478023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7FCBBA6-26CD-3E18-E18B-C168B466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T4-12 Upgrade</a:t>
            </a:r>
            <a:br>
              <a:rPr lang="en-US" dirty="0"/>
            </a:br>
            <a:r>
              <a:rPr lang="en-US" dirty="0"/>
              <a:t>Product Upgrades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A699A6-58AF-448E-B63C-79B9F5FD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0BA506E-1EEA-D0CE-D857-DEEF20DB8F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numCol="2"/>
          <a:lstStyle/>
          <a:p>
            <a:r>
              <a:rPr lang="en-US" dirty="0"/>
              <a:t>Improved pocket geometry</a:t>
            </a:r>
          </a:p>
          <a:p>
            <a:r>
              <a:rPr lang="en-US" dirty="0"/>
              <a:t>New body material</a:t>
            </a:r>
          </a:p>
          <a:p>
            <a:r>
              <a:rPr lang="en-US" dirty="0"/>
              <a:t>PVD </a:t>
            </a:r>
            <a:r>
              <a:rPr lang="en-US" dirty="0" err="1"/>
              <a:t>CrN</a:t>
            </a:r>
            <a:r>
              <a:rPr lang="en-US" dirty="0"/>
              <a:t> coating</a:t>
            </a:r>
          </a:p>
          <a:p>
            <a:r>
              <a:rPr lang="en-US" dirty="0"/>
              <a:t>Diamond pattern in the flutes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44FA36-89DE-AA9D-5B96-54E025909A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Changes in cutter body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70BCC7F-BB92-D2B0-4F48-93AA64EAFA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numCol="1"/>
          <a:lstStyle/>
          <a:p>
            <a:r>
              <a:rPr lang="en-US" dirty="0"/>
              <a:t>Increase in coolant pressure</a:t>
            </a:r>
          </a:p>
          <a:p>
            <a:r>
              <a:rPr lang="en-US" dirty="0"/>
              <a:t>Optimized orientation</a:t>
            </a:r>
          </a:p>
          <a:p>
            <a:r>
              <a:rPr lang="en-US" dirty="0"/>
              <a:t>Added to the 6inch cutter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1A11F9B-2718-EC12-2109-4AA86EDFD1F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Updates in the coolant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CDD0B85-B4FB-9E80-38ED-82BCAC900AB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numCol="2"/>
          <a:lstStyle/>
          <a:p>
            <a:r>
              <a:rPr lang="en-US" dirty="0"/>
              <a:t>Added to all inserts and bodies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A9C5344-0A67-7CD0-057A-DD39BE770E9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Data matrix code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B591988-492F-DF86-5BD1-4161877DFD1D}"/>
              </a:ext>
            </a:extLst>
          </p:cNvPr>
          <p:cNvSpPr txBox="1">
            <a:spLocks/>
          </p:cNvSpPr>
          <p:nvPr/>
        </p:nvSpPr>
        <p:spPr>
          <a:xfrm>
            <a:off x="263525" y="657225"/>
            <a:ext cx="7704138" cy="284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ystemtypsnitt normalt"/>
              <a:buNone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Square T4-12 Upgrades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42B9FEAF-F9A2-54B9-16E5-1E7BAE6FAB2A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9875" y="3536950"/>
            <a:ext cx="3738563" cy="2663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513FB6E3-4668-EB70-36A9-7FAED5850FC1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52" t="-2724" r="-1875"/>
          <a:stretch/>
        </p:blipFill>
        <p:spPr bwMode="auto">
          <a:xfrm>
            <a:off x="4224338" y="3536950"/>
            <a:ext cx="3740150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F50EA3D4-D1FA-BE1A-F8BE-64A354F534D8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87112" y="3536949"/>
            <a:ext cx="3740150" cy="266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B52BA4C-1AB6-8323-374A-45FF645413FF}"/>
              </a:ext>
            </a:extLst>
          </p:cNvPr>
          <p:cNvGrpSpPr/>
          <p:nvPr/>
        </p:nvGrpSpPr>
        <p:grpSpPr>
          <a:xfrm>
            <a:off x="9159692" y="3635892"/>
            <a:ext cx="2339552" cy="973884"/>
            <a:chOff x="9159692" y="3635892"/>
            <a:chExt cx="2339552" cy="973884"/>
          </a:xfrm>
        </p:grpSpPr>
        <p:sp>
          <p:nvSpPr>
            <p:cNvPr id="34" name="textruta 11">
              <a:extLst>
                <a:ext uri="{FF2B5EF4-FFF2-40B4-BE49-F238E27FC236}">
                  <a16:creationId xmlns:a16="http://schemas.microsoft.com/office/drawing/2014/main" id="{8F50A09D-4358-42F9-EFF5-402D3605A0C8}"/>
                </a:ext>
              </a:extLst>
            </p:cNvPr>
            <p:cNvSpPr txBox="1"/>
            <p:nvPr/>
          </p:nvSpPr>
          <p:spPr>
            <a:xfrm>
              <a:off x="9581463" y="3635892"/>
              <a:ext cx="1917781" cy="32080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>
                <a:lnSpc>
                  <a:spcPct val="120000"/>
                </a:lnSpc>
                <a:spcAft>
                  <a:spcPts val="600"/>
                </a:spcAft>
                <a:buClr>
                  <a:schemeClr val="accent1"/>
                </a:buClr>
              </a:pPr>
              <a:r>
                <a:rPr lang="en-GB" sz="1400" dirty="0"/>
                <a:t>Data matrix code (DMC)</a:t>
              </a:r>
            </a:p>
          </p:txBody>
        </p:sp>
        <p:sp>
          <p:nvSpPr>
            <p:cNvPr id="35" name="Ellips 18">
              <a:extLst>
                <a:ext uri="{FF2B5EF4-FFF2-40B4-BE49-F238E27FC236}">
                  <a16:creationId xmlns:a16="http://schemas.microsoft.com/office/drawing/2014/main" id="{9D1C970F-F691-3962-00BF-3AF9FB70A000}"/>
                </a:ext>
              </a:extLst>
            </p:cNvPr>
            <p:cNvSpPr/>
            <p:nvPr/>
          </p:nvSpPr>
          <p:spPr>
            <a:xfrm>
              <a:off x="9159692" y="4302844"/>
              <a:ext cx="294142" cy="30693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" name="Freeform 99">
              <a:extLst>
                <a:ext uri="{FF2B5EF4-FFF2-40B4-BE49-F238E27FC236}">
                  <a16:creationId xmlns:a16="http://schemas.microsoft.com/office/drawing/2014/main" id="{0F7AD456-9381-67E8-011E-E7BD96B5C728}"/>
                </a:ext>
              </a:extLst>
            </p:cNvPr>
            <p:cNvSpPr/>
            <p:nvPr/>
          </p:nvSpPr>
          <p:spPr>
            <a:xfrm flipH="1">
              <a:off x="9305924" y="3796292"/>
              <a:ext cx="218612" cy="506552"/>
            </a:xfrm>
            <a:custGeom>
              <a:avLst/>
              <a:gdLst>
                <a:gd name="connsiteX0" fmla="*/ 0 w 1574358"/>
                <a:gd name="connsiteY0" fmla="*/ 0 h 310101"/>
                <a:gd name="connsiteX1" fmla="*/ 1574358 w 1574358"/>
                <a:gd name="connsiteY1" fmla="*/ 0 h 310101"/>
                <a:gd name="connsiteX2" fmla="*/ 1574358 w 1574358"/>
                <a:gd name="connsiteY2" fmla="*/ 310101 h 31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4358" h="310101">
                  <a:moveTo>
                    <a:pt x="0" y="0"/>
                  </a:moveTo>
                  <a:lnTo>
                    <a:pt x="1574358" y="0"/>
                  </a:lnTo>
                  <a:lnTo>
                    <a:pt x="1574358" y="310101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5423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7FCBBA6-26CD-3E18-E18B-C168B466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T4-12 Upgrade</a:t>
            </a:r>
            <a:br>
              <a:rPr lang="en-US" dirty="0"/>
            </a:br>
            <a:r>
              <a:rPr lang="en-US" dirty="0"/>
              <a:t>Compatibility old Square T4-12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A699A6-58AF-448E-B63C-79B9F5FD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 dirty="0"/>
              <a:t> </a:t>
            </a:r>
            <a:r>
              <a:rPr lang="en-US" dirty="0"/>
              <a:t>Seco Tools AB - All rights reserved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CD50A74-E22E-2965-3B59-E57A2C7DF4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600" dirty="0"/>
              <a:t>New cutters compatible with old inserts</a:t>
            </a:r>
          </a:p>
          <a:p>
            <a:r>
              <a:rPr lang="en-US" sz="1600" dirty="0"/>
              <a:t>New inserts compatible with old bodies</a:t>
            </a:r>
          </a:p>
          <a:p>
            <a:r>
              <a:rPr lang="en-US" sz="1600" dirty="0"/>
              <a:t>Best performance from new inserts with new body</a:t>
            </a:r>
          </a:p>
        </p:txBody>
      </p:sp>
      <p:pic>
        <p:nvPicPr>
          <p:cNvPr id="33" name="Chart Placeholder 32" descr="A close-up of a milling cutter&#10;&#10;Description automatically generated">
            <a:extLst>
              <a:ext uri="{FF2B5EF4-FFF2-40B4-BE49-F238E27FC236}">
                <a16:creationId xmlns:a16="http://schemas.microsoft.com/office/drawing/2014/main" id="{98A42D41-DA55-6383-FCC9-38116837F4D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45" t="-28170" b="-44532"/>
          <a:stretch/>
        </p:blipFill>
        <p:spPr>
          <a:xfrm>
            <a:off x="8183562" y="0"/>
            <a:ext cx="4008437" cy="6858000"/>
          </a:xfrm>
          <a:prstGeom prst="rect">
            <a:avLst/>
          </a:prstGeom>
          <a:noFill/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B591988-492F-DF86-5BD1-4161877DFD1D}"/>
              </a:ext>
            </a:extLst>
          </p:cNvPr>
          <p:cNvSpPr txBox="1">
            <a:spLocks/>
          </p:cNvSpPr>
          <p:nvPr/>
        </p:nvSpPr>
        <p:spPr>
          <a:xfrm>
            <a:off x="263525" y="657225"/>
            <a:ext cx="7704138" cy="284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Systemtypsnitt normalt"/>
              <a:buNone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stemtypsnitt normalt"/>
              <a:buChar char="—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Square T4-12 Upgrades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0EEDB89-7A2C-16A1-C82D-B1F30F8BDC9D}"/>
              </a:ext>
            </a:extLst>
          </p:cNvPr>
          <p:cNvSpPr/>
          <p:nvPr/>
        </p:nvSpPr>
        <p:spPr>
          <a:xfrm>
            <a:off x="4374356" y="3439927"/>
            <a:ext cx="3443288" cy="2634495"/>
          </a:xfrm>
          <a:prstGeom prst="roundRect">
            <a:avLst/>
          </a:prstGeom>
          <a:solidFill>
            <a:srgbClr val="105286"/>
          </a:solidFill>
          <a:ln w="12700" cap="flat" cmpd="sng" algn="ctr">
            <a:solidFill>
              <a:srgbClr val="10528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16BBD3-0619-F4CD-ECC4-197F4351EFD5}"/>
              </a:ext>
            </a:extLst>
          </p:cNvPr>
          <p:cNvSpPr txBox="1"/>
          <p:nvPr/>
        </p:nvSpPr>
        <p:spPr>
          <a:xfrm>
            <a:off x="4460814" y="3614929"/>
            <a:ext cx="323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r-FR" sz="1600" b="1" dirty="0">
                <a:solidFill>
                  <a:srgbClr val="FFFFFF"/>
                </a:solidFill>
                <a:latin typeface="Trebuchet MS" panose="020B0603020202020204"/>
              </a:rPr>
              <a:t>Compatibility &amp; performance</a:t>
            </a:r>
            <a:endParaRPr lang="en-US" sz="1600" b="1" dirty="0">
              <a:solidFill>
                <a:srgbClr val="FFFFFF"/>
              </a:solidFill>
              <a:latin typeface="Trebuchet MS" panose="020B0603020202020204"/>
            </a:endParaRPr>
          </a:p>
        </p:txBody>
      </p:sp>
      <p:graphicFrame>
        <p:nvGraphicFramePr>
          <p:cNvPr id="41" name="Table 9">
            <a:extLst>
              <a:ext uri="{FF2B5EF4-FFF2-40B4-BE49-F238E27FC236}">
                <a16:creationId xmlns:a16="http://schemas.microsoft.com/office/drawing/2014/main" id="{EF4A028B-6219-B5F3-9F82-6A8991F8C942}"/>
              </a:ext>
            </a:extLst>
          </p:cNvPr>
          <p:cNvGraphicFramePr>
            <a:graphicFrameLocks noGrp="1"/>
          </p:cNvGraphicFramePr>
          <p:nvPr/>
        </p:nvGraphicFramePr>
        <p:xfrm>
          <a:off x="4623871" y="4055174"/>
          <a:ext cx="2916000" cy="1404000"/>
        </p:xfrm>
        <a:graphic>
          <a:graphicData uri="http://schemas.openxmlformats.org/drawingml/2006/table">
            <a:tbl>
              <a:tblPr/>
              <a:tblGrid>
                <a:gridCol w="972000">
                  <a:extLst>
                    <a:ext uri="{9D8B030D-6E8A-4147-A177-3AD203B41FA5}">
                      <a16:colId xmlns:a16="http://schemas.microsoft.com/office/drawing/2014/main" val="1210083574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59119376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506764748"/>
                    </a:ext>
                  </a:extLst>
                </a:gridCol>
              </a:tblGrid>
              <a:tr h="4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100" noProof="0" dirty="0"/>
                        <a:t>Old</a:t>
                      </a:r>
                      <a:r>
                        <a:rPr lang="fr-FR" sz="1100" dirty="0"/>
                        <a:t> insert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fr-FR" sz="1100" dirty="0"/>
                        <a:t>New insert</a:t>
                      </a:r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685679"/>
                  </a:ext>
                </a:extLst>
              </a:tr>
              <a:tr h="4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</a:rPr>
                        <a:t>Old cutter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36139"/>
                  </a:ext>
                </a:extLst>
              </a:tr>
              <a:tr h="468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</a:rPr>
                        <a:t>New cutter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528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419688"/>
                  </a:ext>
                </a:extLst>
              </a:tr>
            </a:tbl>
          </a:graphicData>
        </a:graphic>
      </p:graphicFrame>
      <p:pic>
        <p:nvPicPr>
          <p:cNvPr id="42" name="Graphic 41" descr="Badge Tick with solid fill">
            <a:extLst>
              <a:ext uri="{FF2B5EF4-FFF2-40B4-BE49-F238E27FC236}">
                <a16:creationId xmlns:a16="http://schemas.microsoft.com/office/drawing/2014/main" id="{D78FFC5A-CBF4-7B04-A5CF-2DA9D012549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03165" y="5632495"/>
            <a:ext cx="318270" cy="318270"/>
          </a:xfrm>
          <a:prstGeom prst="rect">
            <a:avLst/>
          </a:prstGeom>
        </p:spPr>
      </p:pic>
      <p:pic>
        <p:nvPicPr>
          <p:cNvPr id="43" name="Graphic 42" descr="Badge Follow with solid fill">
            <a:extLst>
              <a:ext uri="{FF2B5EF4-FFF2-40B4-BE49-F238E27FC236}">
                <a16:creationId xmlns:a16="http://schemas.microsoft.com/office/drawing/2014/main" id="{B275EB03-3411-C2F7-FBB5-C54B5EC6B7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2859" y="5635595"/>
            <a:ext cx="318270" cy="31827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6AAEDDE-63D0-6809-DAE9-FD66FAA41591}"/>
              </a:ext>
            </a:extLst>
          </p:cNvPr>
          <p:cNvSpPr txBox="1"/>
          <p:nvPr/>
        </p:nvSpPr>
        <p:spPr>
          <a:xfrm>
            <a:off x="5083759" y="5649264"/>
            <a:ext cx="10358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1100" dirty="0">
                <a:solidFill>
                  <a:srgbClr val="FFFFFF"/>
                </a:solidFill>
                <a:latin typeface="Trebuchet MS" panose="020B0603020202020204"/>
              </a:rPr>
              <a:t>Compatibility</a:t>
            </a:r>
            <a:endParaRPr lang="en-US" sz="11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FDB4E17-2368-48B9-A79D-B3A806D90F71}"/>
              </a:ext>
            </a:extLst>
          </p:cNvPr>
          <p:cNvSpPr txBox="1"/>
          <p:nvPr/>
        </p:nvSpPr>
        <p:spPr>
          <a:xfrm>
            <a:off x="6470331" y="5652364"/>
            <a:ext cx="9925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1100" dirty="0">
                <a:solidFill>
                  <a:srgbClr val="FFFFFF"/>
                </a:solidFill>
                <a:latin typeface="Trebuchet MS" panose="020B0603020202020204"/>
              </a:rPr>
              <a:t>Performance</a:t>
            </a:r>
            <a:endParaRPr lang="en-US" sz="8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pic>
        <p:nvPicPr>
          <p:cNvPr id="46" name="Graphic 45" descr="Badge Tick with solid fill">
            <a:extLst>
              <a:ext uri="{FF2B5EF4-FFF2-40B4-BE49-F238E27FC236}">
                <a16:creationId xmlns:a16="http://schemas.microsoft.com/office/drawing/2014/main" id="{8821C815-9907-B80D-CEA8-8CA03E88C1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0358" y="4598039"/>
            <a:ext cx="318270" cy="318270"/>
          </a:xfrm>
          <a:prstGeom prst="rect">
            <a:avLst/>
          </a:prstGeom>
        </p:spPr>
      </p:pic>
      <p:pic>
        <p:nvPicPr>
          <p:cNvPr id="47" name="Graphic 46" descr="Badge Tick with solid fill">
            <a:extLst>
              <a:ext uri="{FF2B5EF4-FFF2-40B4-BE49-F238E27FC236}">
                <a16:creationId xmlns:a16="http://schemas.microsoft.com/office/drawing/2014/main" id="{F53DA994-4793-82EF-F700-0E0D1D19B9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0358" y="5089630"/>
            <a:ext cx="318270" cy="318270"/>
          </a:xfrm>
          <a:prstGeom prst="rect">
            <a:avLst/>
          </a:prstGeom>
        </p:spPr>
      </p:pic>
      <p:pic>
        <p:nvPicPr>
          <p:cNvPr id="48" name="Graphic 47" descr="Badge Follow with solid fill">
            <a:extLst>
              <a:ext uri="{FF2B5EF4-FFF2-40B4-BE49-F238E27FC236}">
                <a16:creationId xmlns:a16="http://schemas.microsoft.com/office/drawing/2014/main" id="{46DD879B-9C17-0BBD-0B06-762A98162B8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97343" y="4593235"/>
            <a:ext cx="318270" cy="318270"/>
          </a:xfrm>
          <a:prstGeom prst="rect">
            <a:avLst/>
          </a:prstGeom>
        </p:spPr>
      </p:pic>
      <p:pic>
        <p:nvPicPr>
          <p:cNvPr id="49" name="Graphic 48" descr="Badge Follow with solid fill">
            <a:extLst>
              <a:ext uri="{FF2B5EF4-FFF2-40B4-BE49-F238E27FC236}">
                <a16:creationId xmlns:a16="http://schemas.microsoft.com/office/drawing/2014/main" id="{1325B227-7CD0-49DB-2E0C-DDFA043587F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97343" y="5089630"/>
            <a:ext cx="318270" cy="318270"/>
          </a:xfrm>
          <a:prstGeom prst="rect">
            <a:avLst/>
          </a:prstGeom>
        </p:spPr>
      </p:pic>
      <p:pic>
        <p:nvPicPr>
          <p:cNvPr id="50" name="Graphic 49" descr="Badge Tick with solid fill">
            <a:extLst>
              <a:ext uri="{FF2B5EF4-FFF2-40B4-BE49-F238E27FC236}">
                <a16:creationId xmlns:a16="http://schemas.microsoft.com/office/drawing/2014/main" id="{570B29E3-D7F1-DBFC-0584-ADA34282DD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6324" y="4602843"/>
            <a:ext cx="318270" cy="318270"/>
          </a:xfrm>
          <a:prstGeom prst="rect">
            <a:avLst/>
          </a:prstGeom>
        </p:spPr>
      </p:pic>
      <p:pic>
        <p:nvPicPr>
          <p:cNvPr id="51" name="Graphic 50" descr="Badge Tick with solid fill">
            <a:extLst>
              <a:ext uri="{FF2B5EF4-FFF2-40B4-BE49-F238E27FC236}">
                <a16:creationId xmlns:a16="http://schemas.microsoft.com/office/drawing/2014/main" id="{0A48865B-9FCC-5051-6ECB-41134A8823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6324" y="5094434"/>
            <a:ext cx="318270" cy="318270"/>
          </a:xfrm>
          <a:prstGeom prst="rect">
            <a:avLst/>
          </a:prstGeom>
        </p:spPr>
      </p:pic>
      <p:pic>
        <p:nvPicPr>
          <p:cNvPr id="52" name="Graphic 51" descr="Badge Follow with solid fill">
            <a:extLst>
              <a:ext uri="{FF2B5EF4-FFF2-40B4-BE49-F238E27FC236}">
                <a16:creationId xmlns:a16="http://schemas.microsoft.com/office/drawing/2014/main" id="{FC2AF6EC-5781-F0EF-7B26-56F5FA3AA5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3309" y="4598039"/>
            <a:ext cx="318270" cy="318270"/>
          </a:xfrm>
          <a:prstGeom prst="rect">
            <a:avLst/>
          </a:prstGeom>
        </p:spPr>
      </p:pic>
      <p:pic>
        <p:nvPicPr>
          <p:cNvPr id="53" name="Graphic 52" descr="Badge Follow with solid fill">
            <a:extLst>
              <a:ext uri="{FF2B5EF4-FFF2-40B4-BE49-F238E27FC236}">
                <a16:creationId xmlns:a16="http://schemas.microsoft.com/office/drawing/2014/main" id="{A16CE56C-9B77-2B9D-E60C-23A746DC19B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3309" y="5094434"/>
            <a:ext cx="318270" cy="318270"/>
          </a:xfrm>
          <a:prstGeom prst="rect">
            <a:avLst/>
          </a:prstGeom>
        </p:spPr>
      </p:pic>
      <p:pic>
        <p:nvPicPr>
          <p:cNvPr id="54" name="Graphic 53" descr="Badge Follow with solid fill">
            <a:extLst>
              <a:ext uri="{FF2B5EF4-FFF2-40B4-BE49-F238E27FC236}">
                <a16:creationId xmlns:a16="http://schemas.microsoft.com/office/drawing/2014/main" id="{B15931C6-2019-9690-3D56-92E7AE1E4CE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40294" y="5089630"/>
            <a:ext cx="318270" cy="31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35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3FA34E1A-AFF0-9B07-D2B5-90CEAA5F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T4-12 Upgrade </a:t>
            </a:r>
            <a:br>
              <a:rPr lang="en-US" dirty="0"/>
            </a:br>
            <a:r>
              <a:rPr lang="en-US" dirty="0"/>
              <a:t>Cutter Body Portfolio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70B4833-B8EF-BFE7-75CA-4547AB16E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Product Family Overview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D6ACDE3-DDFE-D7CF-1E29-B9E106C010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tIns="365760" bIns="0" numCol="2" anchor="t">
            <a:noAutofit/>
          </a:bodyPr>
          <a:lstStyle/>
          <a:p>
            <a:pPr marL="0" indent="0">
              <a:buNone/>
            </a:pPr>
            <a:r>
              <a:rPr lang="en-US" sz="1050" dirty="0"/>
              <a:t>M12: </a:t>
            </a:r>
            <a:r>
              <a:rPr lang="en-US" sz="1100" dirty="0"/>
              <a:t>24 GPNs</a:t>
            </a:r>
          </a:p>
          <a:p>
            <a:pPr marL="0" indent="0">
              <a:buNone/>
            </a:pPr>
            <a:r>
              <a:rPr lang="en-US" sz="1050" dirty="0"/>
              <a:t>M09: </a:t>
            </a:r>
            <a:r>
              <a:rPr lang="en-US" sz="1100" dirty="0"/>
              <a:t>19 GPNs</a:t>
            </a:r>
          </a:p>
          <a:p>
            <a:pPr marL="0" indent="0">
              <a:buNone/>
            </a:pPr>
            <a:r>
              <a:rPr lang="en-US" sz="1050" dirty="0"/>
              <a:t>MD13: 1</a:t>
            </a:r>
            <a:r>
              <a:rPr lang="en-US" sz="1100" dirty="0"/>
              <a:t>2 GPNs</a:t>
            </a:r>
          </a:p>
          <a:p>
            <a:pPr marL="0" indent="0" fontAlgn="ctr">
              <a:spcAft>
                <a:spcPts val="0"/>
              </a:spcAft>
              <a:buNone/>
            </a:pPr>
            <a:endParaRPr lang="en-US" sz="1050" b="1" dirty="0"/>
          </a:p>
          <a:p>
            <a:pPr marL="0" indent="0" fontAlgn="ctr">
              <a:spcAft>
                <a:spcPts val="0"/>
              </a:spcAft>
              <a:buNone/>
            </a:pPr>
            <a:endParaRPr lang="en-US" sz="1050" b="1" dirty="0"/>
          </a:p>
          <a:p>
            <a:pPr marL="0" indent="0" fontAlgn="ctr">
              <a:spcAft>
                <a:spcPts val="0"/>
              </a:spcAft>
              <a:buNone/>
            </a:pPr>
            <a:r>
              <a:rPr lang="en-US" sz="1050" b="1" dirty="0"/>
              <a:t>CVD Grades</a:t>
            </a:r>
          </a:p>
          <a:p>
            <a:pPr marL="0" fontAlgn="ctr">
              <a:spcAft>
                <a:spcPts val="0"/>
              </a:spcAft>
            </a:pPr>
            <a:r>
              <a:rPr lang="en-US" sz="1050" dirty="0"/>
              <a:t>17 GPNs</a:t>
            </a:r>
          </a:p>
          <a:p>
            <a:pPr marL="0" indent="0" fontAlgn="ctr">
              <a:spcAft>
                <a:spcPts val="0"/>
              </a:spcAft>
              <a:buNone/>
            </a:pPr>
            <a:r>
              <a:rPr lang="en-US" sz="1050" b="1" dirty="0"/>
              <a:t>PVD Grades</a:t>
            </a:r>
          </a:p>
          <a:p>
            <a:pPr marL="0" fontAlgn="ctr">
              <a:spcAft>
                <a:spcPts val="0"/>
              </a:spcAft>
            </a:pPr>
            <a:r>
              <a:rPr lang="en-US" sz="1050" dirty="0"/>
              <a:t>38 GPNs</a:t>
            </a:r>
          </a:p>
          <a:p>
            <a:endParaRPr lang="en-US" sz="105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FA463C3-8D9E-E9A3-E5E4-CE21CE64F7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tIns="365760" numCol="2" anchor="t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1100" dirty="0"/>
              <a:t>Square Shoulder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100" dirty="0"/>
              <a:t>39 GPNs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1100" dirty="0"/>
              <a:t>Helical Milling</a:t>
            </a:r>
          </a:p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r>
              <a:rPr lang="en-US" sz="1100" dirty="0"/>
              <a:t>21 GPNs</a:t>
            </a:r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Cylindrical: 5 GPNs</a:t>
            </a:r>
          </a:p>
          <a:p>
            <a:r>
              <a:rPr lang="en-US" sz="1100" dirty="0"/>
              <a:t>Weldon: 8 GPNs</a:t>
            </a:r>
          </a:p>
          <a:p>
            <a:r>
              <a:rPr lang="en-US" sz="1100" dirty="0"/>
              <a:t>Seco-Capto:8 GPNs</a:t>
            </a:r>
          </a:p>
          <a:p>
            <a:r>
              <a:rPr lang="en-US" sz="1100" dirty="0"/>
              <a:t>Combimaster: 5 GPNs</a:t>
            </a:r>
          </a:p>
          <a:p>
            <a:r>
              <a:rPr lang="en-US" sz="1100" dirty="0"/>
              <a:t>Arbor: 33 GPNs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6FDF306E-4DC0-1E73-4734-3499904E40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tIns="365760" anchor="t"/>
          <a:lstStyle/>
          <a:p>
            <a:r>
              <a:rPr lang="en-US" dirty="0"/>
              <a:t>Sweden</a:t>
            </a:r>
          </a:p>
          <a:p>
            <a:r>
              <a:rPr lang="en-US" dirty="0"/>
              <a:t>France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9974B6-534A-2484-E08F-F0D8FDD88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250E17-7487-3F6A-BB8E-16036CBA56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14E89-B221-8A44-8325-0311CB19118C}" type="datetime1">
              <a:rPr lang="sv-SE" smtClean="0"/>
              <a:t>2024-02-23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E67B494-9529-DD20-B079-58E136C58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2656-7156-804C-A57B-63BAB0C6A17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89A4E72-924D-D5A7-AD59-14C0A049FA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tIns="365760" bIns="0" numCol="2" anchor="t">
            <a:noAutofit/>
          </a:bodyPr>
          <a:lstStyle/>
          <a:p>
            <a:r>
              <a:rPr lang="pt-BR" sz="1400" dirty="0"/>
              <a:t>Inserts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A09</a:t>
            </a:r>
          </a:p>
          <a:p>
            <a:pPr marL="285750" indent="-285750">
              <a:buFont typeface="System Font Regular"/>
              <a:buChar char="—"/>
            </a:pPr>
            <a:endParaRPr lang="pt-BR" sz="1400" dirty="0"/>
          </a:p>
          <a:p>
            <a:pPr marL="285750" indent="-285750">
              <a:buFont typeface="System Font Regular"/>
              <a:buChar char="—"/>
            </a:pPr>
            <a:endParaRPr lang="pt-BR" sz="1400" dirty="0"/>
          </a:p>
          <a:p>
            <a:r>
              <a:rPr lang="pt-BR" sz="1400" dirty="0"/>
              <a:t>Bodies</a:t>
            </a:r>
          </a:p>
          <a:p>
            <a:pPr marL="285750" indent="-285750">
              <a:buFont typeface="System Font Regular"/>
              <a:buChar char="—"/>
            </a:pPr>
            <a:r>
              <a:rPr lang="pt-BR" sz="1400" dirty="0"/>
              <a:t>B09</a:t>
            </a:r>
          </a:p>
          <a:p>
            <a:endParaRPr lang="en-US" sz="11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F16F00-EA76-2BBD-B1BB-1F92B79D04B9}"/>
              </a:ext>
            </a:extLst>
          </p:cNvPr>
          <p:cNvSpPr txBox="1"/>
          <p:nvPr/>
        </p:nvSpPr>
        <p:spPr>
          <a:xfrm>
            <a:off x="2026800" y="2456742"/>
            <a:ext cx="39580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Seco Discount Group</a:t>
            </a:r>
            <a:endParaRPr lang="en-US" sz="1400" dirty="0">
              <a:latin typeface="+mj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1A6D553-1E81-330B-AC02-0B34948D7AEA}"/>
              </a:ext>
            </a:extLst>
          </p:cNvPr>
          <p:cNvSpPr txBox="1"/>
          <p:nvPr/>
        </p:nvSpPr>
        <p:spPr>
          <a:xfrm>
            <a:off x="2026513" y="4435359"/>
            <a:ext cx="3846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Seco Insert Range</a:t>
            </a:r>
            <a:endParaRPr lang="en-US" sz="1400" dirty="0">
              <a:latin typeface="+mj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7F325D4-AC86-45DD-04AF-304427A85D09}"/>
              </a:ext>
            </a:extLst>
          </p:cNvPr>
          <p:cNvSpPr txBox="1"/>
          <p:nvPr/>
        </p:nvSpPr>
        <p:spPr>
          <a:xfrm>
            <a:off x="8002513" y="2456742"/>
            <a:ext cx="3846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Seco Milling Range</a:t>
            </a:r>
            <a:endParaRPr lang="en-US" sz="1400" dirty="0">
              <a:latin typeface="+mj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161431D-0573-45F7-BAF4-11F92D48860E}"/>
              </a:ext>
            </a:extLst>
          </p:cNvPr>
          <p:cNvSpPr txBox="1"/>
          <p:nvPr/>
        </p:nvSpPr>
        <p:spPr>
          <a:xfrm>
            <a:off x="8002513" y="4435359"/>
            <a:ext cx="3846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Country of Origin</a:t>
            </a:r>
            <a:endParaRPr lang="en-US" sz="1400" dirty="0">
              <a:latin typeface="+mj-lt"/>
            </a:endParaRPr>
          </a:p>
        </p:txBody>
      </p:sp>
      <p:sp>
        <p:nvSpPr>
          <p:cNvPr id="59" name="Text Placeholder 44">
            <a:extLst>
              <a:ext uri="{FF2B5EF4-FFF2-40B4-BE49-F238E27FC236}">
                <a16:creationId xmlns:a16="http://schemas.microsoft.com/office/drawing/2014/main" id="{53EF9555-F2CC-5A6E-6000-B2C2F1B010E6}"/>
              </a:ext>
            </a:extLst>
          </p:cNvPr>
          <p:cNvSpPr txBox="1">
            <a:spLocks/>
          </p:cNvSpPr>
          <p:nvPr/>
        </p:nvSpPr>
        <p:spPr>
          <a:xfrm>
            <a:off x="8002513" y="1090967"/>
            <a:ext cx="3925962" cy="106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lIns="216000" tIns="182880" rIns="216000" bIns="0" numCol="1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7238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1075" indent="-2238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Systemtypsnitt normalt"/>
              <a:buChar char="—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/>
              <a:t>115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25A0A04-F02D-FA16-769A-88FF619E457D}"/>
              </a:ext>
            </a:extLst>
          </p:cNvPr>
          <p:cNvSpPr txBox="1"/>
          <p:nvPr/>
        </p:nvSpPr>
        <p:spPr>
          <a:xfrm>
            <a:off x="8002513" y="1101600"/>
            <a:ext cx="3744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+mj-lt"/>
              </a:rPr>
              <a:t>Count of GPNs</a:t>
            </a:r>
            <a:endParaRPr lang="en-US" sz="1400" dirty="0">
              <a:latin typeface="+mj-lt"/>
            </a:endParaRP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3B70CBFA-703B-F411-3E48-605C0415CDD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525" y="2457450"/>
            <a:ext cx="1763713" cy="1763713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1A6AD8F-A1D9-246C-35D1-7437B2E95702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7125" y="2457450"/>
            <a:ext cx="1763713" cy="176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Placeholder 21" descr="A close-up of a metal tool&#10;&#10;Description automatically generated">
            <a:extLst>
              <a:ext uri="{FF2B5EF4-FFF2-40B4-BE49-F238E27FC236}">
                <a16:creationId xmlns:a16="http://schemas.microsoft.com/office/drawing/2014/main" id="{C58B1B8D-42DE-275D-12A6-AA44F3AE26F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205538" y="4435475"/>
            <a:ext cx="1765300" cy="1763713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16F069D3-CB9C-66CC-A8F3-BA8BB44F3A3D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525" y="4435475"/>
            <a:ext cx="1763713" cy="17653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774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6B3234A-569D-F65B-F4D1-0FC7EA7E1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EBBCA3A-5150-49D2-949E-00A6C74A30B8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1B41EA1-76F1-DD1C-319C-54C3D97CD221}"/>
              </a:ext>
            </a:extLst>
          </p:cNvPr>
          <p:cNvSpPr txBox="1"/>
          <p:nvPr/>
        </p:nvSpPr>
        <p:spPr>
          <a:xfrm>
            <a:off x="3174642" y="350949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20312C6-16A4-A414-A21D-366156D8A83D}"/>
              </a:ext>
            </a:extLst>
          </p:cNvPr>
          <p:cNvSpPr txBox="1"/>
          <p:nvPr/>
        </p:nvSpPr>
        <p:spPr>
          <a:xfrm>
            <a:off x="3773510" y="354813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285750" indent="-285750" algn="l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System Font Regular"/>
              <a:buChar char="—"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3766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F1D83-0A52-EB79-EEDD-EB8A120A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7E76A-EF52-2BE9-2C86-6E55082A8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</a:t>
            </a:r>
            <a:fld id="{DFBCD10E-932A-472F-8D90-1B52FB8E26F6}" type="datetimeyyyy">
              <a:rPr lang="en-US" smtClean="0"/>
              <a:pPr/>
              <a:t>2024</a:t>
            </a:fld>
            <a:r>
              <a:rPr lang="sv-SE"/>
              <a:t> </a:t>
            </a:r>
            <a:r>
              <a:rPr lang="en-US"/>
              <a:t>Seco Tools AB - All rights reserved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11E6F4-4507-88AA-15D5-8BE32540E0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sz="2000" spc="-30" dirty="0"/>
              <a:t>Product Manager Americas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GB" spc="-30" dirty="0"/>
              <a:t>Indexable Milling | Indexable Drilling | Boring Systems | Tooling Systems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B4C72-5994-2F2D-946D-FAAA66725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8926844-81AF-94DD-8076-D9C2B871AE5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141" y="2457450"/>
            <a:ext cx="2754000" cy="2880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DF7832-88BB-BC96-2FC3-DE4EE98279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67A81F-4D02-73F6-1DE6-FD2E9585A9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GB" sz="1000" spc="-30" dirty="0"/>
              <a:t>Tel. +</a:t>
            </a:r>
            <a:r>
              <a:rPr lang="en-GB" spc="-30" dirty="0"/>
              <a:t>01 (832) 248-3824</a:t>
            </a:r>
            <a:endParaRPr lang="en-GB" sz="1000" spc="-30" dirty="0"/>
          </a:p>
          <a:p>
            <a:pPr marL="0" indent="0">
              <a:spcAft>
                <a:spcPts val="600"/>
              </a:spcAft>
              <a:buNone/>
            </a:pPr>
            <a:r>
              <a:rPr lang="en-GB" sz="1000" spc="-30" dirty="0"/>
              <a:t>jay.mccord@secotools.com</a:t>
            </a:r>
            <a:br>
              <a:rPr lang="en-GB" spc="-30" dirty="0"/>
            </a:b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398557-682E-9B26-16AD-CCCCC0813A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Focused on Growth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660C9DC-5F0B-CEE6-1D01-9DEB437668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Jay McCord</a:t>
            </a:r>
          </a:p>
        </p:txBody>
      </p:sp>
      <p:pic>
        <p:nvPicPr>
          <p:cNvPr id="12" name="Picture Placeholder 9" descr="A person wearing a hard hat and safety vest&#10;&#10;Description automatically generated">
            <a:extLst>
              <a:ext uri="{FF2B5EF4-FFF2-40B4-BE49-F238E27FC236}">
                <a16:creationId xmlns:a16="http://schemas.microsoft.com/office/drawing/2014/main" id="{007F2763-5CAC-1103-6F77-B37BB3ED8C9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2150" y="2457450"/>
            <a:ext cx="2754313" cy="2879725"/>
          </a:xfrm>
        </p:spPr>
      </p:pic>
    </p:spTree>
    <p:extLst>
      <p:ext uri="{BB962C8B-B14F-4D97-AF65-F5344CB8AC3E}">
        <p14:creationId xmlns:p14="http://schemas.microsoft.com/office/powerpoint/2010/main" val="367055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inimum Secolin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3" id="{D5491E6C-BA15-2945-8A2E-D7FE2629B9BB}" vid="{E3DEBEC3-207B-E14A-99AD-B8B0390F9564}"/>
    </a:ext>
  </a:extLst>
</a:theme>
</file>

<file path=ppt/theme/theme2.xml><?xml version="1.0" encoding="utf-8"?>
<a:theme xmlns:a="http://schemas.openxmlformats.org/drawingml/2006/main" name="Maximum Secolin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3" id="{D5491E6C-BA15-2945-8A2E-D7FE2629B9BB}" vid="{CBE873EC-E157-924A-962A-CFE55AE12476}"/>
    </a:ext>
  </a:extLst>
</a:theme>
</file>

<file path=ppt/theme/theme3.xml><?xml version="1.0" encoding="utf-8"?>
<a:theme xmlns:a="http://schemas.openxmlformats.org/drawingml/2006/main" name="Content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3" id="{D5491E6C-BA15-2945-8A2E-D7FE2629B9BB}" vid="{8A7C330A-4FAA-8A4F-AF85-820FF8D77B3E}"/>
    </a:ext>
  </a:extLst>
</a:theme>
</file>

<file path=ppt/theme/theme4.xml><?xml version="1.0" encoding="utf-8"?>
<a:theme xmlns:a="http://schemas.openxmlformats.org/drawingml/2006/main" name="Documentation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5738" indent="-185738" algn="l">
          <a:lnSpc>
            <a:spcPct val="120000"/>
          </a:lnSpc>
          <a:spcBef>
            <a:spcPts val="200"/>
          </a:spcBef>
          <a:spcAft>
            <a:spcPts val="400"/>
          </a:spcAft>
          <a:buClr>
            <a:schemeClr val="accent1"/>
          </a:buClr>
          <a:buFont typeface="System Font Regular"/>
          <a:buChar char="—"/>
          <a:defRPr sz="1200"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3" id="{D5491E6C-BA15-2945-8A2E-D7FE2629B9BB}" vid="{202D8AB0-8FFD-B844-926E-325482B4E43D}"/>
    </a:ext>
  </a:extLst>
</a:theme>
</file>

<file path=ppt/theme/theme5.xml><?xml version="1.0" encoding="utf-8"?>
<a:theme xmlns:a="http://schemas.openxmlformats.org/drawingml/2006/main" name="1_Content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3" id="{D5491E6C-BA15-2945-8A2E-D7FE2629B9BB}" vid="{8A7C330A-4FAA-8A4F-AF85-820FF8D77B3E}"/>
    </a:ext>
  </a:extLst>
</a:theme>
</file>

<file path=ppt/theme/theme6.xml><?xml version="1.0" encoding="utf-8"?>
<a:theme xmlns:a="http://schemas.openxmlformats.org/drawingml/2006/main" name="2_Content Slides">
  <a:themeElements>
    <a:clrScheme name="Seco Tools">
      <a:dk1>
        <a:srgbClr val="000000"/>
      </a:dk1>
      <a:lt1>
        <a:srgbClr val="FFFFFF"/>
      </a:lt1>
      <a:dk2>
        <a:srgbClr val="000000"/>
      </a:dk2>
      <a:lt2>
        <a:srgbClr val="F5F5F5"/>
      </a:lt2>
      <a:accent1>
        <a:srgbClr val="006CEA"/>
      </a:accent1>
      <a:accent2>
        <a:srgbClr val="FFB000"/>
      </a:accent2>
      <a:accent3>
        <a:srgbClr val="FF0000"/>
      </a:accent3>
      <a:accent4>
        <a:srgbClr val="99C3F7"/>
      </a:accent4>
      <a:accent5>
        <a:srgbClr val="FFDF99"/>
      </a:accent5>
      <a:accent6>
        <a:srgbClr val="FF9999"/>
      </a:accent6>
      <a:hlink>
        <a:srgbClr val="66A7F3"/>
      </a:hlink>
      <a:folHlink>
        <a:srgbClr val="FF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285750" indent="-285750" algn="l">
          <a:lnSpc>
            <a:spcPct val="120000"/>
          </a:lnSpc>
          <a:spcAft>
            <a:spcPts val="600"/>
          </a:spcAft>
          <a:buClr>
            <a:schemeClr val="accent1"/>
          </a:buClr>
          <a:buFont typeface="System Font Regular"/>
          <a:buChar char="—"/>
          <a:defRPr dirty="0" smtClean="0"/>
        </a:defPPr>
      </a:lstStyle>
    </a:txDef>
  </a:objectDefaults>
  <a:extraClrSchemeLst/>
  <a:custClrLst>
    <a:custClr name="Blue Hue 60%">
      <a:srgbClr val="66A7F3"/>
    </a:custClr>
    <a:custClr name="Yellow Hue 60%">
      <a:srgbClr val="FFD066"/>
    </a:custClr>
    <a:custClr name="Red Hue 60%">
      <a:srgbClr val="F5231B"/>
    </a:custClr>
    <a:custClr name="Orange">
      <a:srgbClr val="FF8C41"/>
    </a:custClr>
    <a:custClr name="Green">
      <a:srgbClr val="00B464"/>
    </a:custClr>
    <a:custClr name="Turquoise">
      <a:srgbClr val="00C8FF"/>
    </a:custClr>
    <a:custClr name="Pink">
      <a:srgbClr val="FF6EC4"/>
    </a:custClr>
    <a:custClr name="Purple">
      <a:srgbClr val="7E50D2"/>
    </a:custClr>
    <a:custClr name="Grey">
      <a:srgbClr val="E6E6E6"/>
    </a:custClr>
    <a:custClr name="extraClrSchemeLst 10">
      <a:srgbClr val="FFFFFF"/>
    </a:custClr>
    <a:custClr name="Blue Hue 20%">
      <a:srgbClr val="CCE2FB"/>
    </a:custClr>
    <a:custClr name="Yellow Hue 20%">
      <a:srgbClr val="FFEFCC"/>
    </a:custClr>
    <a:custClr name="Red Hue 20%">
      <a:srgbClr val="FFCCCC"/>
    </a:custClr>
    <a:custClr name="Orange Hue 60%">
      <a:srgbClr val="FFBA8D"/>
    </a:custClr>
    <a:custClr name="Green Hue 60%">
      <a:srgbClr val="66D2A2"/>
    </a:custClr>
    <a:custClr name="Turquoise Hue 60%">
      <a:srgbClr val="66DEFF"/>
    </a:custClr>
    <a:custClr name="Pink Hue 60%">
      <a:srgbClr val="FFA8DC"/>
    </a:custClr>
    <a:custClr name="Purple Hue 60%">
      <a:srgbClr val="B196E4"/>
    </a:custClr>
    <a:custClr name="extraClrSchemeLst 19">
      <a:srgbClr val="FFFFFF"/>
    </a:custClr>
    <a:custClr name="extraClrSchemeLst 20">
      <a:srgbClr val="FFFFFF"/>
    </a:custClr>
  </a:custClrLst>
  <a:extLst>
    <a:ext uri="{05A4C25C-085E-4340-85A3-A5531E510DB2}">
      <thm15:themeFamily xmlns:thm15="http://schemas.microsoft.com/office/thememl/2012/main" name="Presentation5" id="{B67F371B-B23F-49CE-883C-4E6AB8C130EC}" vid="{298DE5FE-5BC9-4183-A33E-9A1404BD5824}"/>
    </a:ext>
  </a:extLst>
</a:theme>
</file>

<file path=ppt/theme/theme7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s" ma:contentTypeID="0x0101004A9C15D9442F4A029E70F5C05A32B13F00A65498C8451640C8BD6A0982E8A6A41000408B322B3ECFB741A6AB8F69CA1551E4" ma:contentTypeVersion="27" ma:contentTypeDescription="Sandvik Documents" ma:contentTypeScope="" ma:versionID="13dbec73642c9813768319b93569dd27">
  <xsd:schema xmlns:xsd="http://www.w3.org/2001/XMLSchema" xmlns:xs="http://www.w3.org/2001/XMLSchema" xmlns:p="http://schemas.microsoft.com/office/2006/metadata/properties" xmlns:ns2="95c0d0b2-8cb9-4f8f-825a-05bcc676b702" xmlns:ns3="3a7db6ff-783a-4037-a914-552b11de5472" xmlns:ns4="500a67c9-dfd9-447a-bfdd-a1f47acbf351" targetNamespace="http://schemas.microsoft.com/office/2006/metadata/properties" ma:root="true" ma:fieldsID="b1ba3434ae19f9149fa5b38c7ad5862b" ns2:_="" ns3:_="" ns4:_="">
    <xsd:import namespace="95c0d0b2-8cb9-4f8f-825a-05bcc676b702"/>
    <xsd:import namespace="3a7db6ff-783a-4037-a914-552b11de5472"/>
    <xsd:import namespace="500a67c9-dfd9-447a-bfdd-a1f47acbf351"/>
    <xsd:element name="properties">
      <xsd:complexType>
        <xsd:sequence>
          <xsd:element name="documentManagement">
            <xsd:complexType>
              <xsd:all>
                <xsd:element ref="ns2:SandvikInformationOwner" minOccurs="0"/>
                <xsd:element ref="ns2:SandvikDocumentClassification"/>
                <xsd:element ref="ns2:Sandvik_x0020_Document_x0020_Typ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2:TaxCatchAll" minOccurs="0"/>
                <xsd:element ref="ns3:lcf76f155ced4ddcb4097134ff3c332f" minOccurs="0"/>
                <xsd:element ref="ns3:MediaServiceLocation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0d0b2-8cb9-4f8f-825a-05bcc676b702" elementFormDefault="qualified">
    <xsd:import namespace="http://schemas.microsoft.com/office/2006/documentManagement/types"/>
    <xsd:import namespace="http://schemas.microsoft.com/office/infopath/2007/PartnerControls"/>
    <xsd:element name="SandvikInformationOwner" ma:index="8" nillable="true" ma:displayName="Document Owner" ma:description="Information owner of the document" ma:SearchPeopleOnly="false" ma:SharePointGroup="0" ma:internalName="SandvikInformation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andvikDocumentClassification" ma:index="9" ma:displayName="Information Classification" ma:default="i2 Restricted" ma:description="Classification level of the document." ma:format="Dropdown" ma:internalName="SandvikDocumentClassification" ma:readOnly="false">
      <xsd:simpleType>
        <xsd:restriction base="dms:Choice">
          <xsd:enumeration value="i1 Unrestricted"/>
          <xsd:enumeration value="i2 Restricted"/>
          <xsd:enumeration value="i3 Confidential"/>
        </xsd:restriction>
      </xsd:simpleType>
    </xsd:element>
    <xsd:element name="Sandvik_x0020_Document_x0020_Type" ma:index="10" nillable="true" ma:displayName="Sandvik Document Type" ma:description="Sandvik Document Type for the document" ma:format="Dropdown" ma:internalName="Sandvik_x0020_Document_x0020_Type">
      <xsd:simpleType>
        <xsd:restriction base="dms:Choice">
          <xsd:enumeration value="Case"/>
          <xsd:enumeration value="Correspondence"/>
          <xsd:enumeration value="Decision"/>
          <xsd:enumeration value="Guideline"/>
          <xsd:enumeration value="Minutes"/>
          <xsd:enumeration value="Offer"/>
          <xsd:enumeration value="Order"/>
          <xsd:enumeration value="Order Confirmation"/>
          <xsd:enumeration value="Plan"/>
          <xsd:enumeration value="Policy"/>
          <xsd:enumeration value="Presentation"/>
          <xsd:enumeration value="Procedure"/>
          <xsd:enumeration value="Report"/>
          <xsd:enumeration value="Specification"/>
          <xsd:enumeration value="Verification"/>
        </xsd:restriction>
      </xsd:simpleType>
    </xsd:element>
    <xsd:element name="TaxCatchAll" ma:index="23" nillable="true" ma:displayName="Taxonomy Catch All Column" ma:hidden="true" ma:list="{3a49e5b4-235c-4ae1-b87e-262ad1965537}" ma:internalName="TaxCatchAll" ma:showField="CatchAllData" ma:web="500a67c9-dfd9-447a-bfdd-a1f47acbf3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db6ff-783a-4037-a914-552b11de54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1dad590-77af-43fa-b0e9-6665f7dd2a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0a67c9-dfd9-447a-bfdd-a1f47acbf351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c0d0b2-8cb9-4f8f-825a-05bcc676b702" xsi:nil="true"/>
    <Sandvik_x0020_Document_x0020_Type xmlns="95c0d0b2-8cb9-4f8f-825a-05bcc676b702" xsi:nil="true"/>
    <SandvikDocumentClassification xmlns="95c0d0b2-8cb9-4f8f-825a-05bcc676b702">i2 Restricted</SandvikDocumentClassification>
    <SandvikInformationOwner xmlns="95c0d0b2-8cb9-4f8f-825a-05bcc676b702">
      <UserInfo>
        <DisplayName/>
        <AccountId xsi:nil="true"/>
        <AccountType/>
      </UserInfo>
    </SandvikInformationOwner>
    <lcf76f155ced4ddcb4097134ff3c332f xmlns="3a7db6ff-783a-4037-a914-552b11de5472">
      <Terms xmlns="http://schemas.microsoft.com/office/infopath/2007/PartnerControls"/>
    </lcf76f155ced4ddcb4097134ff3c332f>
  </documentManagement>
</p:properties>
</file>

<file path=customXml/item4.xml><?xml version="1.0" encoding="utf-8"?>
<?mso-contentType ?>
<SharedContentType xmlns="Microsoft.SharePoint.Taxonomy.ContentTypeSync" SourceId="11dad590-77af-43fa-b0e9-6665f7dd2a74" ContentTypeId="0x0101004A9C15D9442F4A029E70F5C05A32B13F00A65498C8451640C8BD6A0982E8A6A410" PreviousValue="false"/>
</file>

<file path=customXml/itemProps1.xml><?xml version="1.0" encoding="utf-8"?>
<ds:datastoreItem xmlns:ds="http://schemas.openxmlformats.org/officeDocument/2006/customXml" ds:itemID="{B6C34C98-7F2E-403F-B217-3E643F987A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7CE616-6A02-4423-A487-B521381278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c0d0b2-8cb9-4f8f-825a-05bcc676b702"/>
    <ds:schemaRef ds:uri="3a7db6ff-783a-4037-a914-552b11de5472"/>
    <ds:schemaRef ds:uri="500a67c9-dfd9-447a-bfdd-a1f47acbf3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63ECE8-A4AC-429F-8B36-433CB8ED54D9}">
  <ds:schemaRefs>
    <ds:schemaRef ds:uri="http://schemas.microsoft.com/office/2006/metadata/properties"/>
    <ds:schemaRef ds:uri="2a863e32-2fde-4add-a5bf-360dcb10fd87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94583923-c3b5-4818-96ad-f6e9b0b26282"/>
    <ds:schemaRef ds:uri="95c0d0b2-8cb9-4f8f-825a-05bcc676b702"/>
    <ds:schemaRef ds:uri="http://www.w3.org/XML/1998/namespace"/>
    <ds:schemaRef ds:uri="http://purl.org/dc/dcmitype/"/>
    <ds:schemaRef ds:uri="3a7db6ff-783a-4037-a914-552b11de5472"/>
  </ds:schemaRefs>
</ds:datastoreItem>
</file>

<file path=customXml/itemProps4.xml><?xml version="1.0" encoding="utf-8"?>
<ds:datastoreItem xmlns:ds="http://schemas.openxmlformats.org/officeDocument/2006/customXml" ds:itemID="{52F82538-48F9-4AF7-96F2-6CFFE6FBB377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e58707db-cea7-4907-92d1-cf323291762b}" enabled="1" method="Standard" siteId="{e11cbe9c-f680-44b9-9d42-d705f740b88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Minimum Secolines</Template>
  <TotalTime>10177</TotalTime>
  <Words>482</Words>
  <Application>Microsoft Office PowerPoint</Application>
  <PresentationFormat>Widescreen</PresentationFormat>
  <Paragraphs>141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Calibri</vt:lpstr>
      <vt:lpstr>System Font Regular</vt:lpstr>
      <vt:lpstr>Systemtypsnitt normalt</vt:lpstr>
      <vt:lpstr>Trebuchet MS</vt:lpstr>
      <vt:lpstr>Minimum Secolines</vt:lpstr>
      <vt:lpstr>Maximum Secolines</vt:lpstr>
      <vt:lpstr>Content Slides</vt:lpstr>
      <vt:lpstr>Documentation Slides</vt:lpstr>
      <vt:lpstr>1_Content Slides</vt:lpstr>
      <vt:lpstr>2_Content Slides</vt:lpstr>
      <vt:lpstr>Square T4-12 Upgrade</vt:lpstr>
      <vt:lpstr>Benefits of tangential cutter</vt:lpstr>
      <vt:lpstr>Square T4-12 Upgrade  Cutter Body Portfolio</vt:lpstr>
      <vt:lpstr>Square T4-12 Upgrade  Insert Range Options</vt:lpstr>
      <vt:lpstr>Square T4-12 Upgrades</vt:lpstr>
      <vt:lpstr>Square T4-12 Upgrade Product Upgrades</vt:lpstr>
      <vt:lpstr>Square T4-12 Upgrade Compatibility old Square T4-12</vt:lpstr>
      <vt:lpstr>Square T4-12 Upgrade  Cutter Body Portfolio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T4-12 Upgrade - 2024.1 Internal</dc:title>
  <dc:creator>Emilia Håll</dc:creator>
  <cp:lastModifiedBy>Jay McCord</cp:lastModifiedBy>
  <cp:revision>9</cp:revision>
  <dcterms:created xsi:type="dcterms:W3CDTF">2023-07-05T07:43:58Z</dcterms:created>
  <dcterms:modified xsi:type="dcterms:W3CDTF">2024-02-23T21:47:26Z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0x0101004A9C15D9442F4A029E70F5C05A32B13F00A65498C8451640C8BD6A0982E8A6A41000408B322B3ECFB741A6AB8F69CA1551E4</vt:lpwstr>
  </property>
  <property fmtid="{D5CDD505-2E9C-101B-9397-08002B2CF9AE}" pid="3" name="MediaServiceImageTags">
    <vt:lpwstr/>
  </property>
</Properties>
</file>