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5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54" r:id="rId6"/>
    <p:sldMasterId id="2147483660" r:id="rId7"/>
    <p:sldMasterId id="2147483690" r:id="rId8"/>
    <p:sldMasterId id="2147483762" r:id="rId9"/>
    <p:sldMasterId id="2147483868" r:id="rId10"/>
  </p:sldMasterIdLst>
  <p:notesMasterIdLst>
    <p:notesMasterId r:id="rId40"/>
  </p:notesMasterIdLst>
  <p:sldIdLst>
    <p:sldId id="258" r:id="rId11"/>
    <p:sldId id="2147472811" r:id="rId12"/>
    <p:sldId id="376" r:id="rId13"/>
    <p:sldId id="285" r:id="rId14"/>
    <p:sldId id="2147469886" r:id="rId15"/>
    <p:sldId id="380" r:id="rId16"/>
    <p:sldId id="394" r:id="rId17"/>
    <p:sldId id="2147472736" r:id="rId18"/>
    <p:sldId id="2147472747" r:id="rId19"/>
    <p:sldId id="373" r:id="rId20"/>
    <p:sldId id="2147472737" r:id="rId21"/>
    <p:sldId id="2147472801" r:id="rId22"/>
    <p:sldId id="2147472741" r:id="rId23"/>
    <p:sldId id="400" r:id="rId24"/>
    <p:sldId id="2147472749" r:id="rId25"/>
    <p:sldId id="2147472796" r:id="rId26"/>
    <p:sldId id="2147472805" r:id="rId27"/>
    <p:sldId id="2147472808" r:id="rId28"/>
    <p:sldId id="2147469890" r:id="rId29"/>
    <p:sldId id="421" r:id="rId30"/>
    <p:sldId id="434" r:id="rId31"/>
    <p:sldId id="433" r:id="rId32"/>
    <p:sldId id="2147469892" r:id="rId33"/>
    <p:sldId id="2147469893" r:id="rId34"/>
    <p:sldId id="2147469894" r:id="rId35"/>
    <p:sldId id="2147469895" r:id="rId36"/>
    <p:sldId id="393" r:id="rId37"/>
    <p:sldId id="2147472812" r:id="rId38"/>
    <p:sldId id="320" r:id="rId39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33880B-BA7A-2459-BB4B-01596ED984EC}" name="Mikael Lindholm" initials="ML" userId="S::mikael.lindholm@secotools.com::9aa80157-6aa8-4c65-968a-ef3fc1ed9ee7" providerId="AD"/>
  <p188:author id="{4609D016-3510-62D8-D564-5B45E9FC030D}" name="Bettina A Palmen" initials="BAP" userId="S::bettina.palmen@secotools.com::5c0228bb-d0da-4989-98bc-aa8e5475d4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C41"/>
    <a:srgbClr val="EBF3FD"/>
    <a:srgbClr val="00B464"/>
    <a:srgbClr val="FFB000"/>
    <a:srgbClr val="FF0000"/>
    <a:srgbClr val="006CEA"/>
    <a:srgbClr val="B0B0B0"/>
    <a:srgbClr val="0080E7"/>
    <a:srgbClr val="F0F0F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8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l Ball II" userId="a69cd714-a168-495a-b133-07bde95c270f" providerId="ADAL" clId="{F1A47D2E-5F1C-422A-A4F7-F6844C7B6194}"/>
    <pc:docChg chg="delSld delMainMaster">
      <pc:chgData name="Jl Ball II" userId="a69cd714-a168-495a-b133-07bde95c270f" providerId="ADAL" clId="{F1A47D2E-5F1C-422A-A4F7-F6844C7B6194}" dt="2024-02-26T18:07:58.403" v="0" actId="47"/>
      <pc:docMkLst>
        <pc:docMk/>
      </pc:docMkLst>
      <pc:sldChg chg="del">
        <pc:chgData name="Jl Ball II" userId="a69cd714-a168-495a-b133-07bde95c270f" providerId="ADAL" clId="{F1A47D2E-5F1C-422A-A4F7-F6844C7B6194}" dt="2024-02-26T18:07:58.403" v="0" actId="47"/>
        <pc:sldMkLst>
          <pc:docMk/>
          <pc:sldMk cId="3584424196" sldId="2147376894"/>
        </pc:sldMkLst>
      </pc:sldChg>
      <pc:sldMasterChg chg="del delSldLayout">
        <pc:chgData name="Jl Ball II" userId="a69cd714-a168-495a-b133-07bde95c270f" providerId="ADAL" clId="{F1A47D2E-5F1C-422A-A4F7-F6844C7B6194}" dt="2024-02-26T18:07:58.403" v="0" actId="47"/>
        <pc:sldMasterMkLst>
          <pc:docMk/>
          <pc:sldMasterMk cId="1069669159" sldId="2147483793"/>
        </pc:sldMasterMkLst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629848961" sldId="214748379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956115223" sldId="214748379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222202517" sldId="214748379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8852377" sldId="214748379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606937972" sldId="214748379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828861181" sldId="214748379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139274706" sldId="214748380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567758753" sldId="214748380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726593511" sldId="214748380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661228325" sldId="214748380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698765360" sldId="214748380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675232261" sldId="214748380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032178394" sldId="214748380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289579109" sldId="214748380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486207154" sldId="214748380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544895752" sldId="214748380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803445516" sldId="214748381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912637470" sldId="214748381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190029164" sldId="214748381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951650639" sldId="214748381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606019990" sldId="214748381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952514642" sldId="214748381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517117253" sldId="214748381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79800741" sldId="214748381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763387198" sldId="214748381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138275860" sldId="214748381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493955300" sldId="214748382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495841796" sldId="214748382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797168736" sldId="214748382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565018067" sldId="214748382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134655484" sldId="214748382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402474580" sldId="214748382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467437896" sldId="214748382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86004251" sldId="214748382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658100279" sldId="214748382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484681584" sldId="214748382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686008807" sldId="214748383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189194876" sldId="214748383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780303167" sldId="214748383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560697470" sldId="214748383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817611686" sldId="214748383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353687046" sldId="214748383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489428176" sldId="214748383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15551017" sldId="214748383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129336692" sldId="214748383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437492863" sldId="214748383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933047036" sldId="214748384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783939515" sldId="214748384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129114178" sldId="214748384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007603800" sldId="214748384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630147084" sldId="214748384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252659263" sldId="214748384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704464698" sldId="214748384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296093128" sldId="214748384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514550575" sldId="214748384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580152864" sldId="214748384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471433037" sldId="214748385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206562917" sldId="214748385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373192479" sldId="214748385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681398188" sldId="214748385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44953257" sldId="214748385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347231453" sldId="214748385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191380505" sldId="214748385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21352380" sldId="2147483857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839262066" sldId="2147483858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864593755" sldId="2147483859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2250312604" sldId="2147483860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1649606905" sldId="2147483861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694576585" sldId="2147483862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678992182" sldId="2147483863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62710226" sldId="2147483864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162030861" sldId="2147483865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4014210138" sldId="2147483866"/>
          </pc:sldLayoutMkLst>
        </pc:sldLayoutChg>
        <pc:sldLayoutChg chg="del">
          <pc:chgData name="Jl Ball II" userId="a69cd714-a168-495a-b133-07bde95c270f" providerId="ADAL" clId="{F1A47D2E-5F1C-422A-A4F7-F6844C7B6194}" dt="2024-02-26T18:07:58.403" v="0" actId="47"/>
          <pc:sldLayoutMkLst>
            <pc:docMk/>
            <pc:sldMasterMk cId="1069669159" sldId="2147483793"/>
            <pc:sldLayoutMk cId="3513005658" sldId="21474838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12128-4ED1-DD4C-8BEC-BA703AFA0B09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64BAF-C0EA-9C43-9F64-2877C8B91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7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11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Nanojet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part of the non—adjustable type </a:t>
            </a:r>
            <a:r>
              <a:rPr lang="fr-FR" dirty="0" err="1"/>
              <a:t>reamers</a:t>
            </a:r>
            <a:r>
              <a:rPr lang="fr-FR" dirty="0"/>
              <a:t>. Range starts at Ø1.496 and over laps with Precimaster Plus </a:t>
            </a:r>
            <a:r>
              <a:rPr lang="fr-FR" dirty="0" err="1"/>
              <a:t>from</a:t>
            </a:r>
            <a:r>
              <a:rPr lang="fr-FR" dirty="0"/>
              <a:t> Ø 7.75 to Ø 9.96.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97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Automatic drawing generation is the issue. 3-4 weeks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51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There are </a:t>
            </a:r>
            <a:r>
              <a:rPr lang="fr-FR" dirty="0" err="1"/>
              <a:t>many</a:t>
            </a:r>
            <a:r>
              <a:rPr lang="fr-FR" dirty="0"/>
              <a:t> </a:t>
            </a:r>
            <a:r>
              <a:rPr lang="fr-FR" dirty="0" err="1"/>
              <a:t>players</a:t>
            </a:r>
            <a:r>
              <a:rPr lang="fr-FR" dirty="0"/>
              <a:t> on the </a:t>
            </a:r>
            <a:r>
              <a:rPr lang="fr-FR" dirty="0" err="1"/>
              <a:t>market</a:t>
            </a:r>
            <a:r>
              <a:rPr lang="fr-FR" dirty="0"/>
              <a:t>.</a:t>
            </a:r>
          </a:p>
          <a:p>
            <a:r>
              <a:rPr lang="fr-FR" dirty="0" err="1"/>
              <a:t>We</a:t>
            </a:r>
            <a:r>
              <a:rPr lang="fr-FR" dirty="0"/>
              <a:t> are </a:t>
            </a:r>
            <a:r>
              <a:rPr lang="fr-FR" dirty="0" err="1"/>
              <a:t>focusing</a:t>
            </a:r>
            <a:r>
              <a:rPr lang="fr-FR" dirty="0"/>
              <a:t> on</a:t>
            </a:r>
            <a:r>
              <a:rPr lang="fr-FR" baseline="0" dirty="0"/>
              <a:t> </a:t>
            </a:r>
            <a:r>
              <a:rPr lang="fr-FR" baseline="0" dirty="0" err="1"/>
              <a:t>recognized</a:t>
            </a:r>
            <a:r>
              <a:rPr lang="fr-FR" dirty="0"/>
              <a:t> </a:t>
            </a:r>
            <a:r>
              <a:rPr lang="fr-FR" dirty="0" err="1"/>
              <a:t>pemium</a:t>
            </a:r>
            <a:r>
              <a:rPr lang="fr-FR" dirty="0"/>
              <a:t> brands </a:t>
            </a:r>
            <a:r>
              <a:rPr lang="fr-FR" dirty="0" err="1"/>
              <a:t>offering</a:t>
            </a:r>
            <a:r>
              <a:rPr lang="fr-FR" dirty="0"/>
              <a:t> </a:t>
            </a:r>
            <a:r>
              <a:rPr lang="fr-FR" dirty="0" err="1"/>
              <a:t>indexable</a:t>
            </a:r>
            <a:r>
              <a:rPr lang="fr-FR" dirty="0"/>
              <a:t> system .</a:t>
            </a:r>
          </a:p>
          <a:p>
            <a:r>
              <a:rPr lang="fr-FR" dirty="0" err="1"/>
              <a:t>Here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</a:t>
            </a:r>
            <a:r>
              <a:rPr lang="fr-FR" baseline="0" dirty="0" err="1"/>
              <a:t>Dihart</a:t>
            </a:r>
            <a:r>
              <a:rPr lang="fr-FR" baseline="0" dirty="0"/>
              <a:t> . part of </a:t>
            </a:r>
            <a:r>
              <a:rPr lang="fr-FR" baseline="0" dirty="0" err="1"/>
              <a:t>Komet</a:t>
            </a:r>
            <a:r>
              <a:rPr lang="fr-FR" baseline="0" dirty="0"/>
              <a:t> group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CD4B11-A04E-45EC-A8F4-4E7D65CFE9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307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  <a:p>
            <a:pPr marL="0" indent="0">
              <a:buNone/>
            </a:pPr>
            <a:endParaRPr lang="en-GB" sz="1200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oilet&#10;&#10;Description automatically generated">
            <a:extLst>
              <a:ext uri="{FF2B5EF4-FFF2-40B4-BE49-F238E27FC236}">
                <a16:creationId xmlns:a16="http://schemas.microsoft.com/office/drawing/2014/main" id="{E0CE16A8-B455-9848-94CB-E43EC38833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1655-766C-7D43-8076-86974CCB2602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8698BC9C-60C9-4918-82F6-009887A908AC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B61DB4EC-B77A-A31F-7F67-3ACCEB38176E}"/>
              </a:ext>
            </a:extLst>
          </p:cNvPr>
          <p:cNvGrpSpPr/>
          <p:nvPr userDrawn="1"/>
        </p:nvGrpSpPr>
        <p:grpSpPr>
          <a:xfrm>
            <a:off x="269874" y="2484316"/>
            <a:ext cx="5724525" cy="1889369"/>
            <a:chOff x="3345684" y="1206061"/>
            <a:chExt cx="7122619" cy="23508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02B625F-8835-0759-EB21-B12E7522BD93}"/>
                </a:ext>
              </a:extLst>
            </p:cNvPr>
            <p:cNvGrpSpPr/>
            <p:nvPr/>
          </p:nvGrpSpPr>
          <p:grpSpPr>
            <a:xfrm>
              <a:off x="3345684" y="1206061"/>
              <a:ext cx="7122619" cy="1911597"/>
              <a:chOff x="263525" y="266830"/>
              <a:chExt cx="1454615" cy="3903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BE3A5CE-3230-3E1F-BDFC-4210F6996FD0}"/>
                  </a:ext>
                </a:extLst>
              </p:cNvPr>
              <p:cNvGrpSpPr/>
              <p:nvPr/>
            </p:nvGrpSpPr>
            <p:grpSpPr>
              <a:xfrm>
                <a:off x="263525" y="266830"/>
                <a:ext cx="399269" cy="390395"/>
                <a:chOff x="263525" y="266830"/>
                <a:chExt cx="399269" cy="390395"/>
              </a:xfrm>
            </p:grpSpPr>
            <p:grpSp>
              <p:nvGrpSpPr>
                <p:cNvPr id="30" name="Graphic 18">
                  <a:extLst>
                    <a:ext uri="{FF2B5EF4-FFF2-40B4-BE49-F238E27FC236}">
                      <a16:creationId xmlns:a16="http://schemas.microsoft.com/office/drawing/2014/main" id="{CDD3A016-A823-96BD-C6AE-6318BD50D771}"/>
                    </a:ext>
                  </a:extLst>
                </p:cNvPr>
                <p:cNvGrpSpPr/>
                <p:nvPr/>
              </p:nvGrpSpPr>
              <p:grpSpPr>
                <a:xfrm>
                  <a:off x="263644" y="525607"/>
                  <a:ext cx="399150" cy="131618"/>
                  <a:chOff x="1598199" y="2353579"/>
                  <a:chExt cx="1362194" cy="449177"/>
                </a:xfrm>
              </p:grpSpPr>
              <p:sp>
                <p:nvSpPr>
                  <p:cNvPr id="37" name="Freeform 36">
                    <a:extLst>
                      <a:ext uri="{FF2B5EF4-FFF2-40B4-BE49-F238E27FC236}">
                        <a16:creationId xmlns:a16="http://schemas.microsoft.com/office/drawing/2014/main" id="{66C31846-EF09-ABEF-2F1A-5F13D81E8CB2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1362194" cy="449177"/>
                  </a:xfrm>
                  <a:custGeom>
                    <a:avLst/>
                    <a:gdLst>
                      <a:gd name="connsiteX0" fmla="*/ 613291 w 1362194"/>
                      <a:gd name="connsiteY0" fmla="*/ 95940 h 449177"/>
                      <a:gd name="connsiteX1" fmla="*/ 564309 w 1362194"/>
                      <a:gd name="connsiteY1" fmla="*/ 97155 h 449177"/>
                      <a:gd name="connsiteX2" fmla="*/ 564309 w 1362194"/>
                      <a:gd name="connsiteY2" fmla="*/ 97155 h 449177"/>
                      <a:gd name="connsiteX3" fmla="*/ 530709 w 1362194"/>
                      <a:gd name="connsiteY3" fmla="*/ 93512 h 449177"/>
                      <a:gd name="connsiteX4" fmla="*/ 0 w 1362194"/>
                      <a:gd name="connsiteY4" fmla="*/ 0 h 449177"/>
                      <a:gd name="connsiteX5" fmla="*/ 0 w 1362194"/>
                      <a:gd name="connsiteY5" fmla="*/ 197548 h 449177"/>
                      <a:gd name="connsiteX6" fmla="*/ 348544 w 1362194"/>
                      <a:gd name="connsiteY6" fmla="*/ 414933 h 449177"/>
                      <a:gd name="connsiteX7" fmla="*/ 435578 w 1362194"/>
                      <a:gd name="connsiteY7" fmla="*/ 446913 h 449177"/>
                      <a:gd name="connsiteX8" fmla="*/ 435578 w 1362194"/>
                      <a:gd name="connsiteY8" fmla="*/ 446913 h 449177"/>
                      <a:gd name="connsiteX9" fmla="*/ 511683 w 1362194"/>
                      <a:gd name="connsiteY9" fmla="*/ 444889 h 449177"/>
                      <a:gd name="connsiteX10" fmla="*/ 1362194 w 1362194"/>
                      <a:gd name="connsiteY10" fmla="*/ 275273 h 449177"/>
                      <a:gd name="connsiteX11" fmla="*/ 1362194 w 1362194"/>
                      <a:gd name="connsiteY11" fmla="*/ 12549 h 449177"/>
                      <a:gd name="connsiteX12" fmla="*/ 613291 w 1362194"/>
                      <a:gd name="connsiteY12" fmla="*/ 95940 h 449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449177">
                        <a:moveTo>
                          <a:pt x="613291" y="95940"/>
                        </a:moveTo>
                        <a:cubicBezTo>
                          <a:pt x="597098" y="97560"/>
                          <a:pt x="580501" y="97964"/>
                          <a:pt x="564309" y="97155"/>
                        </a:cubicBez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460"/>
                          <a:pt x="435578" y="446913"/>
                        </a:cubicBezTo>
                        <a:lnTo>
                          <a:pt x="435578" y="446913"/>
                        </a:lnTo>
                        <a:cubicBezTo>
                          <a:pt x="460677" y="450556"/>
                          <a:pt x="486180" y="449747"/>
                          <a:pt x="511683" y="444889"/>
                        </a:cubicBezTo>
                        <a:lnTo>
                          <a:pt x="1362194" y="275273"/>
                        </a:lnTo>
                        <a:lnTo>
                          <a:pt x="1362194" y="12549"/>
                        </a:lnTo>
                        <a:lnTo>
                          <a:pt x="613291" y="95940"/>
                        </a:lnTo>
                        <a:close/>
                      </a:path>
                    </a:pathLst>
                  </a:custGeom>
                  <a:solidFill>
                    <a:srgbClr val="FF444E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37">
                    <a:extLst>
                      <a:ext uri="{FF2B5EF4-FFF2-40B4-BE49-F238E27FC236}">
                        <a16:creationId xmlns:a16="http://schemas.microsoft.com/office/drawing/2014/main" id="{A6F8E0F5-AD0B-561C-1AF2-267546114800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564308" cy="446508"/>
                  </a:xfrm>
                  <a:custGeom>
                    <a:avLst/>
                    <a:gdLst>
                      <a:gd name="connsiteX0" fmla="*/ 435173 w 564308"/>
                      <a:gd name="connsiteY0" fmla="*/ 446508 h 446508"/>
                      <a:gd name="connsiteX1" fmla="*/ 564309 w 564308"/>
                      <a:gd name="connsiteY1" fmla="*/ 97155 h 446508"/>
                      <a:gd name="connsiteX2" fmla="*/ 530709 w 564308"/>
                      <a:gd name="connsiteY2" fmla="*/ 93512 h 446508"/>
                      <a:gd name="connsiteX3" fmla="*/ 0 w 564308"/>
                      <a:gd name="connsiteY3" fmla="*/ 0 h 446508"/>
                      <a:gd name="connsiteX4" fmla="*/ 0 w 564308"/>
                      <a:gd name="connsiteY4" fmla="*/ 197548 h 446508"/>
                      <a:gd name="connsiteX5" fmla="*/ 348544 w 564308"/>
                      <a:gd name="connsiteY5" fmla="*/ 414933 h 446508"/>
                      <a:gd name="connsiteX6" fmla="*/ 435173 w 564308"/>
                      <a:gd name="connsiteY6" fmla="*/ 446508 h 446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4308" h="446508">
                        <a:moveTo>
                          <a:pt x="435173" y="446508"/>
                        </a:move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055"/>
                          <a:pt x="435173" y="446508"/>
                        </a:cubicBezTo>
                      </a:path>
                    </a:pathLst>
                  </a:custGeom>
                  <a:solidFill>
                    <a:schemeClr val="accent3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" name="Graphic 18">
                  <a:extLst>
                    <a:ext uri="{FF2B5EF4-FFF2-40B4-BE49-F238E27FC236}">
                      <a16:creationId xmlns:a16="http://schemas.microsoft.com/office/drawing/2014/main" id="{E6E278E4-099B-699E-E2B7-D5D1642B391B}"/>
                    </a:ext>
                  </a:extLst>
                </p:cNvPr>
                <p:cNvGrpSpPr/>
                <p:nvPr/>
              </p:nvGrpSpPr>
              <p:grpSpPr>
                <a:xfrm>
                  <a:off x="263525" y="407537"/>
                  <a:ext cx="399150" cy="108977"/>
                  <a:chOff x="1597794" y="1950644"/>
                  <a:chExt cx="1362194" cy="371910"/>
                </a:xfrm>
              </p:grpSpPr>
              <p:sp>
                <p:nvSpPr>
                  <p:cNvPr id="35" name="Freeform 34">
                    <a:extLst>
                      <a:ext uri="{FF2B5EF4-FFF2-40B4-BE49-F238E27FC236}">
                        <a16:creationId xmlns:a16="http://schemas.microsoft.com/office/drawing/2014/main" id="{4571C43A-9F28-3D60-B8E2-CBAA33C76D31}"/>
                      </a:ext>
                    </a:extLst>
                  </p:cNvPr>
                  <p:cNvSpPr/>
                  <p:nvPr/>
                </p:nvSpPr>
                <p:spPr>
                  <a:xfrm>
                    <a:off x="1597794" y="1950644"/>
                    <a:ext cx="1362194" cy="371909"/>
                  </a:xfrm>
                  <a:custGeom>
                    <a:avLst/>
                    <a:gdLst>
                      <a:gd name="connsiteX0" fmla="*/ 786146 w 1362194"/>
                      <a:gd name="connsiteY0" fmla="*/ 1765 h 371909"/>
                      <a:gd name="connsiteX1" fmla="*/ 749713 w 1362194"/>
                      <a:gd name="connsiteY1" fmla="*/ 146 h 371909"/>
                      <a:gd name="connsiteX2" fmla="*/ 749713 w 1362194"/>
                      <a:gd name="connsiteY2" fmla="*/ 146 h 371909"/>
                      <a:gd name="connsiteX3" fmla="*/ 737568 w 1362194"/>
                      <a:gd name="connsiteY3" fmla="*/ 956 h 371909"/>
                      <a:gd name="connsiteX4" fmla="*/ 0 w 1362194"/>
                      <a:gd name="connsiteY4" fmla="*/ 66940 h 371909"/>
                      <a:gd name="connsiteX5" fmla="*/ 0 w 1362194"/>
                      <a:gd name="connsiteY5" fmla="*/ 297278 h 371909"/>
                      <a:gd name="connsiteX6" fmla="*/ 576048 w 1362194"/>
                      <a:gd name="connsiteY6" fmla="*/ 370145 h 371909"/>
                      <a:gd name="connsiteX7" fmla="*/ 612077 w 1362194"/>
                      <a:gd name="connsiteY7" fmla="*/ 371764 h 371909"/>
                      <a:gd name="connsiteX8" fmla="*/ 612077 w 1362194"/>
                      <a:gd name="connsiteY8" fmla="*/ 371764 h 371909"/>
                      <a:gd name="connsiteX9" fmla="*/ 624626 w 1362194"/>
                      <a:gd name="connsiteY9" fmla="*/ 370954 h 371909"/>
                      <a:gd name="connsiteX10" fmla="*/ 1362194 w 1362194"/>
                      <a:gd name="connsiteY10" fmla="*/ 304970 h 371909"/>
                      <a:gd name="connsiteX11" fmla="*/ 1362194 w 1362194"/>
                      <a:gd name="connsiteY11" fmla="*/ 74631 h 371909"/>
                      <a:gd name="connsiteX12" fmla="*/ 786146 w 1362194"/>
                      <a:gd name="connsiteY12" fmla="*/ 1765 h 371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371909">
                        <a:moveTo>
                          <a:pt x="786146" y="1765"/>
                        </a:moveTo>
                        <a:cubicBezTo>
                          <a:pt x="774002" y="146"/>
                          <a:pt x="761857" y="-259"/>
                          <a:pt x="749713" y="146"/>
                        </a:cubicBezTo>
                        <a:lnTo>
                          <a:pt x="749713" y="146"/>
                        </a:lnTo>
                        <a:cubicBezTo>
                          <a:pt x="745665" y="146"/>
                          <a:pt x="741617" y="551"/>
                          <a:pt x="737568" y="956"/>
                        </a:cubicBezTo>
                        <a:lnTo>
                          <a:pt x="0" y="66940"/>
                        </a:lnTo>
                        <a:lnTo>
                          <a:pt x="0" y="297278"/>
                        </a:lnTo>
                        <a:lnTo>
                          <a:pt x="576048" y="370145"/>
                        </a:lnTo>
                        <a:cubicBezTo>
                          <a:pt x="587788" y="371764"/>
                          <a:pt x="599932" y="372169"/>
                          <a:pt x="612077" y="371764"/>
                        </a:cubicBezTo>
                        <a:lnTo>
                          <a:pt x="612077" y="371764"/>
                        </a:lnTo>
                        <a:cubicBezTo>
                          <a:pt x="616125" y="371764"/>
                          <a:pt x="620173" y="371359"/>
                          <a:pt x="624626" y="370954"/>
                        </a:cubicBezTo>
                        <a:lnTo>
                          <a:pt x="1362194" y="304970"/>
                        </a:lnTo>
                        <a:lnTo>
                          <a:pt x="1362194" y="74631"/>
                        </a:lnTo>
                        <a:lnTo>
                          <a:pt x="786146" y="1765"/>
                        </a:lnTo>
                        <a:close/>
                      </a:path>
                    </a:pathLst>
                  </a:custGeom>
                  <a:solidFill>
                    <a:srgbClr val="FFBC2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35">
                    <a:extLst>
                      <a:ext uri="{FF2B5EF4-FFF2-40B4-BE49-F238E27FC236}">
                        <a16:creationId xmlns:a16="http://schemas.microsoft.com/office/drawing/2014/main" id="{B59816C1-F62D-75AC-43F6-4B530050737D}"/>
                      </a:ext>
                    </a:extLst>
                  </p:cNvPr>
                  <p:cNvSpPr/>
                  <p:nvPr/>
                </p:nvSpPr>
                <p:spPr>
                  <a:xfrm>
                    <a:off x="1598199" y="1950791"/>
                    <a:ext cx="749712" cy="371763"/>
                  </a:xfrm>
                  <a:custGeom>
                    <a:avLst/>
                    <a:gdLst>
                      <a:gd name="connsiteX0" fmla="*/ 0 w 749712"/>
                      <a:gd name="connsiteY0" fmla="*/ 66794 h 371763"/>
                      <a:gd name="connsiteX1" fmla="*/ 0 w 749712"/>
                      <a:gd name="connsiteY1" fmla="*/ 297132 h 371763"/>
                      <a:gd name="connsiteX2" fmla="*/ 576048 w 749712"/>
                      <a:gd name="connsiteY2" fmla="*/ 369999 h 371763"/>
                      <a:gd name="connsiteX3" fmla="*/ 612077 w 749712"/>
                      <a:gd name="connsiteY3" fmla="*/ 371618 h 371763"/>
                      <a:gd name="connsiteX4" fmla="*/ 749713 w 749712"/>
                      <a:gd name="connsiteY4" fmla="*/ 0 h 371763"/>
                      <a:gd name="connsiteX5" fmla="*/ 737568 w 749712"/>
                      <a:gd name="connsiteY5" fmla="*/ 810 h 371763"/>
                      <a:gd name="connsiteX6" fmla="*/ 0 w 749712"/>
                      <a:gd name="connsiteY6" fmla="*/ 66794 h 37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9712" h="371763">
                        <a:moveTo>
                          <a:pt x="0" y="66794"/>
                        </a:moveTo>
                        <a:lnTo>
                          <a:pt x="0" y="297132"/>
                        </a:lnTo>
                        <a:lnTo>
                          <a:pt x="576048" y="369999"/>
                        </a:lnTo>
                        <a:cubicBezTo>
                          <a:pt x="587788" y="371618"/>
                          <a:pt x="599932" y="372023"/>
                          <a:pt x="612077" y="371618"/>
                        </a:cubicBezTo>
                        <a:lnTo>
                          <a:pt x="749713" y="0"/>
                        </a:lnTo>
                        <a:cubicBezTo>
                          <a:pt x="745665" y="0"/>
                          <a:pt x="741617" y="405"/>
                          <a:pt x="737568" y="810"/>
                        </a:cubicBezTo>
                        <a:lnTo>
                          <a:pt x="0" y="66794"/>
                        </a:lnTo>
                        <a:close/>
                      </a:path>
                    </a:pathLst>
                  </a:custGeom>
                  <a:solidFill>
                    <a:srgbClr val="FFB00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" name="Graphic 18">
                  <a:extLst>
                    <a:ext uri="{FF2B5EF4-FFF2-40B4-BE49-F238E27FC236}">
                      <a16:creationId xmlns:a16="http://schemas.microsoft.com/office/drawing/2014/main" id="{CAA47ACF-B59C-BA9E-404D-8D59824BE61B}"/>
                    </a:ext>
                  </a:extLst>
                </p:cNvPr>
                <p:cNvGrpSpPr/>
                <p:nvPr/>
              </p:nvGrpSpPr>
              <p:grpSpPr>
                <a:xfrm>
                  <a:off x="263525" y="266830"/>
                  <a:ext cx="398913" cy="131736"/>
                  <a:chOff x="1597794" y="1470443"/>
                  <a:chExt cx="1361384" cy="449581"/>
                </a:xfrm>
              </p:grpSpPr>
              <p:sp>
                <p:nvSpPr>
                  <p:cNvPr id="33" name="Freeform 32">
                    <a:extLst>
                      <a:ext uri="{FF2B5EF4-FFF2-40B4-BE49-F238E27FC236}">
                        <a16:creationId xmlns:a16="http://schemas.microsoft.com/office/drawing/2014/main" id="{3DDD98AB-3AE4-2A78-2B3A-CFD2E4DF80EB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443"/>
                    <a:ext cx="1361384" cy="449581"/>
                  </a:xfrm>
                  <a:custGeom>
                    <a:avLst/>
                    <a:gdLst>
                      <a:gd name="connsiteX0" fmla="*/ 1013650 w 1361384"/>
                      <a:gd name="connsiteY0" fmla="*/ 34244 h 449581"/>
                      <a:gd name="connsiteX1" fmla="*/ 926211 w 1361384"/>
                      <a:gd name="connsiteY1" fmla="*/ 2264 h 449581"/>
                      <a:gd name="connsiteX2" fmla="*/ 926211 w 1361384"/>
                      <a:gd name="connsiteY2" fmla="*/ 2264 h 449581"/>
                      <a:gd name="connsiteX3" fmla="*/ 850511 w 1361384"/>
                      <a:gd name="connsiteY3" fmla="*/ 4288 h 449581"/>
                      <a:gd name="connsiteX4" fmla="*/ 0 w 1361384"/>
                      <a:gd name="connsiteY4" fmla="*/ 173905 h 449581"/>
                      <a:gd name="connsiteX5" fmla="*/ 0 w 1361384"/>
                      <a:gd name="connsiteY5" fmla="*/ 436628 h 449581"/>
                      <a:gd name="connsiteX6" fmla="*/ 748093 w 1361384"/>
                      <a:gd name="connsiteY6" fmla="*/ 353237 h 449581"/>
                      <a:gd name="connsiteX7" fmla="*/ 780478 w 1361384"/>
                      <a:gd name="connsiteY7" fmla="*/ 351617 h 449581"/>
                      <a:gd name="connsiteX8" fmla="*/ 796671 w 1361384"/>
                      <a:gd name="connsiteY8" fmla="*/ 352022 h 449581"/>
                      <a:gd name="connsiteX9" fmla="*/ 796671 w 1361384"/>
                      <a:gd name="connsiteY9" fmla="*/ 352022 h 449581"/>
                      <a:gd name="connsiteX10" fmla="*/ 830675 w 1361384"/>
                      <a:gd name="connsiteY10" fmla="*/ 356070 h 449581"/>
                      <a:gd name="connsiteX11" fmla="*/ 1361384 w 1361384"/>
                      <a:gd name="connsiteY11" fmla="*/ 449582 h 449581"/>
                      <a:gd name="connsiteX12" fmla="*/ 1361384 w 1361384"/>
                      <a:gd name="connsiteY12" fmla="*/ 252034 h 449581"/>
                      <a:gd name="connsiteX13" fmla="*/ 1013650 w 1361384"/>
                      <a:gd name="connsiteY13" fmla="*/ 34244 h 4495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61384" h="449581">
                        <a:moveTo>
                          <a:pt x="1013650" y="34244"/>
                        </a:moveTo>
                        <a:cubicBezTo>
                          <a:pt x="986933" y="17242"/>
                          <a:pt x="956977" y="6717"/>
                          <a:pt x="926211" y="2264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8619" y="352022"/>
                          <a:pt x="769548" y="351617"/>
                          <a:pt x="780478" y="351617"/>
                        </a:cubicBezTo>
                        <a:cubicBezTo>
                          <a:pt x="785741" y="351617"/>
                          <a:pt x="791408" y="352022"/>
                          <a:pt x="796671" y="352022"/>
                        </a:cubicBezTo>
                        <a:lnTo>
                          <a:pt x="796671" y="352022"/>
                        </a:lnTo>
                        <a:cubicBezTo>
                          <a:pt x="808006" y="352832"/>
                          <a:pt x="819340" y="354046"/>
                          <a:pt x="830675" y="356070"/>
                        </a:cubicBezTo>
                        <a:lnTo>
                          <a:pt x="1361384" y="449582"/>
                        </a:lnTo>
                        <a:lnTo>
                          <a:pt x="1361384" y="252034"/>
                        </a:lnTo>
                        <a:lnTo>
                          <a:pt x="1013650" y="34244"/>
                        </a:lnTo>
                        <a:close/>
                      </a:path>
                    </a:pathLst>
                  </a:custGeom>
                  <a:solidFill>
                    <a:srgbClr val="0080E7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33">
                    <a:extLst>
                      <a:ext uri="{FF2B5EF4-FFF2-40B4-BE49-F238E27FC236}">
                        <a16:creationId xmlns:a16="http://schemas.microsoft.com/office/drawing/2014/main" id="{7B55D4FF-4507-B23A-5E42-0E239E094060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848"/>
                    <a:ext cx="926210" cy="436628"/>
                  </a:xfrm>
                  <a:custGeom>
                    <a:avLst/>
                    <a:gdLst>
                      <a:gd name="connsiteX0" fmla="*/ 780883 w 926210"/>
                      <a:gd name="connsiteY0" fmla="*/ 351213 h 436628"/>
                      <a:gd name="connsiteX1" fmla="*/ 797076 w 926210"/>
                      <a:gd name="connsiteY1" fmla="*/ 351617 h 436628"/>
                      <a:gd name="connsiteX2" fmla="*/ 926211 w 926210"/>
                      <a:gd name="connsiteY2" fmla="*/ 2264 h 436628"/>
                      <a:gd name="connsiteX3" fmla="*/ 850511 w 926210"/>
                      <a:gd name="connsiteY3" fmla="*/ 4288 h 436628"/>
                      <a:gd name="connsiteX4" fmla="*/ 0 w 926210"/>
                      <a:gd name="connsiteY4" fmla="*/ 173905 h 436628"/>
                      <a:gd name="connsiteX5" fmla="*/ 0 w 926210"/>
                      <a:gd name="connsiteY5" fmla="*/ 436628 h 436628"/>
                      <a:gd name="connsiteX6" fmla="*/ 748093 w 926210"/>
                      <a:gd name="connsiteY6" fmla="*/ 353237 h 436628"/>
                      <a:gd name="connsiteX7" fmla="*/ 780883 w 926210"/>
                      <a:gd name="connsiteY7" fmla="*/ 351213 h 436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6210" h="436628">
                        <a:moveTo>
                          <a:pt x="780883" y="351213"/>
                        </a:moveTo>
                        <a:cubicBezTo>
                          <a:pt x="786551" y="351213"/>
                          <a:pt x="791813" y="351617"/>
                          <a:pt x="797076" y="351617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9428" y="351617"/>
                          <a:pt x="769953" y="351213"/>
                          <a:pt x="780883" y="351213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aphic 18">
                <a:extLst>
                  <a:ext uri="{FF2B5EF4-FFF2-40B4-BE49-F238E27FC236}">
                    <a16:creationId xmlns:a16="http://schemas.microsoft.com/office/drawing/2014/main" id="{78F8A2CA-AA9A-7737-B642-37AA5954CA26}"/>
                  </a:ext>
                </a:extLst>
              </p:cNvPr>
              <p:cNvGrpSpPr/>
              <p:nvPr/>
            </p:nvGrpSpPr>
            <p:grpSpPr>
              <a:xfrm>
                <a:off x="756977" y="301062"/>
                <a:ext cx="961163" cy="321574"/>
                <a:chOff x="3281814" y="1587269"/>
                <a:chExt cx="3280195" cy="1097446"/>
              </a:xfrm>
              <a:solidFill>
                <a:schemeClr val="bg1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EC4A4652-2328-6F12-4FF4-819E5790865A}"/>
                    </a:ext>
                  </a:extLst>
                </p:cNvPr>
                <p:cNvSpPr/>
                <p:nvPr/>
              </p:nvSpPr>
              <p:spPr>
                <a:xfrm>
                  <a:off x="4147708" y="1888045"/>
                  <a:ext cx="755380" cy="796671"/>
                </a:xfrm>
                <a:custGeom>
                  <a:avLst/>
                  <a:gdLst>
                    <a:gd name="connsiteX0" fmla="*/ 377690 w 755380"/>
                    <a:gd name="connsiteY0" fmla="*/ 0 h 796671"/>
                    <a:gd name="connsiteX1" fmla="*/ 0 w 755380"/>
                    <a:gd name="connsiteY1" fmla="*/ 398335 h 796671"/>
                    <a:gd name="connsiteX2" fmla="*/ 377690 w 755380"/>
                    <a:gd name="connsiteY2" fmla="*/ 796671 h 796671"/>
                    <a:gd name="connsiteX3" fmla="*/ 735545 w 755380"/>
                    <a:gd name="connsiteY3" fmla="*/ 533138 h 796671"/>
                    <a:gd name="connsiteX4" fmla="*/ 584145 w 755380"/>
                    <a:gd name="connsiteY4" fmla="*/ 533138 h 796671"/>
                    <a:gd name="connsiteX5" fmla="*/ 377690 w 755380"/>
                    <a:gd name="connsiteY5" fmla="*/ 666321 h 796671"/>
                    <a:gd name="connsiteX6" fmla="*/ 144923 w 755380"/>
                    <a:gd name="connsiteY6" fmla="*/ 424244 h 796671"/>
                    <a:gd name="connsiteX7" fmla="*/ 754571 w 755380"/>
                    <a:gd name="connsiteY7" fmla="*/ 424244 h 796671"/>
                    <a:gd name="connsiteX8" fmla="*/ 755380 w 755380"/>
                    <a:gd name="connsiteY8" fmla="*/ 398335 h 796671"/>
                    <a:gd name="connsiteX9" fmla="*/ 377690 w 755380"/>
                    <a:gd name="connsiteY9" fmla="*/ 0 h 796671"/>
                    <a:gd name="connsiteX10" fmla="*/ 153424 w 755380"/>
                    <a:gd name="connsiteY10" fmla="*/ 315349 h 796671"/>
                    <a:gd name="connsiteX11" fmla="*/ 379310 w 755380"/>
                    <a:gd name="connsiteY11" fmla="*/ 119420 h 796671"/>
                    <a:gd name="connsiteX12" fmla="*/ 605195 w 755380"/>
                    <a:gd name="connsiteY12" fmla="*/ 315349 h 796671"/>
                    <a:gd name="connsiteX13" fmla="*/ 153424 w 755380"/>
                    <a:gd name="connsiteY13" fmla="*/ 315349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5380" h="796671">
                      <a:moveTo>
                        <a:pt x="377690" y="0"/>
                      </a:moveTo>
                      <a:cubicBezTo>
                        <a:pt x="158282" y="0"/>
                        <a:pt x="0" y="167188"/>
                        <a:pt x="0" y="398335"/>
                      </a:cubicBezTo>
                      <a:cubicBezTo>
                        <a:pt x="0" y="629888"/>
                        <a:pt x="158282" y="796671"/>
                        <a:pt x="377690" y="796671"/>
                      </a:cubicBezTo>
                      <a:cubicBezTo>
                        <a:pt x="551355" y="796671"/>
                        <a:pt x="686967" y="691825"/>
                        <a:pt x="735545" y="533138"/>
                      </a:cubicBezTo>
                      <a:lnTo>
                        <a:pt x="584145" y="533138"/>
                      </a:lnTo>
                      <a:cubicBezTo>
                        <a:pt x="546497" y="615315"/>
                        <a:pt x="472416" y="666321"/>
                        <a:pt x="377690" y="666321"/>
                      </a:cubicBezTo>
                      <a:cubicBezTo>
                        <a:pt x="246126" y="666321"/>
                        <a:pt x="154639" y="567952"/>
                        <a:pt x="144923" y="424244"/>
                      </a:cubicBezTo>
                      <a:lnTo>
                        <a:pt x="754571" y="424244"/>
                      </a:lnTo>
                      <a:cubicBezTo>
                        <a:pt x="754975" y="415742"/>
                        <a:pt x="755380" y="406837"/>
                        <a:pt x="755380" y="398335"/>
                      </a:cubicBezTo>
                      <a:cubicBezTo>
                        <a:pt x="754975" y="166783"/>
                        <a:pt x="596694" y="0"/>
                        <a:pt x="377690" y="0"/>
                      </a:cubicBezTo>
                      <a:close/>
                      <a:moveTo>
                        <a:pt x="153424" y="315349"/>
                      </a:moveTo>
                      <a:cubicBezTo>
                        <a:pt x="171236" y="199168"/>
                        <a:pt x="260699" y="119420"/>
                        <a:pt x="379310" y="119420"/>
                      </a:cubicBezTo>
                      <a:cubicBezTo>
                        <a:pt x="497919" y="119420"/>
                        <a:pt x="587383" y="199573"/>
                        <a:pt x="605195" y="315349"/>
                      </a:cubicBezTo>
                      <a:lnTo>
                        <a:pt x="153424" y="3153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DEC425B4-C2AB-AF04-CCA9-6499490D9CB0}"/>
                    </a:ext>
                  </a:extLst>
                </p:cNvPr>
                <p:cNvSpPr/>
                <p:nvPr/>
              </p:nvSpPr>
              <p:spPr>
                <a:xfrm>
                  <a:off x="3281814" y="1587269"/>
                  <a:ext cx="804362" cy="1096637"/>
                </a:xfrm>
                <a:custGeom>
                  <a:avLst/>
                  <a:gdLst>
                    <a:gd name="connsiteX0" fmla="*/ 192691 w 804362"/>
                    <a:gd name="connsiteY0" fmla="*/ 289846 h 1096637"/>
                    <a:gd name="connsiteX1" fmla="*/ 399550 w 804362"/>
                    <a:gd name="connsiteY1" fmla="*/ 141280 h 1096637"/>
                    <a:gd name="connsiteX2" fmla="*/ 627864 w 804362"/>
                    <a:gd name="connsiteY2" fmla="*/ 323445 h 1096637"/>
                    <a:gd name="connsiteX3" fmla="*/ 782503 w 804362"/>
                    <a:gd name="connsiteY3" fmla="*/ 323445 h 1096637"/>
                    <a:gd name="connsiteX4" fmla="*/ 399550 w 804362"/>
                    <a:gd name="connsiteY4" fmla="*/ 0 h 1096637"/>
                    <a:gd name="connsiteX5" fmla="*/ 33195 w 804362"/>
                    <a:gd name="connsiteY5" fmla="*/ 289441 h 1096637"/>
                    <a:gd name="connsiteX6" fmla="*/ 641628 w 804362"/>
                    <a:gd name="connsiteY6" fmla="*/ 787360 h 1096637"/>
                    <a:gd name="connsiteX7" fmla="*/ 408861 w 804362"/>
                    <a:gd name="connsiteY7" fmla="*/ 955762 h 1096637"/>
                    <a:gd name="connsiteX8" fmla="*/ 154638 w 804362"/>
                    <a:gd name="connsiteY8" fmla="*/ 729067 h 1096637"/>
                    <a:gd name="connsiteX9" fmla="*/ 0 w 804362"/>
                    <a:gd name="connsiteY9" fmla="*/ 729067 h 1096637"/>
                    <a:gd name="connsiteX10" fmla="*/ 409265 w 804362"/>
                    <a:gd name="connsiteY10" fmla="*/ 1096637 h 1096637"/>
                    <a:gd name="connsiteX11" fmla="*/ 804363 w 804362"/>
                    <a:gd name="connsiteY11" fmla="*/ 785741 h 1096637"/>
                    <a:gd name="connsiteX12" fmla="*/ 192691 w 804362"/>
                    <a:gd name="connsiteY12" fmla="*/ 289846 h 1096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4362" h="1096637">
                      <a:moveTo>
                        <a:pt x="192691" y="289846"/>
                      </a:moveTo>
                      <a:cubicBezTo>
                        <a:pt x="192691" y="199573"/>
                        <a:pt x="270819" y="141280"/>
                        <a:pt x="399550" y="141280"/>
                      </a:cubicBezTo>
                      <a:cubicBezTo>
                        <a:pt x="531114" y="141280"/>
                        <a:pt x="616934" y="213336"/>
                        <a:pt x="627864" y="323445"/>
                      </a:cubicBezTo>
                      <a:lnTo>
                        <a:pt x="782503" y="323445"/>
                      </a:lnTo>
                      <a:cubicBezTo>
                        <a:pt x="768739" y="127516"/>
                        <a:pt x="618553" y="0"/>
                        <a:pt x="399550" y="0"/>
                      </a:cubicBezTo>
                      <a:cubicBezTo>
                        <a:pt x="183380" y="0"/>
                        <a:pt x="33195" y="117800"/>
                        <a:pt x="33195" y="289441"/>
                      </a:cubicBezTo>
                      <a:cubicBezTo>
                        <a:pt x="33195" y="684538"/>
                        <a:pt x="641628" y="529900"/>
                        <a:pt x="641628" y="787360"/>
                      </a:cubicBezTo>
                      <a:cubicBezTo>
                        <a:pt x="641628" y="903946"/>
                        <a:pt x="543663" y="955762"/>
                        <a:pt x="408861" y="955762"/>
                      </a:cubicBezTo>
                      <a:cubicBezTo>
                        <a:pt x="257056" y="955762"/>
                        <a:pt x="166783" y="866704"/>
                        <a:pt x="154638" y="729067"/>
                      </a:cubicBezTo>
                      <a:lnTo>
                        <a:pt x="0" y="729067"/>
                      </a:lnTo>
                      <a:cubicBezTo>
                        <a:pt x="12144" y="951309"/>
                        <a:pt x="167188" y="1096637"/>
                        <a:pt x="409265" y="1096637"/>
                      </a:cubicBezTo>
                      <a:cubicBezTo>
                        <a:pt x="639199" y="1096637"/>
                        <a:pt x="804363" y="981670"/>
                        <a:pt x="804363" y="785741"/>
                      </a:cubicBezTo>
                      <a:cubicBezTo>
                        <a:pt x="803958" y="377285"/>
                        <a:pt x="192691" y="550545"/>
                        <a:pt x="192691" y="28984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F3413892-D7A0-4801-823E-41A1B5218AB0}"/>
                    </a:ext>
                  </a:extLst>
                </p:cNvPr>
                <p:cNvSpPr/>
                <p:nvPr/>
              </p:nvSpPr>
              <p:spPr>
                <a:xfrm>
                  <a:off x="4965025" y="1888045"/>
                  <a:ext cx="741616" cy="796671"/>
                </a:xfrm>
                <a:custGeom>
                  <a:avLst/>
                  <a:gdLst>
                    <a:gd name="connsiteX0" fmla="*/ 386191 w 741616"/>
                    <a:gd name="connsiteY0" fmla="*/ 129945 h 796671"/>
                    <a:gd name="connsiteX1" fmla="*/ 593050 w 741616"/>
                    <a:gd name="connsiteY1" fmla="*/ 281750 h 796671"/>
                    <a:gd name="connsiteX2" fmla="*/ 741616 w 741616"/>
                    <a:gd name="connsiteY2" fmla="*/ 281750 h 796671"/>
                    <a:gd name="connsiteX3" fmla="*/ 382953 w 741616"/>
                    <a:gd name="connsiteY3" fmla="*/ 0 h 796671"/>
                    <a:gd name="connsiteX4" fmla="*/ 0 w 741616"/>
                    <a:gd name="connsiteY4" fmla="*/ 398335 h 796671"/>
                    <a:gd name="connsiteX5" fmla="*/ 382953 w 741616"/>
                    <a:gd name="connsiteY5" fmla="*/ 796671 h 796671"/>
                    <a:gd name="connsiteX6" fmla="*/ 741616 w 741616"/>
                    <a:gd name="connsiteY6" fmla="*/ 523827 h 796671"/>
                    <a:gd name="connsiteX7" fmla="*/ 594670 w 741616"/>
                    <a:gd name="connsiteY7" fmla="*/ 523827 h 796671"/>
                    <a:gd name="connsiteX8" fmla="*/ 386191 w 741616"/>
                    <a:gd name="connsiteY8" fmla="*/ 666321 h 796671"/>
                    <a:gd name="connsiteX9" fmla="*/ 154638 w 741616"/>
                    <a:gd name="connsiteY9" fmla="*/ 398335 h 796671"/>
                    <a:gd name="connsiteX10" fmla="*/ 386191 w 741616"/>
                    <a:gd name="connsiteY10" fmla="*/ 129945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1616" h="796671">
                      <a:moveTo>
                        <a:pt x="386191" y="129945"/>
                      </a:moveTo>
                      <a:cubicBezTo>
                        <a:pt x="490228" y="129945"/>
                        <a:pt x="579287" y="194310"/>
                        <a:pt x="593050" y="281750"/>
                      </a:cubicBezTo>
                      <a:lnTo>
                        <a:pt x="741616" y="281750"/>
                      </a:lnTo>
                      <a:cubicBezTo>
                        <a:pt x="720162" y="107275"/>
                        <a:pt x="563904" y="0"/>
                        <a:pt x="382953" y="0"/>
                      </a:cubicBezTo>
                      <a:cubicBezTo>
                        <a:pt x="139256" y="0"/>
                        <a:pt x="0" y="185404"/>
                        <a:pt x="0" y="398335"/>
                      </a:cubicBezTo>
                      <a:cubicBezTo>
                        <a:pt x="0" y="611267"/>
                        <a:pt x="139256" y="796671"/>
                        <a:pt x="382953" y="796671"/>
                      </a:cubicBezTo>
                      <a:cubicBezTo>
                        <a:pt x="578882" y="796671"/>
                        <a:pt x="716923" y="686157"/>
                        <a:pt x="741616" y="523827"/>
                      </a:cubicBezTo>
                      <a:lnTo>
                        <a:pt x="594670" y="523827"/>
                      </a:lnTo>
                      <a:cubicBezTo>
                        <a:pt x="569976" y="611267"/>
                        <a:pt x="491847" y="666321"/>
                        <a:pt x="386191" y="666321"/>
                      </a:cubicBezTo>
                      <a:cubicBezTo>
                        <a:pt x="232767" y="666321"/>
                        <a:pt x="154638" y="546902"/>
                        <a:pt x="154638" y="398335"/>
                      </a:cubicBezTo>
                      <a:cubicBezTo>
                        <a:pt x="154638" y="249769"/>
                        <a:pt x="231553" y="129945"/>
                        <a:pt x="386191" y="12994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610EABBB-F923-21C8-9CAA-7B90A707B124}"/>
                    </a:ext>
                  </a:extLst>
                </p:cNvPr>
                <p:cNvSpPr/>
                <p:nvPr/>
              </p:nvSpPr>
              <p:spPr>
                <a:xfrm>
                  <a:off x="5766958" y="1888045"/>
                  <a:ext cx="795051" cy="796671"/>
                </a:xfrm>
                <a:custGeom>
                  <a:avLst/>
                  <a:gdLst>
                    <a:gd name="connsiteX0" fmla="*/ 398336 w 795051"/>
                    <a:gd name="connsiteY0" fmla="*/ 0 h 796671"/>
                    <a:gd name="connsiteX1" fmla="*/ 0 w 795051"/>
                    <a:gd name="connsiteY1" fmla="*/ 398335 h 796671"/>
                    <a:gd name="connsiteX2" fmla="*/ 398336 w 795051"/>
                    <a:gd name="connsiteY2" fmla="*/ 796671 h 796671"/>
                    <a:gd name="connsiteX3" fmla="*/ 795052 w 795051"/>
                    <a:gd name="connsiteY3" fmla="*/ 398335 h 796671"/>
                    <a:gd name="connsiteX4" fmla="*/ 398336 w 795051"/>
                    <a:gd name="connsiteY4" fmla="*/ 0 h 796671"/>
                    <a:gd name="connsiteX5" fmla="*/ 398336 w 795051"/>
                    <a:gd name="connsiteY5" fmla="*/ 666321 h 796671"/>
                    <a:gd name="connsiteX6" fmla="*/ 151805 w 795051"/>
                    <a:gd name="connsiteY6" fmla="*/ 398335 h 796671"/>
                    <a:gd name="connsiteX7" fmla="*/ 398336 w 795051"/>
                    <a:gd name="connsiteY7" fmla="*/ 130350 h 796671"/>
                    <a:gd name="connsiteX8" fmla="*/ 643652 w 795051"/>
                    <a:gd name="connsiteY8" fmla="*/ 398335 h 796671"/>
                    <a:gd name="connsiteX9" fmla="*/ 398336 w 795051"/>
                    <a:gd name="connsiteY9" fmla="*/ 666321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95051" h="796671">
                      <a:moveTo>
                        <a:pt x="398336" y="0"/>
                      </a:moveTo>
                      <a:cubicBezTo>
                        <a:pt x="167188" y="0"/>
                        <a:pt x="0" y="167188"/>
                        <a:pt x="0" y="398335"/>
                      </a:cubicBezTo>
                      <a:cubicBezTo>
                        <a:pt x="0" y="629888"/>
                        <a:pt x="167188" y="796671"/>
                        <a:pt x="398336" y="796671"/>
                      </a:cubicBezTo>
                      <a:cubicBezTo>
                        <a:pt x="629888" y="796671"/>
                        <a:pt x="795052" y="629484"/>
                        <a:pt x="795052" y="398335"/>
                      </a:cubicBezTo>
                      <a:cubicBezTo>
                        <a:pt x="795052" y="166783"/>
                        <a:pt x="629483" y="0"/>
                        <a:pt x="398336" y="0"/>
                      </a:cubicBezTo>
                      <a:close/>
                      <a:moveTo>
                        <a:pt x="398336" y="666321"/>
                      </a:moveTo>
                      <a:cubicBezTo>
                        <a:pt x="251388" y="666321"/>
                        <a:pt x="151805" y="555808"/>
                        <a:pt x="151805" y="398335"/>
                      </a:cubicBezTo>
                      <a:cubicBezTo>
                        <a:pt x="151805" y="240459"/>
                        <a:pt x="251388" y="130350"/>
                        <a:pt x="398336" y="130350"/>
                      </a:cubicBezTo>
                      <a:cubicBezTo>
                        <a:pt x="544068" y="130350"/>
                        <a:pt x="643652" y="240864"/>
                        <a:pt x="643652" y="398335"/>
                      </a:cubicBezTo>
                      <a:cubicBezTo>
                        <a:pt x="643247" y="556212"/>
                        <a:pt x="543663" y="666321"/>
                        <a:pt x="398336" y="66632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A5324D2-B15A-B122-E6B4-0B3F34818F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1125" y="3279033"/>
              <a:ext cx="2699296" cy="277835"/>
            </a:xfrm>
            <a:custGeom>
              <a:avLst/>
              <a:gdLst>
                <a:gd name="connsiteX0" fmla="*/ 963049 w 1341145"/>
                <a:gd name="connsiteY0" fmla="*/ 88250 h 138042"/>
                <a:gd name="connsiteX1" fmla="*/ 943619 w 1341145"/>
                <a:gd name="connsiteY1" fmla="*/ 93512 h 138042"/>
                <a:gd name="connsiteX2" fmla="*/ 936332 w 1341145"/>
                <a:gd name="connsiteY2" fmla="*/ 108086 h 138042"/>
                <a:gd name="connsiteX3" fmla="*/ 942809 w 1341145"/>
                <a:gd name="connsiteY3" fmla="*/ 121444 h 138042"/>
                <a:gd name="connsiteX4" fmla="*/ 959001 w 1341145"/>
                <a:gd name="connsiteY4" fmla="*/ 126302 h 138042"/>
                <a:gd name="connsiteX5" fmla="*/ 983695 w 1341145"/>
                <a:gd name="connsiteY5" fmla="*/ 116991 h 138042"/>
                <a:gd name="connsiteX6" fmla="*/ 992601 w 1341145"/>
                <a:gd name="connsiteY6" fmla="*/ 91083 h 138042"/>
                <a:gd name="connsiteX7" fmla="*/ 992601 w 1341145"/>
                <a:gd name="connsiteY7" fmla="*/ 88250 h 138042"/>
                <a:gd name="connsiteX8" fmla="*/ 185000 w 1341145"/>
                <a:gd name="connsiteY8" fmla="*/ 88250 h 138042"/>
                <a:gd name="connsiteX9" fmla="*/ 165569 w 1341145"/>
                <a:gd name="connsiteY9" fmla="*/ 93512 h 138042"/>
                <a:gd name="connsiteX10" fmla="*/ 158283 w 1341145"/>
                <a:gd name="connsiteY10" fmla="*/ 108086 h 138042"/>
                <a:gd name="connsiteX11" fmla="*/ 164759 w 1341145"/>
                <a:gd name="connsiteY11" fmla="*/ 121444 h 138042"/>
                <a:gd name="connsiteX12" fmla="*/ 180952 w 1341145"/>
                <a:gd name="connsiteY12" fmla="*/ 126302 h 138042"/>
                <a:gd name="connsiteX13" fmla="*/ 205645 w 1341145"/>
                <a:gd name="connsiteY13" fmla="*/ 116991 h 138042"/>
                <a:gd name="connsiteX14" fmla="*/ 214551 w 1341145"/>
                <a:gd name="connsiteY14" fmla="*/ 91083 h 138042"/>
                <a:gd name="connsiteX15" fmla="*/ 214551 w 1341145"/>
                <a:gd name="connsiteY15" fmla="*/ 88250 h 138042"/>
                <a:gd name="connsiteX16" fmla="*/ 603982 w 1341145"/>
                <a:gd name="connsiteY16" fmla="*/ 49388 h 138042"/>
                <a:gd name="connsiteX17" fmla="*/ 585360 w 1341145"/>
                <a:gd name="connsiteY17" fmla="*/ 54245 h 138042"/>
                <a:gd name="connsiteX18" fmla="*/ 572406 w 1341145"/>
                <a:gd name="connsiteY18" fmla="*/ 68009 h 138042"/>
                <a:gd name="connsiteX19" fmla="*/ 567953 w 1341145"/>
                <a:gd name="connsiteY19" fmla="*/ 87845 h 138042"/>
                <a:gd name="connsiteX20" fmla="*/ 572406 w 1341145"/>
                <a:gd name="connsiteY20" fmla="*/ 107681 h 138042"/>
                <a:gd name="connsiteX21" fmla="*/ 585360 w 1341145"/>
                <a:gd name="connsiteY21" fmla="*/ 121444 h 138042"/>
                <a:gd name="connsiteX22" fmla="*/ 603982 w 1341145"/>
                <a:gd name="connsiteY22" fmla="*/ 126302 h 138042"/>
                <a:gd name="connsiteX23" fmla="*/ 622603 w 1341145"/>
                <a:gd name="connsiteY23" fmla="*/ 121444 h 138042"/>
                <a:gd name="connsiteX24" fmla="*/ 635557 w 1341145"/>
                <a:gd name="connsiteY24" fmla="*/ 107681 h 138042"/>
                <a:gd name="connsiteX25" fmla="*/ 640010 w 1341145"/>
                <a:gd name="connsiteY25" fmla="*/ 87845 h 138042"/>
                <a:gd name="connsiteX26" fmla="*/ 635557 w 1341145"/>
                <a:gd name="connsiteY26" fmla="*/ 68009 h 138042"/>
                <a:gd name="connsiteX27" fmla="*/ 622603 w 1341145"/>
                <a:gd name="connsiteY27" fmla="*/ 54245 h 138042"/>
                <a:gd name="connsiteX28" fmla="*/ 603982 w 1341145"/>
                <a:gd name="connsiteY28" fmla="*/ 49388 h 138042"/>
                <a:gd name="connsiteX29" fmla="*/ 1149668 w 1341145"/>
                <a:gd name="connsiteY29" fmla="*/ 48983 h 138042"/>
                <a:gd name="connsiteX30" fmla="*/ 1127808 w 1341145"/>
                <a:gd name="connsiteY30" fmla="*/ 56674 h 138042"/>
                <a:gd name="connsiteX31" fmla="*/ 1116878 w 1341145"/>
                <a:gd name="connsiteY31" fmla="*/ 77725 h 138042"/>
                <a:gd name="connsiteX32" fmla="*/ 1181243 w 1341145"/>
                <a:gd name="connsiteY32" fmla="*/ 77725 h 138042"/>
                <a:gd name="connsiteX33" fmla="*/ 1171933 w 1341145"/>
                <a:gd name="connsiteY33" fmla="*/ 56674 h 138042"/>
                <a:gd name="connsiteX34" fmla="*/ 1149668 w 1341145"/>
                <a:gd name="connsiteY34" fmla="*/ 48983 h 138042"/>
                <a:gd name="connsiteX35" fmla="*/ 396312 w 1341145"/>
                <a:gd name="connsiteY35" fmla="*/ 48983 h 138042"/>
                <a:gd name="connsiteX36" fmla="*/ 374452 w 1341145"/>
                <a:gd name="connsiteY36" fmla="*/ 56674 h 138042"/>
                <a:gd name="connsiteX37" fmla="*/ 363522 w 1341145"/>
                <a:gd name="connsiteY37" fmla="*/ 77725 h 138042"/>
                <a:gd name="connsiteX38" fmla="*/ 427888 w 1341145"/>
                <a:gd name="connsiteY38" fmla="*/ 77725 h 138042"/>
                <a:gd name="connsiteX39" fmla="*/ 418577 w 1341145"/>
                <a:gd name="connsiteY39" fmla="*/ 56674 h 138042"/>
                <a:gd name="connsiteX40" fmla="*/ 396312 w 1341145"/>
                <a:gd name="connsiteY40" fmla="*/ 48983 h 138042"/>
                <a:gd name="connsiteX41" fmla="*/ 289037 w 1341145"/>
                <a:gd name="connsiteY41" fmla="*/ 48578 h 138042"/>
                <a:gd name="connsiteX42" fmla="*/ 263938 w 1341145"/>
                <a:gd name="connsiteY42" fmla="*/ 59103 h 138042"/>
                <a:gd name="connsiteX43" fmla="*/ 254628 w 1341145"/>
                <a:gd name="connsiteY43" fmla="*/ 87440 h 138042"/>
                <a:gd name="connsiteX44" fmla="*/ 263938 w 1341145"/>
                <a:gd name="connsiteY44" fmla="*/ 115777 h 138042"/>
                <a:gd name="connsiteX45" fmla="*/ 289037 w 1341145"/>
                <a:gd name="connsiteY45" fmla="*/ 126302 h 138042"/>
                <a:gd name="connsiteX46" fmla="*/ 314135 w 1341145"/>
                <a:gd name="connsiteY46" fmla="*/ 115777 h 138042"/>
                <a:gd name="connsiteX47" fmla="*/ 323446 w 1341145"/>
                <a:gd name="connsiteY47" fmla="*/ 87440 h 138042"/>
                <a:gd name="connsiteX48" fmla="*/ 314135 w 1341145"/>
                <a:gd name="connsiteY48" fmla="*/ 59103 h 138042"/>
                <a:gd name="connsiteX49" fmla="*/ 289037 w 1341145"/>
                <a:gd name="connsiteY49" fmla="*/ 48578 h 138042"/>
                <a:gd name="connsiteX50" fmla="*/ 1210390 w 1341145"/>
                <a:gd name="connsiteY50" fmla="*/ 38862 h 138042"/>
                <a:gd name="connsiteX51" fmla="*/ 1222534 w 1341145"/>
                <a:gd name="connsiteY51" fmla="*/ 38862 h 138042"/>
                <a:gd name="connsiteX52" fmla="*/ 1222534 w 1341145"/>
                <a:gd name="connsiteY52" fmla="*/ 59507 h 138042"/>
                <a:gd name="connsiteX53" fmla="*/ 1231845 w 1341145"/>
                <a:gd name="connsiteY53" fmla="*/ 44125 h 138042"/>
                <a:gd name="connsiteX54" fmla="*/ 1249252 w 1341145"/>
                <a:gd name="connsiteY54" fmla="*/ 38862 h 138042"/>
                <a:gd name="connsiteX55" fmla="*/ 1261801 w 1341145"/>
                <a:gd name="connsiteY55" fmla="*/ 38862 h 138042"/>
                <a:gd name="connsiteX56" fmla="*/ 1261801 w 1341145"/>
                <a:gd name="connsiteY56" fmla="*/ 49792 h 138042"/>
                <a:gd name="connsiteX57" fmla="*/ 1249252 w 1341145"/>
                <a:gd name="connsiteY57" fmla="*/ 49792 h 138042"/>
                <a:gd name="connsiteX58" fmla="*/ 1228607 w 1341145"/>
                <a:gd name="connsiteY58" fmla="*/ 61936 h 138042"/>
                <a:gd name="connsiteX59" fmla="*/ 1222534 w 1341145"/>
                <a:gd name="connsiteY59" fmla="*/ 94321 h 138042"/>
                <a:gd name="connsiteX60" fmla="*/ 1222534 w 1341145"/>
                <a:gd name="connsiteY60" fmla="*/ 135612 h 138042"/>
                <a:gd name="connsiteX61" fmla="*/ 1210390 w 1341145"/>
                <a:gd name="connsiteY61" fmla="*/ 135612 h 138042"/>
                <a:gd name="connsiteX62" fmla="*/ 668346 w 1341145"/>
                <a:gd name="connsiteY62" fmla="*/ 38862 h 138042"/>
                <a:gd name="connsiteX63" fmla="*/ 680490 w 1341145"/>
                <a:gd name="connsiteY63" fmla="*/ 38862 h 138042"/>
                <a:gd name="connsiteX64" fmla="*/ 680490 w 1341145"/>
                <a:gd name="connsiteY64" fmla="*/ 59507 h 138042"/>
                <a:gd name="connsiteX65" fmla="*/ 689801 w 1341145"/>
                <a:gd name="connsiteY65" fmla="*/ 44125 h 138042"/>
                <a:gd name="connsiteX66" fmla="*/ 707208 w 1341145"/>
                <a:gd name="connsiteY66" fmla="*/ 38862 h 138042"/>
                <a:gd name="connsiteX67" fmla="*/ 719757 w 1341145"/>
                <a:gd name="connsiteY67" fmla="*/ 38862 h 138042"/>
                <a:gd name="connsiteX68" fmla="*/ 719757 w 1341145"/>
                <a:gd name="connsiteY68" fmla="*/ 49792 h 138042"/>
                <a:gd name="connsiteX69" fmla="*/ 707208 w 1341145"/>
                <a:gd name="connsiteY69" fmla="*/ 49792 h 138042"/>
                <a:gd name="connsiteX70" fmla="*/ 686563 w 1341145"/>
                <a:gd name="connsiteY70" fmla="*/ 61936 h 138042"/>
                <a:gd name="connsiteX71" fmla="*/ 680490 w 1341145"/>
                <a:gd name="connsiteY71" fmla="*/ 94321 h 138042"/>
                <a:gd name="connsiteX72" fmla="*/ 680490 w 1341145"/>
                <a:gd name="connsiteY72" fmla="*/ 135612 h 138042"/>
                <a:gd name="connsiteX73" fmla="*/ 668346 w 1341145"/>
                <a:gd name="connsiteY73" fmla="*/ 135612 h 138042"/>
                <a:gd name="connsiteX74" fmla="*/ 963859 w 1341145"/>
                <a:gd name="connsiteY74" fmla="*/ 38053 h 138042"/>
                <a:gd name="connsiteX75" fmla="*/ 993410 w 1341145"/>
                <a:gd name="connsiteY75" fmla="*/ 47768 h 138042"/>
                <a:gd name="connsiteX76" fmla="*/ 1004341 w 1341145"/>
                <a:gd name="connsiteY76" fmla="*/ 73676 h 138042"/>
                <a:gd name="connsiteX77" fmla="*/ 1004341 w 1341145"/>
                <a:gd name="connsiteY77" fmla="*/ 136018 h 138042"/>
                <a:gd name="connsiteX78" fmla="*/ 992196 w 1341145"/>
                <a:gd name="connsiteY78" fmla="*/ 136018 h 138042"/>
                <a:gd name="connsiteX79" fmla="*/ 992196 w 1341145"/>
                <a:gd name="connsiteY79" fmla="*/ 118206 h 138042"/>
                <a:gd name="connsiteX80" fmla="*/ 978432 w 1341145"/>
                <a:gd name="connsiteY80" fmla="*/ 132374 h 138042"/>
                <a:gd name="connsiteX81" fmla="*/ 957382 w 1341145"/>
                <a:gd name="connsiteY81" fmla="*/ 137637 h 138042"/>
                <a:gd name="connsiteX82" fmla="*/ 932688 w 1341145"/>
                <a:gd name="connsiteY82" fmla="*/ 129945 h 138042"/>
                <a:gd name="connsiteX83" fmla="*/ 923378 w 1341145"/>
                <a:gd name="connsiteY83" fmla="*/ 108490 h 138042"/>
                <a:gd name="connsiteX84" fmla="*/ 933903 w 1341145"/>
                <a:gd name="connsiteY84" fmla="*/ 86631 h 138042"/>
                <a:gd name="connsiteX85" fmla="*/ 962645 w 1341145"/>
                <a:gd name="connsiteY85" fmla="*/ 78534 h 138042"/>
                <a:gd name="connsiteX86" fmla="*/ 986124 w 1341145"/>
                <a:gd name="connsiteY86" fmla="*/ 78534 h 138042"/>
                <a:gd name="connsiteX87" fmla="*/ 992196 w 1341145"/>
                <a:gd name="connsiteY87" fmla="*/ 74081 h 138042"/>
                <a:gd name="connsiteX88" fmla="*/ 984909 w 1341145"/>
                <a:gd name="connsiteY88" fmla="*/ 55460 h 138042"/>
                <a:gd name="connsiteX89" fmla="*/ 964264 w 1341145"/>
                <a:gd name="connsiteY89" fmla="*/ 48578 h 138042"/>
                <a:gd name="connsiteX90" fmla="*/ 950500 w 1341145"/>
                <a:gd name="connsiteY90" fmla="*/ 51412 h 138042"/>
                <a:gd name="connsiteX91" fmla="*/ 939975 w 1341145"/>
                <a:gd name="connsiteY91" fmla="*/ 59103 h 138042"/>
                <a:gd name="connsiteX92" fmla="*/ 935522 w 1341145"/>
                <a:gd name="connsiteY92" fmla="*/ 69628 h 138042"/>
                <a:gd name="connsiteX93" fmla="*/ 923378 w 1341145"/>
                <a:gd name="connsiteY93" fmla="*/ 69628 h 138042"/>
                <a:gd name="connsiteX94" fmla="*/ 930260 w 1341145"/>
                <a:gd name="connsiteY94" fmla="*/ 53436 h 138042"/>
                <a:gd name="connsiteX95" fmla="*/ 944833 w 1341145"/>
                <a:gd name="connsiteY95" fmla="*/ 42101 h 138042"/>
                <a:gd name="connsiteX96" fmla="*/ 963859 w 1341145"/>
                <a:gd name="connsiteY96" fmla="*/ 38053 h 138042"/>
                <a:gd name="connsiteX97" fmla="*/ 186619 w 1341145"/>
                <a:gd name="connsiteY97" fmla="*/ 38053 h 138042"/>
                <a:gd name="connsiteX98" fmla="*/ 216170 w 1341145"/>
                <a:gd name="connsiteY98" fmla="*/ 47768 h 138042"/>
                <a:gd name="connsiteX99" fmla="*/ 227101 w 1341145"/>
                <a:gd name="connsiteY99" fmla="*/ 73676 h 138042"/>
                <a:gd name="connsiteX100" fmla="*/ 227101 w 1341145"/>
                <a:gd name="connsiteY100" fmla="*/ 136018 h 138042"/>
                <a:gd name="connsiteX101" fmla="*/ 214956 w 1341145"/>
                <a:gd name="connsiteY101" fmla="*/ 136018 h 138042"/>
                <a:gd name="connsiteX102" fmla="*/ 214956 w 1341145"/>
                <a:gd name="connsiteY102" fmla="*/ 118206 h 138042"/>
                <a:gd name="connsiteX103" fmla="*/ 201193 w 1341145"/>
                <a:gd name="connsiteY103" fmla="*/ 132374 h 138042"/>
                <a:gd name="connsiteX104" fmla="*/ 180142 w 1341145"/>
                <a:gd name="connsiteY104" fmla="*/ 137637 h 138042"/>
                <a:gd name="connsiteX105" fmla="*/ 155449 w 1341145"/>
                <a:gd name="connsiteY105" fmla="*/ 129945 h 138042"/>
                <a:gd name="connsiteX106" fmla="*/ 146138 w 1341145"/>
                <a:gd name="connsiteY106" fmla="*/ 108490 h 138042"/>
                <a:gd name="connsiteX107" fmla="*/ 156663 w 1341145"/>
                <a:gd name="connsiteY107" fmla="*/ 86631 h 138042"/>
                <a:gd name="connsiteX108" fmla="*/ 185405 w 1341145"/>
                <a:gd name="connsiteY108" fmla="*/ 78534 h 138042"/>
                <a:gd name="connsiteX109" fmla="*/ 208884 w 1341145"/>
                <a:gd name="connsiteY109" fmla="*/ 78534 h 138042"/>
                <a:gd name="connsiteX110" fmla="*/ 214956 w 1341145"/>
                <a:gd name="connsiteY110" fmla="*/ 74081 h 138042"/>
                <a:gd name="connsiteX111" fmla="*/ 207265 w 1341145"/>
                <a:gd name="connsiteY111" fmla="*/ 55460 h 138042"/>
                <a:gd name="connsiteX112" fmla="*/ 186619 w 1341145"/>
                <a:gd name="connsiteY112" fmla="*/ 48578 h 138042"/>
                <a:gd name="connsiteX113" fmla="*/ 172856 w 1341145"/>
                <a:gd name="connsiteY113" fmla="*/ 51412 h 138042"/>
                <a:gd name="connsiteX114" fmla="*/ 162331 w 1341145"/>
                <a:gd name="connsiteY114" fmla="*/ 59103 h 138042"/>
                <a:gd name="connsiteX115" fmla="*/ 157877 w 1341145"/>
                <a:gd name="connsiteY115" fmla="*/ 69628 h 138042"/>
                <a:gd name="connsiteX116" fmla="*/ 145733 w 1341145"/>
                <a:gd name="connsiteY116" fmla="*/ 69628 h 138042"/>
                <a:gd name="connsiteX117" fmla="*/ 152615 w 1341145"/>
                <a:gd name="connsiteY117" fmla="*/ 53436 h 138042"/>
                <a:gd name="connsiteX118" fmla="*/ 167593 w 1341145"/>
                <a:gd name="connsiteY118" fmla="*/ 42101 h 138042"/>
                <a:gd name="connsiteX119" fmla="*/ 186619 w 1341145"/>
                <a:gd name="connsiteY119" fmla="*/ 38053 h 138042"/>
                <a:gd name="connsiteX120" fmla="*/ 1149668 w 1341145"/>
                <a:gd name="connsiteY120" fmla="*/ 37648 h 138042"/>
                <a:gd name="connsiteX121" fmla="*/ 1172742 w 1341145"/>
                <a:gd name="connsiteY121" fmla="*/ 43315 h 138042"/>
                <a:gd name="connsiteX122" fmla="*/ 1188530 w 1341145"/>
                <a:gd name="connsiteY122" fmla="*/ 59103 h 138042"/>
                <a:gd name="connsiteX123" fmla="*/ 1194197 w 1341145"/>
                <a:gd name="connsiteY123" fmla="*/ 82582 h 138042"/>
                <a:gd name="connsiteX124" fmla="*/ 1193793 w 1341145"/>
                <a:gd name="connsiteY124" fmla="*/ 89059 h 138042"/>
                <a:gd name="connsiteX125" fmla="*/ 1116473 w 1341145"/>
                <a:gd name="connsiteY125" fmla="*/ 89059 h 138042"/>
                <a:gd name="connsiteX126" fmla="*/ 1121736 w 1341145"/>
                <a:gd name="connsiteY126" fmla="*/ 108490 h 138042"/>
                <a:gd name="connsiteX127" fmla="*/ 1134285 w 1341145"/>
                <a:gd name="connsiteY127" fmla="*/ 121849 h 138042"/>
                <a:gd name="connsiteX128" fmla="*/ 1151692 w 1341145"/>
                <a:gd name="connsiteY128" fmla="*/ 126707 h 138042"/>
                <a:gd name="connsiteX129" fmla="*/ 1172338 w 1341145"/>
                <a:gd name="connsiteY129" fmla="*/ 121040 h 138042"/>
                <a:gd name="connsiteX130" fmla="*/ 1182863 w 1341145"/>
                <a:gd name="connsiteY130" fmla="*/ 105657 h 138042"/>
                <a:gd name="connsiteX131" fmla="*/ 1195412 w 1341145"/>
                <a:gd name="connsiteY131" fmla="*/ 105657 h 138042"/>
                <a:gd name="connsiteX132" fmla="*/ 1181243 w 1341145"/>
                <a:gd name="connsiteY132" fmla="*/ 129136 h 138042"/>
                <a:gd name="connsiteX133" fmla="*/ 1151692 w 1341145"/>
                <a:gd name="connsiteY133" fmla="*/ 138042 h 138042"/>
                <a:gd name="connsiteX134" fmla="*/ 1127403 w 1341145"/>
                <a:gd name="connsiteY134" fmla="*/ 131565 h 138042"/>
                <a:gd name="connsiteX135" fmla="*/ 1110401 w 1341145"/>
                <a:gd name="connsiteY135" fmla="*/ 113348 h 138042"/>
                <a:gd name="connsiteX136" fmla="*/ 1104329 w 1341145"/>
                <a:gd name="connsiteY136" fmla="*/ 87440 h 138042"/>
                <a:gd name="connsiteX137" fmla="*/ 1109592 w 1341145"/>
                <a:gd name="connsiteY137" fmla="*/ 61127 h 138042"/>
                <a:gd name="connsiteX138" fmla="*/ 1125784 w 1341145"/>
                <a:gd name="connsiteY138" fmla="*/ 43720 h 138042"/>
                <a:gd name="connsiteX139" fmla="*/ 1149668 w 1341145"/>
                <a:gd name="connsiteY139" fmla="*/ 37648 h 138042"/>
                <a:gd name="connsiteX140" fmla="*/ 603982 w 1341145"/>
                <a:gd name="connsiteY140" fmla="*/ 37648 h 138042"/>
                <a:gd name="connsiteX141" fmla="*/ 629080 w 1341145"/>
                <a:gd name="connsiteY141" fmla="*/ 44125 h 138042"/>
                <a:gd name="connsiteX142" fmla="*/ 646487 w 1341145"/>
                <a:gd name="connsiteY142" fmla="*/ 61937 h 138042"/>
                <a:gd name="connsiteX143" fmla="*/ 652559 w 1341145"/>
                <a:gd name="connsiteY143" fmla="*/ 87845 h 138042"/>
                <a:gd name="connsiteX144" fmla="*/ 646487 w 1341145"/>
                <a:gd name="connsiteY144" fmla="*/ 113348 h 138042"/>
                <a:gd name="connsiteX145" fmla="*/ 629080 w 1341145"/>
                <a:gd name="connsiteY145" fmla="*/ 131160 h 138042"/>
                <a:gd name="connsiteX146" fmla="*/ 603982 w 1341145"/>
                <a:gd name="connsiteY146" fmla="*/ 137637 h 138042"/>
                <a:gd name="connsiteX147" fmla="*/ 578883 w 1341145"/>
                <a:gd name="connsiteY147" fmla="*/ 131160 h 138042"/>
                <a:gd name="connsiteX148" fmla="*/ 561476 w 1341145"/>
                <a:gd name="connsiteY148" fmla="*/ 113348 h 138042"/>
                <a:gd name="connsiteX149" fmla="*/ 555404 w 1341145"/>
                <a:gd name="connsiteY149" fmla="*/ 87845 h 138042"/>
                <a:gd name="connsiteX150" fmla="*/ 561476 w 1341145"/>
                <a:gd name="connsiteY150" fmla="*/ 61937 h 138042"/>
                <a:gd name="connsiteX151" fmla="*/ 578883 w 1341145"/>
                <a:gd name="connsiteY151" fmla="*/ 44125 h 138042"/>
                <a:gd name="connsiteX152" fmla="*/ 603982 w 1341145"/>
                <a:gd name="connsiteY152" fmla="*/ 37648 h 138042"/>
                <a:gd name="connsiteX153" fmla="*/ 396312 w 1341145"/>
                <a:gd name="connsiteY153" fmla="*/ 37648 h 138042"/>
                <a:gd name="connsiteX154" fmla="*/ 419387 w 1341145"/>
                <a:gd name="connsiteY154" fmla="*/ 43315 h 138042"/>
                <a:gd name="connsiteX155" fmla="*/ 435174 w 1341145"/>
                <a:gd name="connsiteY155" fmla="*/ 59103 h 138042"/>
                <a:gd name="connsiteX156" fmla="*/ 440841 w 1341145"/>
                <a:gd name="connsiteY156" fmla="*/ 82582 h 138042"/>
                <a:gd name="connsiteX157" fmla="*/ 440437 w 1341145"/>
                <a:gd name="connsiteY157" fmla="*/ 89059 h 138042"/>
                <a:gd name="connsiteX158" fmla="*/ 363118 w 1341145"/>
                <a:gd name="connsiteY158" fmla="*/ 89059 h 138042"/>
                <a:gd name="connsiteX159" fmla="*/ 368380 w 1341145"/>
                <a:gd name="connsiteY159" fmla="*/ 108490 h 138042"/>
                <a:gd name="connsiteX160" fmla="*/ 380930 w 1341145"/>
                <a:gd name="connsiteY160" fmla="*/ 121849 h 138042"/>
                <a:gd name="connsiteX161" fmla="*/ 398336 w 1341145"/>
                <a:gd name="connsiteY161" fmla="*/ 126707 h 138042"/>
                <a:gd name="connsiteX162" fmla="*/ 418982 w 1341145"/>
                <a:gd name="connsiteY162" fmla="*/ 121040 h 138042"/>
                <a:gd name="connsiteX163" fmla="*/ 429507 w 1341145"/>
                <a:gd name="connsiteY163" fmla="*/ 105657 h 138042"/>
                <a:gd name="connsiteX164" fmla="*/ 442056 w 1341145"/>
                <a:gd name="connsiteY164" fmla="*/ 105657 h 138042"/>
                <a:gd name="connsiteX165" fmla="*/ 427888 w 1341145"/>
                <a:gd name="connsiteY165" fmla="*/ 129136 h 138042"/>
                <a:gd name="connsiteX166" fmla="*/ 398336 w 1341145"/>
                <a:gd name="connsiteY166" fmla="*/ 138042 h 138042"/>
                <a:gd name="connsiteX167" fmla="*/ 374047 w 1341145"/>
                <a:gd name="connsiteY167" fmla="*/ 131565 h 138042"/>
                <a:gd name="connsiteX168" fmla="*/ 357045 w 1341145"/>
                <a:gd name="connsiteY168" fmla="*/ 113348 h 138042"/>
                <a:gd name="connsiteX169" fmla="*/ 350973 w 1341145"/>
                <a:gd name="connsiteY169" fmla="*/ 87440 h 138042"/>
                <a:gd name="connsiteX170" fmla="*/ 356236 w 1341145"/>
                <a:gd name="connsiteY170" fmla="*/ 61127 h 138042"/>
                <a:gd name="connsiteX171" fmla="*/ 372428 w 1341145"/>
                <a:gd name="connsiteY171" fmla="*/ 43720 h 138042"/>
                <a:gd name="connsiteX172" fmla="*/ 396312 w 1341145"/>
                <a:gd name="connsiteY172" fmla="*/ 37648 h 138042"/>
                <a:gd name="connsiteX173" fmla="*/ 1305116 w 1341145"/>
                <a:gd name="connsiteY173" fmla="*/ 36838 h 138042"/>
                <a:gd name="connsiteX174" fmla="*/ 1330215 w 1341145"/>
                <a:gd name="connsiteY174" fmla="*/ 44934 h 138042"/>
                <a:gd name="connsiteX175" fmla="*/ 1340740 w 1341145"/>
                <a:gd name="connsiteY175" fmla="*/ 65984 h 138042"/>
                <a:gd name="connsiteX176" fmla="*/ 1328595 w 1341145"/>
                <a:gd name="connsiteY176" fmla="*/ 65984 h 138042"/>
                <a:gd name="connsiteX177" fmla="*/ 1320094 w 1341145"/>
                <a:gd name="connsiteY177" fmla="*/ 52626 h 138042"/>
                <a:gd name="connsiteX178" fmla="*/ 1304307 w 1341145"/>
                <a:gd name="connsiteY178" fmla="*/ 48173 h 138042"/>
                <a:gd name="connsiteX179" fmla="*/ 1289328 w 1341145"/>
                <a:gd name="connsiteY179" fmla="*/ 52221 h 138042"/>
                <a:gd name="connsiteX180" fmla="*/ 1283661 w 1341145"/>
                <a:gd name="connsiteY180" fmla="*/ 63151 h 138042"/>
                <a:gd name="connsiteX181" fmla="*/ 1286900 w 1341145"/>
                <a:gd name="connsiteY181" fmla="*/ 72056 h 138042"/>
                <a:gd name="connsiteX182" fmla="*/ 1294591 w 1341145"/>
                <a:gd name="connsiteY182" fmla="*/ 76510 h 138042"/>
                <a:gd name="connsiteX183" fmla="*/ 1307545 w 1341145"/>
                <a:gd name="connsiteY183" fmla="*/ 78938 h 138042"/>
                <a:gd name="connsiteX184" fmla="*/ 1324952 w 1341145"/>
                <a:gd name="connsiteY184" fmla="*/ 82582 h 138042"/>
                <a:gd name="connsiteX185" fmla="*/ 1336287 w 1341145"/>
                <a:gd name="connsiteY185" fmla="*/ 91083 h 138042"/>
                <a:gd name="connsiteX186" fmla="*/ 1341145 w 1341145"/>
                <a:gd name="connsiteY186" fmla="*/ 108895 h 138042"/>
                <a:gd name="connsiteX187" fmla="*/ 1331429 w 1341145"/>
                <a:gd name="connsiteY187" fmla="*/ 129135 h 138042"/>
                <a:gd name="connsiteX188" fmla="*/ 1305926 w 1341145"/>
                <a:gd name="connsiteY188" fmla="*/ 136422 h 138042"/>
                <a:gd name="connsiteX189" fmla="*/ 1280018 w 1341145"/>
                <a:gd name="connsiteY189" fmla="*/ 128730 h 138042"/>
                <a:gd name="connsiteX190" fmla="*/ 1268683 w 1341145"/>
                <a:gd name="connsiteY190" fmla="*/ 105251 h 138042"/>
                <a:gd name="connsiteX191" fmla="*/ 1280827 w 1341145"/>
                <a:gd name="connsiteY191" fmla="*/ 105251 h 138042"/>
                <a:gd name="connsiteX192" fmla="*/ 1288519 w 1341145"/>
                <a:gd name="connsiteY192" fmla="*/ 120634 h 138042"/>
                <a:gd name="connsiteX193" fmla="*/ 1306735 w 1341145"/>
                <a:gd name="connsiteY193" fmla="*/ 125897 h 138042"/>
                <a:gd name="connsiteX194" fmla="*/ 1322928 w 1341145"/>
                <a:gd name="connsiteY194" fmla="*/ 121039 h 138042"/>
                <a:gd name="connsiteX195" fmla="*/ 1329000 w 1341145"/>
                <a:gd name="connsiteY195" fmla="*/ 109299 h 138042"/>
                <a:gd name="connsiteX196" fmla="*/ 1325357 w 1341145"/>
                <a:gd name="connsiteY196" fmla="*/ 98774 h 138042"/>
                <a:gd name="connsiteX197" fmla="*/ 1316856 w 1341145"/>
                <a:gd name="connsiteY197" fmla="*/ 93512 h 138042"/>
                <a:gd name="connsiteX198" fmla="*/ 1303092 w 1341145"/>
                <a:gd name="connsiteY198" fmla="*/ 90678 h 138042"/>
                <a:gd name="connsiteX199" fmla="*/ 1286495 w 1341145"/>
                <a:gd name="connsiteY199" fmla="*/ 87035 h 138042"/>
                <a:gd name="connsiteX200" fmla="*/ 1275565 w 1341145"/>
                <a:gd name="connsiteY200" fmla="*/ 79343 h 138042"/>
                <a:gd name="connsiteX201" fmla="*/ 1271112 w 1341145"/>
                <a:gd name="connsiteY201" fmla="*/ 63556 h 138042"/>
                <a:gd name="connsiteX202" fmla="*/ 1280423 w 1341145"/>
                <a:gd name="connsiteY202" fmla="*/ 44125 h 138042"/>
                <a:gd name="connsiteX203" fmla="*/ 1305116 w 1341145"/>
                <a:gd name="connsiteY203" fmla="*/ 36838 h 138042"/>
                <a:gd name="connsiteX204" fmla="*/ 778050 w 1341145"/>
                <a:gd name="connsiteY204" fmla="*/ 1620 h 138042"/>
                <a:gd name="connsiteX205" fmla="*/ 796267 w 1341145"/>
                <a:gd name="connsiteY205" fmla="*/ 1620 h 138042"/>
                <a:gd name="connsiteX206" fmla="*/ 841605 w 1341145"/>
                <a:gd name="connsiteY206" fmla="*/ 119016 h 138042"/>
                <a:gd name="connsiteX207" fmla="*/ 887349 w 1341145"/>
                <a:gd name="connsiteY207" fmla="*/ 1620 h 138042"/>
                <a:gd name="connsiteX208" fmla="*/ 905566 w 1341145"/>
                <a:gd name="connsiteY208" fmla="*/ 1620 h 138042"/>
                <a:gd name="connsiteX209" fmla="*/ 905566 w 1341145"/>
                <a:gd name="connsiteY209" fmla="*/ 136018 h 138042"/>
                <a:gd name="connsiteX210" fmla="*/ 892612 w 1341145"/>
                <a:gd name="connsiteY210" fmla="*/ 136018 h 138042"/>
                <a:gd name="connsiteX211" fmla="*/ 892612 w 1341145"/>
                <a:gd name="connsiteY211" fmla="*/ 21456 h 138042"/>
                <a:gd name="connsiteX212" fmla="*/ 847678 w 1341145"/>
                <a:gd name="connsiteY212" fmla="*/ 136018 h 138042"/>
                <a:gd name="connsiteX213" fmla="*/ 835533 w 1341145"/>
                <a:gd name="connsiteY213" fmla="*/ 136018 h 138042"/>
                <a:gd name="connsiteX214" fmla="*/ 790599 w 1341145"/>
                <a:gd name="connsiteY214" fmla="*/ 21456 h 138042"/>
                <a:gd name="connsiteX215" fmla="*/ 790599 w 1341145"/>
                <a:gd name="connsiteY215" fmla="*/ 136018 h 138042"/>
                <a:gd name="connsiteX216" fmla="*/ 778050 w 1341145"/>
                <a:gd name="connsiteY216" fmla="*/ 136018 h 138042"/>
                <a:gd name="connsiteX217" fmla="*/ 0 w 1341145"/>
                <a:gd name="connsiteY217" fmla="*/ 1620 h 138042"/>
                <a:gd name="connsiteX218" fmla="*/ 18217 w 1341145"/>
                <a:gd name="connsiteY218" fmla="*/ 1620 h 138042"/>
                <a:gd name="connsiteX219" fmla="*/ 63961 w 1341145"/>
                <a:gd name="connsiteY219" fmla="*/ 119016 h 138042"/>
                <a:gd name="connsiteX220" fmla="*/ 109705 w 1341145"/>
                <a:gd name="connsiteY220" fmla="*/ 1620 h 138042"/>
                <a:gd name="connsiteX221" fmla="*/ 127921 w 1341145"/>
                <a:gd name="connsiteY221" fmla="*/ 1620 h 138042"/>
                <a:gd name="connsiteX222" fmla="*/ 127921 w 1341145"/>
                <a:gd name="connsiteY222" fmla="*/ 136018 h 138042"/>
                <a:gd name="connsiteX223" fmla="*/ 114967 w 1341145"/>
                <a:gd name="connsiteY223" fmla="*/ 136018 h 138042"/>
                <a:gd name="connsiteX224" fmla="*/ 114967 w 1341145"/>
                <a:gd name="connsiteY224" fmla="*/ 21456 h 138042"/>
                <a:gd name="connsiteX225" fmla="*/ 70033 w 1341145"/>
                <a:gd name="connsiteY225" fmla="*/ 136018 h 138042"/>
                <a:gd name="connsiteX226" fmla="*/ 57888 w 1341145"/>
                <a:gd name="connsiteY226" fmla="*/ 136018 h 138042"/>
                <a:gd name="connsiteX227" fmla="*/ 12954 w 1341145"/>
                <a:gd name="connsiteY227" fmla="*/ 21456 h 138042"/>
                <a:gd name="connsiteX228" fmla="*/ 12954 w 1341145"/>
                <a:gd name="connsiteY228" fmla="*/ 136018 h 138042"/>
                <a:gd name="connsiteX229" fmla="*/ 0 w 1341145"/>
                <a:gd name="connsiteY229" fmla="*/ 136018 h 138042"/>
                <a:gd name="connsiteX230" fmla="*/ 540425 w 1341145"/>
                <a:gd name="connsiteY230" fmla="*/ 405 h 138042"/>
                <a:gd name="connsiteX231" fmla="*/ 554999 w 1341145"/>
                <a:gd name="connsiteY231" fmla="*/ 405 h 138042"/>
                <a:gd name="connsiteX232" fmla="*/ 554999 w 1341145"/>
                <a:gd name="connsiteY232" fmla="*/ 11335 h 138042"/>
                <a:gd name="connsiteX233" fmla="*/ 540425 w 1341145"/>
                <a:gd name="connsiteY233" fmla="*/ 11335 h 138042"/>
                <a:gd name="connsiteX234" fmla="*/ 528686 w 1341145"/>
                <a:gd name="connsiteY234" fmla="*/ 16193 h 138042"/>
                <a:gd name="connsiteX235" fmla="*/ 524233 w 1341145"/>
                <a:gd name="connsiteY235" fmla="*/ 29147 h 138042"/>
                <a:gd name="connsiteX236" fmla="*/ 524233 w 1341145"/>
                <a:gd name="connsiteY236" fmla="*/ 39267 h 138042"/>
                <a:gd name="connsiteX237" fmla="*/ 554999 w 1341145"/>
                <a:gd name="connsiteY237" fmla="*/ 39267 h 138042"/>
                <a:gd name="connsiteX238" fmla="*/ 554999 w 1341145"/>
                <a:gd name="connsiteY238" fmla="*/ 50197 h 138042"/>
                <a:gd name="connsiteX239" fmla="*/ 524233 w 1341145"/>
                <a:gd name="connsiteY239" fmla="*/ 50197 h 138042"/>
                <a:gd name="connsiteX240" fmla="*/ 524233 w 1341145"/>
                <a:gd name="connsiteY240" fmla="*/ 135612 h 138042"/>
                <a:gd name="connsiteX241" fmla="*/ 512088 w 1341145"/>
                <a:gd name="connsiteY241" fmla="*/ 135612 h 138042"/>
                <a:gd name="connsiteX242" fmla="*/ 512088 w 1341145"/>
                <a:gd name="connsiteY242" fmla="*/ 50197 h 138042"/>
                <a:gd name="connsiteX243" fmla="*/ 491443 w 1341145"/>
                <a:gd name="connsiteY243" fmla="*/ 50197 h 138042"/>
                <a:gd name="connsiteX244" fmla="*/ 491443 w 1341145"/>
                <a:gd name="connsiteY244" fmla="*/ 39267 h 138042"/>
                <a:gd name="connsiteX245" fmla="*/ 512088 w 1341145"/>
                <a:gd name="connsiteY245" fmla="*/ 39267 h 138042"/>
                <a:gd name="connsiteX246" fmla="*/ 512088 w 1341145"/>
                <a:gd name="connsiteY246" fmla="*/ 29147 h 138042"/>
                <a:gd name="connsiteX247" fmla="*/ 519780 w 1341145"/>
                <a:gd name="connsiteY247" fmla="*/ 8096 h 138042"/>
                <a:gd name="connsiteX248" fmla="*/ 540425 w 1341145"/>
                <a:gd name="connsiteY248" fmla="*/ 405 h 138042"/>
                <a:gd name="connsiteX249" fmla="*/ 1022557 w 1341145"/>
                <a:gd name="connsiteY249" fmla="*/ 0 h 138042"/>
                <a:gd name="connsiteX250" fmla="*/ 1035106 w 1341145"/>
                <a:gd name="connsiteY250" fmla="*/ 0 h 138042"/>
                <a:gd name="connsiteX251" fmla="*/ 1035106 w 1341145"/>
                <a:gd name="connsiteY251" fmla="*/ 82177 h 138042"/>
                <a:gd name="connsiteX252" fmla="*/ 1083684 w 1341145"/>
                <a:gd name="connsiteY252" fmla="*/ 39267 h 138042"/>
                <a:gd name="connsiteX253" fmla="*/ 1100281 w 1341145"/>
                <a:gd name="connsiteY253" fmla="*/ 39267 h 138042"/>
                <a:gd name="connsiteX254" fmla="*/ 1057775 w 1341145"/>
                <a:gd name="connsiteY254" fmla="*/ 76914 h 138042"/>
                <a:gd name="connsiteX255" fmla="*/ 1104329 w 1341145"/>
                <a:gd name="connsiteY255" fmla="*/ 136017 h 138042"/>
                <a:gd name="connsiteX256" fmla="*/ 1088541 w 1341145"/>
                <a:gd name="connsiteY256" fmla="*/ 136017 h 138042"/>
                <a:gd name="connsiteX257" fmla="*/ 1048465 w 1341145"/>
                <a:gd name="connsiteY257" fmla="*/ 85416 h 138042"/>
                <a:gd name="connsiteX258" fmla="*/ 1035106 w 1341145"/>
                <a:gd name="connsiteY258" fmla="*/ 97155 h 138042"/>
                <a:gd name="connsiteX259" fmla="*/ 1035106 w 1341145"/>
                <a:gd name="connsiteY259" fmla="*/ 136017 h 138042"/>
                <a:gd name="connsiteX260" fmla="*/ 1022557 w 1341145"/>
                <a:gd name="connsiteY260" fmla="*/ 136017 h 138042"/>
                <a:gd name="connsiteX261" fmla="*/ 322232 w 1341145"/>
                <a:gd name="connsiteY261" fmla="*/ 0 h 138042"/>
                <a:gd name="connsiteX262" fmla="*/ 334376 w 1341145"/>
                <a:gd name="connsiteY262" fmla="*/ 0 h 138042"/>
                <a:gd name="connsiteX263" fmla="*/ 334376 w 1341145"/>
                <a:gd name="connsiteY263" fmla="*/ 136017 h 138042"/>
                <a:gd name="connsiteX264" fmla="*/ 322232 w 1341145"/>
                <a:gd name="connsiteY264" fmla="*/ 136017 h 138042"/>
                <a:gd name="connsiteX265" fmla="*/ 322232 w 1341145"/>
                <a:gd name="connsiteY265" fmla="*/ 118610 h 138042"/>
                <a:gd name="connsiteX266" fmla="*/ 308468 w 1341145"/>
                <a:gd name="connsiteY266" fmla="*/ 132374 h 138042"/>
                <a:gd name="connsiteX267" fmla="*/ 288632 w 1341145"/>
                <a:gd name="connsiteY267" fmla="*/ 137636 h 138042"/>
                <a:gd name="connsiteX268" fmla="*/ 263128 w 1341145"/>
                <a:gd name="connsiteY268" fmla="*/ 130754 h 138042"/>
                <a:gd name="connsiteX269" fmla="*/ 246936 w 1341145"/>
                <a:gd name="connsiteY269" fmla="*/ 112943 h 138042"/>
                <a:gd name="connsiteX270" fmla="*/ 241269 w 1341145"/>
                <a:gd name="connsiteY270" fmla="*/ 87440 h 138042"/>
                <a:gd name="connsiteX271" fmla="*/ 246936 w 1341145"/>
                <a:gd name="connsiteY271" fmla="*/ 61936 h 138042"/>
                <a:gd name="connsiteX272" fmla="*/ 263128 w 1341145"/>
                <a:gd name="connsiteY272" fmla="*/ 44125 h 138042"/>
                <a:gd name="connsiteX273" fmla="*/ 288632 w 1341145"/>
                <a:gd name="connsiteY273" fmla="*/ 37648 h 138042"/>
                <a:gd name="connsiteX274" fmla="*/ 308468 w 1341145"/>
                <a:gd name="connsiteY274" fmla="*/ 42910 h 138042"/>
                <a:gd name="connsiteX275" fmla="*/ 322232 w 1341145"/>
                <a:gd name="connsiteY275" fmla="*/ 56674 h 13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</a:cxnLst>
              <a:rect l="l" t="t" r="r" b="b"/>
              <a:pathLst>
                <a:path w="1341145" h="138042">
                  <a:moveTo>
                    <a:pt x="963049" y="88250"/>
                  </a:moveTo>
                  <a:cubicBezTo>
                    <a:pt x="954953" y="88250"/>
                    <a:pt x="948476" y="89869"/>
                    <a:pt x="943619" y="93512"/>
                  </a:cubicBezTo>
                  <a:cubicBezTo>
                    <a:pt x="938761" y="97156"/>
                    <a:pt x="936332" y="102013"/>
                    <a:pt x="936332" y="108086"/>
                  </a:cubicBezTo>
                  <a:cubicBezTo>
                    <a:pt x="936737" y="113753"/>
                    <a:pt x="938761" y="118206"/>
                    <a:pt x="942809" y="121444"/>
                  </a:cubicBezTo>
                  <a:cubicBezTo>
                    <a:pt x="946857" y="124683"/>
                    <a:pt x="952120" y="126302"/>
                    <a:pt x="959001" y="126302"/>
                  </a:cubicBezTo>
                  <a:cubicBezTo>
                    <a:pt x="969526" y="126302"/>
                    <a:pt x="978028" y="123064"/>
                    <a:pt x="983695" y="116991"/>
                  </a:cubicBezTo>
                  <a:cubicBezTo>
                    <a:pt x="989767" y="110919"/>
                    <a:pt x="992601" y="102418"/>
                    <a:pt x="992601" y="91083"/>
                  </a:cubicBezTo>
                  <a:lnTo>
                    <a:pt x="992601" y="88250"/>
                  </a:lnTo>
                  <a:close/>
                  <a:moveTo>
                    <a:pt x="185000" y="88250"/>
                  </a:moveTo>
                  <a:cubicBezTo>
                    <a:pt x="176904" y="88250"/>
                    <a:pt x="170427" y="89869"/>
                    <a:pt x="165569" y="93512"/>
                  </a:cubicBezTo>
                  <a:cubicBezTo>
                    <a:pt x="160711" y="97156"/>
                    <a:pt x="158283" y="102013"/>
                    <a:pt x="158283" y="108086"/>
                  </a:cubicBezTo>
                  <a:cubicBezTo>
                    <a:pt x="159092" y="113753"/>
                    <a:pt x="161116" y="118206"/>
                    <a:pt x="164759" y="121444"/>
                  </a:cubicBezTo>
                  <a:cubicBezTo>
                    <a:pt x="168808" y="124683"/>
                    <a:pt x="174070" y="126302"/>
                    <a:pt x="180952" y="126302"/>
                  </a:cubicBezTo>
                  <a:cubicBezTo>
                    <a:pt x="191477" y="126302"/>
                    <a:pt x="199978" y="123064"/>
                    <a:pt x="205645" y="116991"/>
                  </a:cubicBezTo>
                  <a:cubicBezTo>
                    <a:pt x="211718" y="110919"/>
                    <a:pt x="214551" y="102418"/>
                    <a:pt x="214551" y="91083"/>
                  </a:cubicBezTo>
                  <a:lnTo>
                    <a:pt x="214551" y="88250"/>
                  </a:lnTo>
                  <a:close/>
                  <a:moveTo>
                    <a:pt x="603982" y="49388"/>
                  </a:moveTo>
                  <a:cubicBezTo>
                    <a:pt x="597099" y="49388"/>
                    <a:pt x="590622" y="51007"/>
                    <a:pt x="585360" y="54245"/>
                  </a:cubicBezTo>
                  <a:cubicBezTo>
                    <a:pt x="579693" y="57484"/>
                    <a:pt x="575645" y="62342"/>
                    <a:pt x="572406" y="68009"/>
                  </a:cubicBezTo>
                  <a:cubicBezTo>
                    <a:pt x="569572" y="74081"/>
                    <a:pt x="567953" y="80558"/>
                    <a:pt x="567953" y="87845"/>
                  </a:cubicBezTo>
                  <a:cubicBezTo>
                    <a:pt x="567953" y="95131"/>
                    <a:pt x="569572" y="101609"/>
                    <a:pt x="572406" y="107681"/>
                  </a:cubicBezTo>
                  <a:cubicBezTo>
                    <a:pt x="575240" y="113753"/>
                    <a:pt x="579693" y="118206"/>
                    <a:pt x="585360" y="121444"/>
                  </a:cubicBezTo>
                  <a:cubicBezTo>
                    <a:pt x="591027" y="124683"/>
                    <a:pt x="597099" y="126302"/>
                    <a:pt x="603982" y="126302"/>
                  </a:cubicBezTo>
                  <a:cubicBezTo>
                    <a:pt x="610863" y="126302"/>
                    <a:pt x="617340" y="124683"/>
                    <a:pt x="622603" y="121444"/>
                  </a:cubicBezTo>
                  <a:cubicBezTo>
                    <a:pt x="628270" y="118206"/>
                    <a:pt x="632318" y="113348"/>
                    <a:pt x="635557" y="107681"/>
                  </a:cubicBezTo>
                  <a:cubicBezTo>
                    <a:pt x="638391" y="101609"/>
                    <a:pt x="640010" y="95131"/>
                    <a:pt x="640010" y="87845"/>
                  </a:cubicBezTo>
                  <a:cubicBezTo>
                    <a:pt x="640010" y="80558"/>
                    <a:pt x="638391" y="73676"/>
                    <a:pt x="635557" y="68009"/>
                  </a:cubicBezTo>
                  <a:cubicBezTo>
                    <a:pt x="632723" y="61937"/>
                    <a:pt x="628270" y="57484"/>
                    <a:pt x="622603" y="54245"/>
                  </a:cubicBezTo>
                  <a:cubicBezTo>
                    <a:pt x="616935" y="51007"/>
                    <a:pt x="610863" y="49388"/>
                    <a:pt x="603982" y="49388"/>
                  </a:cubicBezTo>
                  <a:close/>
                  <a:moveTo>
                    <a:pt x="1149668" y="48983"/>
                  </a:moveTo>
                  <a:cubicBezTo>
                    <a:pt x="1140762" y="48983"/>
                    <a:pt x="1133475" y="51412"/>
                    <a:pt x="1127808" y="56674"/>
                  </a:cubicBezTo>
                  <a:cubicBezTo>
                    <a:pt x="1122141" y="61532"/>
                    <a:pt x="1118497" y="68819"/>
                    <a:pt x="1116878" y="77725"/>
                  </a:cubicBezTo>
                  <a:lnTo>
                    <a:pt x="1181243" y="77725"/>
                  </a:lnTo>
                  <a:cubicBezTo>
                    <a:pt x="1180434" y="68819"/>
                    <a:pt x="1177600" y="61937"/>
                    <a:pt x="1171933" y="56674"/>
                  </a:cubicBezTo>
                  <a:cubicBezTo>
                    <a:pt x="1166266" y="51412"/>
                    <a:pt x="1158979" y="48983"/>
                    <a:pt x="1149668" y="48983"/>
                  </a:cubicBezTo>
                  <a:close/>
                  <a:moveTo>
                    <a:pt x="396312" y="48983"/>
                  </a:moveTo>
                  <a:cubicBezTo>
                    <a:pt x="387406" y="48983"/>
                    <a:pt x="380120" y="51412"/>
                    <a:pt x="374452" y="56674"/>
                  </a:cubicBezTo>
                  <a:cubicBezTo>
                    <a:pt x="368785" y="61532"/>
                    <a:pt x="365142" y="68819"/>
                    <a:pt x="363522" y="77725"/>
                  </a:cubicBezTo>
                  <a:lnTo>
                    <a:pt x="427888" y="77725"/>
                  </a:lnTo>
                  <a:cubicBezTo>
                    <a:pt x="427078" y="68819"/>
                    <a:pt x="424244" y="61937"/>
                    <a:pt x="418577" y="56674"/>
                  </a:cubicBezTo>
                  <a:cubicBezTo>
                    <a:pt x="412909" y="51412"/>
                    <a:pt x="405623" y="48983"/>
                    <a:pt x="396312" y="48983"/>
                  </a:cubicBezTo>
                  <a:close/>
                  <a:moveTo>
                    <a:pt x="289037" y="48578"/>
                  </a:moveTo>
                  <a:cubicBezTo>
                    <a:pt x="278512" y="48578"/>
                    <a:pt x="270011" y="52221"/>
                    <a:pt x="263938" y="59103"/>
                  </a:cubicBezTo>
                  <a:cubicBezTo>
                    <a:pt x="257866" y="65984"/>
                    <a:pt x="254628" y="75700"/>
                    <a:pt x="254628" y="87440"/>
                  </a:cubicBezTo>
                  <a:cubicBezTo>
                    <a:pt x="254628" y="99179"/>
                    <a:pt x="257462" y="108895"/>
                    <a:pt x="263938" y="115777"/>
                  </a:cubicBezTo>
                  <a:cubicBezTo>
                    <a:pt x="270011" y="122658"/>
                    <a:pt x="278512" y="126302"/>
                    <a:pt x="289037" y="126302"/>
                  </a:cubicBezTo>
                  <a:cubicBezTo>
                    <a:pt x="299562" y="126302"/>
                    <a:pt x="308063" y="122658"/>
                    <a:pt x="314135" y="115777"/>
                  </a:cubicBezTo>
                  <a:cubicBezTo>
                    <a:pt x="320207" y="108895"/>
                    <a:pt x="323446" y="99179"/>
                    <a:pt x="323446" y="87440"/>
                  </a:cubicBezTo>
                  <a:cubicBezTo>
                    <a:pt x="323446" y="75700"/>
                    <a:pt x="320207" y="66389"/>
                    <a:pt x="314135" y="59103"/>
                  </a:cubicBezTo>
                  <a:cubicBezTo>
                    <a:pt x="308063" y="52221"/>
                    <a:pt x="299562" y="48578"/>
                    <a:pt x="289037" y="48578"/>
                  </a:cubicBezTo>
                  <a:close/>
                  <a:moveTo>
                    <a:pt x="1210390" y="38862"/>
                  </a:moveTo>
                  <a:lnTo>
                    <a:pt x="1222534" y="38862"/>
                  </a:lnTo>
                  <a:lnTo>
                    <a:pt x="1222534" y="59507"/>
                  </a:lnTo>
                  <a:cubicBezTo>
                    <a:pt x="1224558" y="52625"/>
                    <a:pt x="1227392" y="47363"/>
                    <a:pt x="1231845" y="44125"/>
                  </a:cubicBezTo>
                  <a:cubicBezTo>
                    <a:pt x="1236298" y="40886"/>
                    <a:pt x="1241966" y="38862"/>
                    <a:pt x="1249252" y="38862"/>
                  </a:cubicBezTo>
                  <a:lnTo>
                    <a:pt x="1261801" y="38862"/>
                  </a:lnTo>
                  <a:lnTo>
                    <a:pt x="1261801" y="49792"/>
                  </a:lnTo>
                  <a:lnTo>
                    <a:pt x="1249252" y="49792"/>
                  </a:lnTo>
                  <a:cubicBezTo>
                    <a:pt x="1239537" y="50197"/>
                    <a:pt x="1232655" y="54245"/>
                    <a:pt x="1228607" y="61936"/>
                  </a:cubicBezTo>
                  <a:cubicBezTo>
                    <a:pt x="1224558" y="69628"/>
                    <a:pt x="1222534" y="80558"/>
                    <a:pt x="1222534" y="94321"/>
                  </a:cubicBezTo>
                  <a:lnTo>
                    <a:pt x="1222534" y="135612"/>
                  </a:lnTo>
                  <a:lnTo>
                    <a:pt x="1210390" y="135612"/>
                  </a:lnTo>
                  <a:close/>
                  <a:moveTo>
                    <a:pt x="668346" y="38862"/>
                  </a:moveTo>
                  <a:lnTo>
                    <a:pt x="680490" y="38862"/>
                  </a:lnTo>
                  <a:lnTo>
                    <a:pt x="680490" y="59507"/>
                  </a:lnTo>
                  <a:cubicBezTo>
                    <a:pt x="682514" y="52625"/>
                    <a:pt x="685348" y="47363"/>
                    <a:pt x="689801" y="44125"/>
                  </a:cubicBezTo>
                  <a:cubicBezTo>
                    <a:pt x="694254" y="40886"/>
                    <a:pt x="699921" y="38862"/>
                    <a:pt x="707208" y="38862"/>
                  </a:cubicBezTo>
                  <a:lnTo>
                    <a:pt x="719757" y="38862"/>
                  </a:lnTo>
                  <a:lnTo>
                    <a:pt x="719757" y="49792"/>
                  </a:lnTo>
                  <a:lnTo>
                    <a:pt x="707208" y="49792"/>
                  </a:lnTo>
                  <a:cubicBezTo>
                    <a:pt x="697492" y="50197"/>
                    <a:pt x="690611" y="54245"/>
                    <a:pt x="686563" y="61936"/>
                  </a:cubicBezTo>
                  <a:cubicBezTo>
                    <a:pt x="682514" y="69628"/>
                    <a:pt x="680490" y="80558"/>
                    <a:pt x="680490" y="94321"/>
                  </a:cubicBezTo>
                  <a:lnTo>
                    <a:pt x="680490" y="135612"/>
                  </a:lnTo>
                  <a:lnTo>
                    <a:pt x="668346" y="135612"/>
                  </a:lnTo>
                  <a:close/>
                  <a:moveTo>
                    <a:pt x="963859" y="38053"/>
                  </a:moveTo>
                  <a:cubicBezTo>
                    <a:pt x="976408" y="38053"/>
                    <a:pt x="986124" y="41291"/>
                    <a:pt x="993410" y="47768"/>
                  </a:cubicBezTo>
                  <a:cubicBezTo>
                    <a:pt x="1000697" y="54246"/>
                    <a:pt x="1004341" y="63151"/>
                    <a:pt x="1004341" y="73676"/>
                  </a:cubicBezTo>
                  <a:lnTo>
                    <a:pt x="1004341" y="136018"/>
                  </a:lnTo>
                  <a:lnTo>
                    <a:pt x="992196" y="136018"/>
                  </a:lnTo>
                  <a:lnTo>
                    <a:pt x="992196" y="118206"/>
                  </a:lnTo>
                  <a:cubicBezTo>
                    <a:pt x="989362" y="124278"/>
                    <a:pt x="984505" y="128731"/>
                    <a:pt x="978432" y="132374"/>
                  </a:cubicBezTo>
                  <a:cubicBezTo>
                    <a:pt x="972360" y="136018"/>
                    <a:pt x="965073" y="137637"/>
                    <a:pt x="957382" y="137637"/>
                  </a:cubicBezTo>
                  <a:cubicBezTo>
                    <a:pt x="946857" y="137637"/>
                    <a:pt x="938761" y="135208"/>
                    <a:pt x="932688" y="129945"/>
                  </a:cubicBezTo>
                  <a:cubicBezTo>
                    <a:pt x="926616" y="124683"/>
                    <a:pt x="923378" y="117801"/>
                    <a:pt x="923378" y="108490"/>
                  </a:cubicBezTo>
                  <a:cubicBezTo>
                    <a:pt x="923378" y="99180"/>
                    <a:pt x="927021" y="91893"/>
                    <a:pt x="933903" y="86631"/>
                  </a:cubicBezTo>
                  <a:cubicBezTo>
                    <a:pt x="941189" y="81368"/>
                    <a:pt x="950500" y="78534"/>
                    <a:pt x="962645" y="78534"/>
                  </a:cubicBezTo>
                  <a:lnTo>
                    <a:pt x="986124" y="78534"/>
                  </a:lnTo>
                  <a:cubicBezTo>
                    <a:pt x="990172" y="78534"/>
                    <a:pt x="992196" y="76915"/>
                    <a:pt x="992196" y="74081"/>
                  </a:cubicBezTo>
                  <a:cubicBezTo>
                    <a:pt x="992601" y="65985"/>
                    <a:pt x="989767" y="60318"/>
                    <a:pt x="984909" y="55460"/>
                  </a:cubicBezTo>
                  <a:cubicBezTo>
                    <a:pt x="980052" y="51007"/>
                    <a:pt x="972765" y="48578"/>
                    <a:pt x="964264" y="48578"/>
                  </a:cubicBezTo>
                  <a:cubicBezTo>
                    <a:pt x="959406" y="48578"/>
                    <a:pt x="954953" y="49388"/>
                    <a:pt x="950500" y="51412"/>
                  </a:cubicBezTo>
                  <a:cubicBezTo>
                    <a:pt x="946047" y="53436"/>
                    <a:pt x="942809" y="55865"/>
                    <a:pt x="939975" y="59103"/>
                  </a:cubicBezTo>
                  <a:cubicBezTo>
                    <a:pt x="937546" y="62342"/>
                    <a:pt x="935927" y="65580"/>
                    <a:pt x="935522" y="69628"/>
                  </a:cubicBezTo>
                  <a:lnTo>
                    <a:pt x="923378" y="69628"/>
                  </a:lnTo>
                  <a:cubicBezTo>
                    <a:pt x="924187" y="63556"/>
                    <a:pt x="926211" y="58294"/>
                    <a:pt x="930260" y="53436"/>
                  </a:cubicBezTo>
                  <a:cubicBezTo>
                    <a:pt x="933903" y="48578"/>
                    <a:pt x="939165" y="44935"/>
                    <a:pt x="944833" y="42101"/>
                  </a:cubicBezTo>
                  <a:cubicBezTo>
                    <a:pt x="950500" y="39267"/>
                    <a:pt x="956977" y="38053"/>
                    <a:pt x="963859" y="38053"/>
                  </a:cubicBezTo>
                  <a:close/>
                  <a:moveTo>
                    <a:pt x="186619" y="38053"/>
                  </a:moveTo>
                  <a:cubicBezTo>
                    <a:pt x="199169" y="38053"/>
                    <a:pt x="208884" y="41291"/>
                    <a:pt x="216170" y="47768"/>
                  </a:cubicBezTo>
                  <a:cubicBezTo>
                    <a:pt x="223457" y="54246"/>
                    <a:pt x="227101" y="63151"/>
                    <a:pt x="227101" y="73676"/>
                  </a:cubicBezTo>
                  <a:lnTo>
                    <a:pt x="227101" y="136018"/>
                  </a:lnTo>
                  <a:lnTo>
                    <a:pt x="214956" y="136018"/>
                  </a:lnTo>
                  <a:lnTo>
                    <a:pt x="214956" y="118206"/>
                  </a:lnTo>
                  <a:cubicBezTo>
                    <a:pt x="212122" y="124278"/>
                    <a:pt x="207265" y="128731"/>
                    <a:pt x="201193" y="132374"/>
                  </a:cubicBezTo>
                  <a:cubicBezTo>
                    <a:pt x="195120" y="136018"/>
                    <a:pt x="187834" y="137637"/>
                    <a:pt x="180142" y="137637"/>
                  </a:cubicBezTo>
                  <a:cubicBezTo>
                    <a:pt x="169617" y="137637"/>
                    <a:pt x="161521" y="135208"/>
                    <a:pt x="155449" y="129945"/>
                  </a:cubicBezTo>
                  <a:cubicBezTo>
                    <a:pt x="149376" y="124683"/>
                    <a:pt x="146138" y="117801"/>
                    <a:pt x="146138" y="108490"/>
                  </a:cubicBezTo>
                  <a:cubicBezTo>
                    <a:pt x="146138" y="99180"/>
                    <a:pt x="149781" y="91893"/>
                    <a:pt x="156663" y="86631"/>
                  </a:cubicBezTo>
                  <a:cubicBezTo>
                    <a:pt x="163950" y="81368"/>
                    <a:pt x="173260" y="78534"/>
                    <a:pt x="185405" y="78534"/>
                  </a:cubicBezTo>
                  <a:lnTo>
                    <a:pt x="208884" y="78534"/>
                  </a:lnTo>
                  <a:cubicBezTo>
                    <a:pt x="212932" y="78534"/>
                    <a:pt x="214956" y="76915"/>
                    <a:pt x="214956" y="74081"/>
                  </a:cubicBezTo>
                  <a:cubicBezTo>
                    <a:pt x="214551" y="65985"/>
                    <a:pt x="212122" y="60318"/>
                    <a:pt x="207265" y="55460"/>
                  </a:cubicBezTo>
                  <a:cubicBezTo>
                    <a:pt x="202407" y="51007"/>
                    <a:pt x="195120" y="48578"/>
                    <a:pt x="186619" y="48578"/>
                  </a:cubicBezTo>
                  <a:cubicBezTo>
                    <a:pt x="181761" y="48578"/>
                    <a:pt x="177309" y="49388"/>
                    <a:pt x="172856" y="51412"/>
                  </a:cubicBezTo>
                  <a:cubicBezTo>
                    <a:pt x="168403" y="53436"/>
                    <a:pt x="165164" y="55865"/>
                    <a:pt x="162331" y="59103"/>
                  </a:cubicBezTo>
                  <a:cubicBezTo>
                    <a:pt x="159901" y="62342"/>
                    <a:pt x="158283" y="65580"/>
                    <a:pt x="157877" y="69628"/>
                  </a:cubicBezTo>
                  <a:lnTo>
                    <a:pt x="145733" y="69628"/>
                  </a:lnTo>
                  <a:cubicBezTo>
                    <a:pt x="146543" y="63556"/>
                    <a:pt x="148567" y="58294"/>
                    <a:pt x="152615" y="53436"/>
                  </a:cubicBezTo>
                  <a:cubicBezTo>
                    <a:pt x="156259" y="48578"/>
                    <a:pt x="161521" y="44935"/>
                    <a:pt x="167593" y="42101"/>
                  </a:cubicBezTo>
                  <a:cubicBezTo>
                    <a:pt x="173665" y="39267"/>
                    <a:pt x="179737" y="38053"/>
                    <a:pt x="186619" y="38053"/>
                  </a:cubicBezTo>
                  <a:close/>
                  <a:moveTo>
                    <a:pt x="1149668" y="37648"/>
                  </a:moveTo>
                  <a:cubicBezTo>
                    <a:pt x="1158169" y="37648"/>
                    <a:pt x="1166266" y="39672"/>
                    <a:pt x="1172742" y="43315"/>
                  </a:cubicBezTo>
                  <a:cubicBezTo>
                    <a:pt x="1179624" y="46959"/>
                    <a:pt x="1184482" y="52221"/>
                    <a:pt x="1188530" y="59103"/>
                  </a:cubicBezTo>
                  <a:cubicBezTo>
                    <a:pt x="1192173" y="65985"/>
                    <a:pt x="1194197" y="73676"/>
                    <a:pt x="1194197" y="82582"/>
                  </a:cubicBezTo>
                  <a:cubicBezTo>
                    <a:pt x="1194197" y="85011"/>
                    <a:pt x="1194197" y="87035"/>
                    <a:pt x="1193793" y="89059"/>
                  </a:cubicBezTo>
                  <a:lnTo>
                    <a:pt x="1116473" y="89059"/>
                  </a:lnTo>
                  <a:cubicBezTo>
                    <a:pt x="1116878" y="96346"/>
                    <a:pt x="1118497" y="102823"/>
                    <a:pt x="1121736" y="108490"/>
                  </a:cubicBezTo>
                  <a:cubicBezTo>
                    <a:pt x="1124974" y="114158"/>
                    <a:pt x="1129023" y="118611"/>
                    <a:pt x="1134285" y="121849"/>
                  </a:cubicBezTo>
                  <a:cubicBezTo>
                    <a:pt x="1139548" y="125088"/>
                    <a:pt x="1145215" y="126707"/>
                    <a:pt x="1151692" y="126707"/>
                  </a:cubicBezTo>
                  <a:cubicBezTo>
                    <a:pt x="1160193" y="126707"/>
                    <a:pt x="1167075" y="124683"/>
                    <a:pt x="1172338" y="121040"/>
                  </a:cubicBezTo>
                  <a:cubicBezTo>
                    <a:pt x="1177600" y="117396"/>
                    <a:pt x="1181243" y="112134"/>
                    <a:pt x="1182863" y="105657"/>
                  </a:cubicBezTo>
                  <a:lnTo>
                    <a:pt x="1195412" y="105657"/>
                  </a:lnTo>
                  <a:cubicBezTo>
                    <a:pt x="1193793" y="115372"/>
                    <a:pt x="1189340" y="123064"/>
                    <a:pt x="1181243" y="129136"/>
                  </a:cubicBezTo>
                  <a:cubicBezTo>
                    <a:pt x="1173552" y="134803"/>
                    <a:pt x="1163432" y="138042"/>
                    <a:pt x="1151692" y="138042"/>
                  </a:cubicBezTo>
                  <a:cubicBezTo>
                    <a:pt x="1142786" y="138042"/>
                    <a:pt x="1134690" y="136018"/>
                    <a:pt x="1127403" y="131565"/>
                  </a:cubicBezTo>
                  <a:cubicBezTo>
                    <a:pt x="1120117" y="127112"/>
                    <a:pt x="1114449" y="121040"/>
                    <a:pt x="1110401" y="113348"/>
                  </a:cubicBezTo>
                  <a:cubicBezTo>
                    <a:pt x="1106353" y="105657"/>
                    <a:pt x="1104329" y="97155"/>
                    <a:pt x="1104329" y="87440"/>
                  </a:cubicBezTo>
                  <a:cubicBezTo>
                    <a:pt x="1103924" y="76915"/>
                    <a:pt x="1105948" y="68414"/>
                    <a:pt x="1109592" y="61127"/>
                  </a:cubicBezTo>
                  <a:cubicBezTo>
                    <a:pt x="1113235" y="53841"/>
                    <a:pt x="1118902" y="47768"/>
                    <a:pt x="1125784" y="43720"/>
                  </a:cubicBezTo>
                  <a:cubicBezTo>
                    <a:pt x="1132666" y="39672"/>
                    <a:pt x="1140762" y="37648"/>
                    <a:pt x="1149668" y="37648"/>
                  </a:cubicBezTo>
                  <a:close/>
                  <a:moveTo>
                    <a:pt x="603982" y="37648"/>
                  </a:moveTo>
                  <a:cubicBezTo>
                    <a:pt x="613292" y="37648"/>
                    <a:pt x="621793" y="39672"/>
                    <a:pt x="629080" y="44125"/>
                  </a:cubicBezTo>
                  <a:cubicBezTo>
                    <a:pt x="636367" y="48578"/>
                    <a:pt x="642439" y="54245"/>
                    <a:pt x="646487" y="61937"/>
                  </a:cubicBezTo>
                  <a:cubicBezTo>
                    <a:pt x="650535" y="69628"/>
                    <a:pt x="652559" y="78129"/>
                    <a:pt x="652559" y="87845"/>
                  </a:cubicBezTo>
                  <a:cubicBezTo>
                    <a:pt x="652559" y="97560"/>
                    <a:pt x="650535" y="106061"/>
                    <a:pt x="646487" y="113348"/>
                  </a:cubicBezTo>
                  <a:cubicBezTo>
                    <a:pt x="642439" y="121040"/>
                    <a:pt x="636367" y="126707"/>
                    <a:pt x="629080" y="131160"/>
                  </a:cubicBezTo>
                  <a:cubicBezTo>
                    <a:pt x="621793" y="135613"/>
                    <a:pt x="613292" y="137637"/>
                    <a:pt x="603982" y="137637"/>
                  </a:cubicBezTo>
                  <a:cubicBezTo>
                    <a:pt x="594671" y="137232"/>
                    <a:pt x="586574" y="135208"/>
                    <a:pt x="578883" y="131160"/>
                  </a:cubicBezTo>
                  <a:cubicBezTo>
                    <a:pt x="571597" y="126707"/>
                    <a:pt x="565524" y="121040"/>
                    <a:pt x="561476" y="113348"/>
                  </a:cubicBezTo>
                  <a:cubicBezTo>
                    <a:pt x="557428" y="105657"/>
                    <a:pt x="555404" y="97155"/>
                    <a:pt x="555404" y="87845"/>
                  </a:cubicBezTo>
                  <a:cubicBezTo>
                    <a:pt x="555404" y="78534"/>
                    <a:pt x="557428" y="69628"/>
                    <a:pt x="561476" y="61937"/>
                  </a:cubicBezTo>
                  <a:cubicBezTo>
                    <a:pt x="565524" y="54245"/>
                    <a:pt x="571597" y="48578"/>
                    <a:pt x="578883" y="44125"/>
                  </a:cubicBezTo>
                  <a:cubicBezTo>
                    <a:pt x="586170" y="39672"/>
                    <a:pt x="594671" y="37648"/>
                    <a:pt x="603982" y="37648"/>
                  </a:cubicBezTo>
                  <a:close/>
                  <a:moveTo>
                    <a:pt x="396312" y="37648"/>
                  </a:moveTo>
                  <a:cubicBezTo>
                    <a:pt x="404813" y="37648"/>
                    <a:pt x="412909" y="39672"/>
                    <a:pt x="419387" y="43315"/>
                  </a:cubicBezTo>
                  <a:cubicBezTo>
                    <a:pt x="426268" y="46959"/>
                    <a:pt x="431126" y="52221"/>
                    <a:pt x="435174" y="59103"/>
                  </a:cubicBezTo>
                  <a:cubicBezTo>
                    <a:pt x="438817" y="65985"/>
                    <a:pt x="440841" y="73676"/>
                    <a:pt x="440841" y="82582"/>
                  </a:cubicBezTo>
                  <a:cubicBezTo>
                    <a:pt x="440841" y="85011"/>
                    <a:pt x="440841" y="87035"/>
                    <a:pt x="440437" y="89059"/>
                  </a:cubicBezTo>
                  <a:lnTo>
                    <a:pt x="363118" y="89059"/>
                  </a:lnTo>
                  <a:cubicBezTo>
                    <a:pt x="363522" y="96346"/>
                    <a:pt x="365142" y="102823"/>
                    <a:pt x="368380" y="108490"/>
                  </a:cubicBezTo>
                  <a:cubicBezTo>
                    <a:pt x="371619" y="114158"/>
                    <a:pt x="375667" y="118611"/>
                    <a:pt x="380930" y="121849"/>
                  </a:cubicBezTo>
                  <a:cubicBezTo>
                    <a:pt x="386192" y="125088"/>
                    <a:pt x="391859" y="126707"/>
                    <a:pt x="398336" y="126707"/>
                  </a:cubicBezTo>
                  <a:cubicBezTo>
                    <a:pt x="406837" y="126707"/>
                    <a:pt x="413719" y="124683"/>
                    <a:pt x="418982" y="121040"/>
                  </a:cubicBezTo>
                  <a:cubicBezTo>
                    <a:pt x="424244" y="117396"/>
                    <a:pt x="427888" y="112134"/>
                    <a:pt x="429507" y="105657"/>
                  </a:cubicBezTo>
                  <a:lnTo>
                    <a:pt x="442056" y="105657"/>
                  </a:lnTo>
                  <a:cubicBezTo>
                    <a:pt x="440437" y="115372"/>
                    <a:pt x="435984" y="123064"/>
                    <a:pt x="427888" y="129136"/>
                  </a:cubicBezTo>
                  <a:cubicBezTo>
                    <a:pt x="420196" y="134803"/>
                    <a:pt x="410076" y="138042"/>
                    <a:pt x="398336" y="138042"/>
                  </a:cubicBezTo>
                  <a:cubicBezTo>
                    <a:pt x="389430" y="138042"/>
                    <a:pt x="381334" y="136018"/>
                    <a:pt x="374047" y="131565"/>
                  </a:cubicBezTo>
                  <a:cubicBezTo>
                    <a:pt x="366761" y="127112"/>
                    <a:pt x="361094" y="121040"/>
                    <a:pt x="357045" y="113348"/>
                  </a:cubicBezTo>
                  <a:cubicBezTo>
                    <a:pt x="352997" y="105657"/>
                    <a:pt x="350973" y="97155"/>
                    <a:pt x="350973" y="87440"/>
                  </a:cubicBezTo>
                  <a:cubicBezTo>
                    <a:pt x="350569" y="76915"/>
                    <a:pt x="352187" y="68414"/>
                    <a:pt x="356236" y="61127"/>
                  </a:cubicBezTo>
                  <a:cubicBezTo>
                    <a:pt x="359879" y="53841"/>
                    <a:pt x="365546" y="47768"/>
                    <a:pt x="372428" y="43720"/>
                  </a:cubicBezTo>
                  <a:cubicBezTo>
                    <a:pt x="379310" y="39672"/>
                    <a:pt x="387406" y="37648"/>
                    <a:pt x="396312" y="37648"/>
                  </a:cubicBezTo>
                  <a:close/>
                  <a:moveTo>
                    <a:pt x="1305116" y="36838"/>
                  </a:moveTo>
                  <a:cubicBezTo>
                    <a:pt x="1315236" y="36838"/>
                    <a:pt x="1323737" y="39671"/>
                    <a:pt x="1330215" y="44934"/>
                  </a:cubicBezTo>
                  <a:cubicBezTo>
                    <a:pt x="1336692" y="50197"/>
                    <a:pt x="1340335" y="57079"/>
                    <a:pt x="1340740" y="65984"/>
                  </a:cubicBezTo>
                  <a:lnTo>
                    <a:pt x="1328595" y="65984"/>
                  </a:lnTo>
                  <a:cubicBezTo>
                    <a:pt x="1327786" y="59912"/>
                    <a:pt x="1324952" y="55459"/>
                    <a:pt x="1320094" y="52626"/>
                  </a:cubicBezTo>
                  <a:cubicBezTo>
                    <a:pt x="1315236" y="49792"/>
                    <a:pt x="1309974" y="48173"/>
                    <a:pt x="1304307" y="48173"/>
                  </a:cubicBezTo>
                  <a:cubicBezTo>
                    <a:pt x="1298235" y="48173"/>
                    <a:pt x="1292972" y="49387"/>
                    <a:pt x="1289328" y="52221"/>
                  </a:cubicBezTo>
                  <a:cubicBezTo>
                    <a:pt x="1285685" y="55055"/>
                    <a:pt x="1283661" y="58698"/>
                    <a:pt x="1283661" y="63151"/>
                  </a:cubicBezTo>
                  <a:cubicBezTo>
                    <a:pt x="1283661" y="66794"/>
                    <a:pt x="1284876" y="70032"/>
                    <a:pt x="1286900" y="72056"/>
                  </a:cubicBezTo>
                  <a:cubicBezTo>
                    <a:pt x="1288924" y="74081"/>
                    <a:pt x="1291758" y="75700"/>
                    <a:pt x="1294591" y="76510"/>
                  </a:cubicBezTo>
                  <a:cubicBezTo>
                    <a:pt x="1297830" y="77319"/>
                    <a:pt x="1301878" y="78129"/>
                    <a:pt x="1307545" y="78938"/>
                  </a:cubicBezTo>
                  <a:cubicBezTo>
                    <a:pt x="1314832" y="80153"/>
                    <a:pt x="1320499" y="81367"/>
                    <a:pt x="1324952" y="82582"/>
                  </a:cubicBezTo>
                  <a:cubicBezTo>
                    <a:pt x="1329405" y="84201"/>
                    <a:pt x="1333453" y="87035"/>
                    <a:pt x="1336287" y="91083"/>
                  </a:cubicBezTo>
                  <a:cubicBezTo>
                    <a:pt x="1339525" y="95131"/>
                    <a:pt x="1341145" y="101203"/>
                    <a:pt x="1341145" y="108895"/>
                  </a:cubicBezTo>
                  <a:cubicBezTo>
                    <a:pt x="1341145" y="117396"/>
                    <a:pt x="1337906" y="123873"/>
                    <a:pt x="1331429" y="129135"/>
                  </a:cubicBezTo>
                  <a:cubicBezTo>
                    <a:pt x="1324952" y="133993"/>
                    <a:pt x="1316451" y="136422"/>
                    <a:pt x="1305926" y="136422"/>
                  </a:cubicBezTo>
                  <a:cubicBezTo>
                    <a:pt x="1295401" y="137231"/>
                    <a:pt x="1286495" y="134398"/>
                    <a:pt x="1280018" y="128730"/>
                  </a:cubicBezTo>
                  <a:cubicBezTo>
                    <a:pt x="1273136" y="123063"/>
                    <a:pt x="1269493" y="115371"/>
                    <a:pt x="1268683" y="105251"/>
                  </a:cubicBezTo>
                  <a:lnTo>
                    <a:pt x="1280827" y="105251"/>
                  </a:lnTo>
                  <a:cubicBezTo>
                    <a:pt x="1281637" y="112133"/>
                    <a:pt x="1284066" y="117396"/>
                    <a:pt x="1288519" y="120634"/>
                  </a:cubicBezTo>
                  <a:cubicBezTo>
                    <a:pt x="1292972" y="124277"/>
                    <a:pt x="1299044" y="125897"/>
                    <a:pt x="1306735" y="125897"/>
                  </a:cubicBezTo>
                  <a:cubicBezTo>
                    <a:pt x="1313212" y="125897"/>
                    <a:pt x="1318475" y="124277"/>
                    <a:pt x="1322928" y="121039"/>
                  </a:cubicBezTo>
                  <a:cubicBezTo>
                    <a:pt x="1326976" y="117801"/>
                    <a:pt x="1329000" y="113752"/>
                    <a:pt x="1329000" y="109299"/>
                  </a:cubicBezTo>
                  <a:cubicBezTo>
                    <a:pt x="1329000" y="104846"/>
                    <a:pt x="1327786" y="101203"/>
                    <a:pt x="1325357" y="98774"/>
                  </a:cubicBezTo>
                  <a:cubicBezTo>
                    <a:pt x="1322928" y="96345"/>
                    <a:pt x="1320094" y="94726"/>
                    <a:pt x="1316856" y="93512"/>
                  </a:cubicBezTo>
                  <a:cubicBezTo>
                    <a:pt x="1313617" y="92702"/>
                    <a:pt x="1308760" y="91488"/>
                    <a:pt x="1303092" y="90678"/>
                  </a:cubicBezTo>
                  <a:cubicBezTo>
                    <a:pt x="1296210" y="89464"/>
                    <a:pt x="1290543" y="88249"/>
                    <a:pt x="1286495" y="87035"/>
                  </a:cubicBezTo>
                  <a:cubicBezTo>
                    <a:pt x="1282447" y="85820"/>
                    <a:pt x="1278803" y="82986"/>
                    <a:pt x="1275565" y="79343"/>
                  </a:cubicBezTo>
                  <a:cubicBezTo>
                    <a:pt x="1272731" y="75700"/>
                    <a:pt x="1271112" y="70437"/>
                    <a:pt x="1271112" y="63556"/>
                  </a:cubicBezTo>
                  <a:cubicBezTo>
                    <a:pt x="1271112" y="55459"/>
                    <a:pt x="1274350" y="48982"/>
                    <a:pt x="1280423" y="44125"/>
                  </a:cubicBezTo>
                  <a:cubicBezTo>
                    <a:pt x="1286495" y="39267"/>
                    <a:pt x="1294996" y="36838"/>
                    <a:pt x="1305116" y="36838"/>
                  </a:cubicBezTo>
                  <a:close/>
                  <a:moveTo>
                    <a:pt x="778050" y="1620"/>
                  </a:moveTo>
                  <a:lnTo>
                    <a:pt x="796267" y="1620"/>
                  </a:lnTo>
                  <a:lnTo>
                    <a:pt x="841605" y="119016"/>
                  </a:lnTo>
                  <a:lnTo>
                    <a:pt x="887349" y="1620"/>
                  </a:lnTo>
                  <a:lnTo>
                    <a:pt x="905566" y="1620"/>
                  </a:lnTo>
                  <a:lnTo>
                    <a:pt x="905566" y="136018"/>
                  </a:lnTo>
                  <a:lnTo>
                    <a:pt x="892612" y="136018"/>
                  </a:lnTo>
                  <a:lnTo>
                    <a:pt x="892612" y="21456"/>
                  </a:lnTo>
                  <a:lnTo>
                    <a:pt x="847678" y="136018"/>
                  </a:lnTo>
                  <a:lnTo>
                    <a:pt x="835533" y="136018"/>
                  </a:lnTo>
                  <a:lnTo>
                    <a:pt x="790599" y="21456"/>
                  </a:lnTo>
                  <a:lnTo>
                    <a:pt x="790599" y="136018"/>
                  </a:lnTo>
                  <a:lnTo>
                    <a:pt x="778050" y="136018"/>
                  </a:lnTo>
                  <a:close/>
                  <a:moveTo>
                    <a:pt x="0" y="1620"/>
                  </a:moveTo>
                  <a:lnTo>
                    <a:pt x="18217" y="1620"/>
                  </a:lnTo>
                  <a:lnTo>
                    <a:pt x="63961" y="119016"/>
                  </a:lnTo>
                  <a:lnTo>
                    <a:pt x="109705" y="1620"/>
                  </a:lnTo>
                  <a:lnTo>
                    <a:pt x="127921" y="1620"/>
                  </a:lnTo>
                  <a:lnTo>
                    <a:pt x="127921" y="136018"/>
                  </a:lnTo>
                  <a:lnTo>
                    <a:pt x="114967" y="136018"/>
                  </a:lnTo>
                  <a:lnTo>
                    <a:pt x="114967" y="21456"/>
                  </a:lnTo>
                  <a:lnTo>
                    <a:pt x="70033" y="136018"/>
                  </a:lnTo>
                  <a:lnTo>
                    <a:pt x="57888" y="136018"/>
                  </a:lnTo>
                  <a:lnTo>
                    <a:pt x="12954" y="21456"/>
                  </a:lnTo>
                  <a:lnTo>
                    <a:pt x="12954" y="136018"/>
                  </a:lnTo>
                  <a:lnTo>
                    <a:pt x="0" y="136018"/>
                  </a:lnTo>
                  <a:close/>
                  <a:moveTo>
                    <a:pt x="540425" y="405"/>
                  </a:moveTo>
                  <a:lnTo>
                    <a:pt x="554999" y="405"/>
                  </a:lnTo>
                  <a:lnTo>
                    <a:pt x="554999" y="11335"/>
                  </a:lnTo>
                  <a:lnTo>
                    <a:pt x="540425" y="11335"/>
                  </a:lnTo>
                  <a:cubicBezTo>
                    <a:pt x="535568" y="11335"/>
                    <a:pt x="531520" y="12954"/>
                    <a:pt x="528686" y="16193"/>
                  </a:cubicBezTo>
                  <a:cubicBezTo>
                    <a:pt x="525852" y="19431"/>
                    <a:pt x="524233" y="23884"/>
                    <a:pt x="524233" y="29147"/>
                  </a:cubicBezTo>
                  <a:lnTo>
                    <a:pt x="524233" y="39267"/>
                  </a:lnTo>
                  <a:lnTo>
                    <a:pt x="554999" y="39267"/>
                  </a:lnTo>
                  <a:lnTo>
                    <a:pt x="554999" y="50197"/>
                  </a:lnTo>
                  <a:lnTo>
                    <a:pt x="524233" y="50197"/>
                  </a:lnTo>
                  <a:lnTo>
                    <a:pt x="524233" y="135612"/>
                  </a:lnTo>
                  <a:lnTo>
                    <a:pt x="512088" y="135612"/>
                  </a:lnTo>
                  <a:lnTo>
                    <a:pt x="512088" y="50197"/>
                  </a:lnTo>
                  <a:lnTo>
                    <a:pt x="491443" y="50197"/>
                  </a:lnTo>
                  <a:lnTo>
                    <a:pt x="491443" y="39267"/>
                  </a:lnTo>
                  <a:lnTo>
                    <a:pt x="512088" y="39267"/>
                  </a:lnTo>
                  <a:lnTo>
                    <a:pt x="512088" y="29147"/>
                  </a:lnTo>
                  <a:cubicBezTo>
                    <a:pt x="512088" y="20241"/>
                    <a:pt x="514518" y="12954"/>
                    <a:pt x="519780" y="8096"/>
                  </a:cubicBezTo>
                  <a:cubicBezTo>
                    <a:pt x="525043" y="2834"/>
                    <a:pt x="531924" y="405"/>
                    <a:pt x="540425" y="405"/>
                  </a:cubicBezTo>
                  <a:close/>
                  <a:moveTo>
                    <a:pt x="1022557" y="0"/>
                  </a:moveTo>
                  <a:lnTo>
                    <a:pt x="1035106" y="0"/>
                  </a:lnTo>
                  <a:lnTo>
                    <a:pt x="1035106" y="82177"/>
                  </a:lnTo>
                  <a:lnTo>
                    <a:pt x="1083684" y="39267"/>
                  </a:lnTo>
                  <a:lnTo>
                    <a:pt x="1100281" y="39267"/>
                  </a:lnTo>
                  <a:lnTo>
                    <a:pt x="1057775" y="76914"/>
                  </a:lnTo>
                  <a:lnTo>
                    <a:pt x="1104329" y="136017"/>
                  </a:lnTo>
                  <a:lnTo>
                    <a:pt x="1088541" y="136017"/>
                  </a:lnTo>
                  <a:lnTo>
                    <a:pt x="1048465" y="85416"/>
                  </a:lnTo>
                  <a:lnTo>
                    <a:pt x="1035106" y="97155"/>
                  </a:lnTo>
                  <a:lnTo>
                    <a:pt x="1035106" y="136017"/>
                  </a:lnTo>
                  <a:lnTo>
                    <a:pt x="1022557" y="136017"/>
                  </a:lnTo>
                  <a:close/>
                  <a:moveTo>
                    <a:pt x="322232" y="0"/>
                  </a:moveTo>
                  <a:lnTo>
                    <a:pt x="334376" y="0"/>
                  </a:lnTo>
                  <a:lnTo>
                    <a:pt x="334376" y="136017"/>
                  </a:lnTo>
                  <a:lnTo>
                    <a:pt x="322232" y="136017"/>
                  </a:lnTo>
                  <a:lnTo>
                    <a:pt x="322232" y="118610"/>
                  </a:lnTo>
                  <a:cubicBezTo>
                    <a:pt x="319398" y="124277"/>
                    <a:pt x="314540" y="128730"/>
                    <a:pt x="308468" y="132374"/>
                  </a:cubicBezTo>
                  <a:cubicBezTo>
                    <a:pt x="302396" y="136017"/>
                    <a:pt x="295513" y="137636"/>
                    <a:pt x="288632" y="137636"/>
                  </a:cubicBezTo>
                  <a:cubicBezTo>
                    <a:pt x="278512" y="137232"/>
                    <a:pt x="270011" y="135207"/>
                    <a:pt x="263128" y="130754"/>
                  </a:cubicBezTo>
                  <a:cubicBezTo>
                    <a:pt x="256247" y="126302"/>
                    <a:pt x="250579" y="120229"/>
                    <a:pt x="246936" y="112943"/>
                  </a:cubicBezTo>
                  <a:cubicBezTo>
                    <a:pt x="243293" y="105251"/>
                    <a:pt x="241269" y="96750"/>
                    <a:pt x="241269" y="87440"/>
                  </a:cubicBezTo>
                  <a:cubicBezTo>
                    <a:pt x="241269" y="78129"/>
                    <a:pt x="243293" y="69628"/>
                    <a:pt x="246936" y="61936"/>
                  </a:cubicBezTo>
                  <a:cubicBezTo>
                    <a:pt x="250579" y="54245"/>
                    <a:pt x="255842" y="48578"/>
                    <a:pt x="263128" y="44125"/>
                  </a:cubicBezTo>
                  <a:cubicBezTo>
                    <a:pt x="270011" y="39672"/>
                    <a:pt x="278512" y="37648"/>
                    <a:pt x="288632" y="37648"/>
                  </a:cubicBezTo>
                  <a:cubicBezTo>
                    <a:pt x="295513" y="37648"/>
                    <a:pt x="302396" y="39267"/>
                    <a:pt x="308468" y="42910"/>
                  </a:cubicBezTo>
                  <a:cubicBezTo>
                    <a:pt x="314540" y="46553"/>
                    <a:pt x="319398" y="51007"/>
                    <a:pt x="322232" y="56674"/>
                  </a:cubicBezTo>
                  <a:close/>
                </a:path>
              </a:pathLst>
            </a:custGeom>
            <a:solidFill>
              <a:schemeClr val="tx1"/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061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4C205D-BB0D-8813-6C1B-1C03BFC2F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06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76CFE2A-EE1D-3D45-8D55-36E8D4172983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55972D8A-D2D4-485D-A5E0-73C4DB3A845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8527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108F1F-4B4C-1F7C-5B8A-F54F5C68E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D284F17-3A7C-2E43-A57F-270510546CC6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5DDAB0-7F7D-4725-8853-C86FD4031222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27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6F6ABC34-45EB-6091-DF8D-03A3DA5BB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A64B002-07F4-1748-ADFC-1692B533CC60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0323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CD9B1A-F053-A640-92E2-BB0B9B23CB04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AD3CEE02-6B7C-49AE-9EA9-C989DF22729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EC870-4D55-0908-C296-733B69AC9783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AB9F64-B511-9411-4B16-9BF3007D906B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21" name="textruta 5">
                <a:extLst>
                  <a:ext uri="{FF2B5EF4-FFF2-40B4-BE49-F238E27FC236}">
                    <a16:creationId xmlns:a16="http://schemas.microsoft.com/office/drawing/2014/main" id="{06EFA6DB-67D9-251C-A155-18BA4BB17813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picture.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22" name="textruta 15">
                <a:extLst>
                  <a:ext uri="{FF2B5EF4-FFF2-40B4-BE49-F238E27FC236}">
                    <a16:creationId xmlns:a16="http://schemas.microsoft.com/office/drawing/2014/main" id="{E97670CA-8A2B-8EDF-D28E-65650546B5F5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logo. right click outside work area.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033D27-9190-2DC5-F4BA-63DB0AB9B94A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21DCD133-5516-18A1-232A-E07C4F4D66F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9827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F85DD89-EBDF-3F33-7BDB-C3BC5409F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5398FD2-5675-7342-858D-15F93BB82505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</p:spTree>
    <p:extLst>
      <p:ext uri="{BB962C8B-B14F-4D97-AF65-F5344CB8AC3E}">
        <p14:creationId xmlns:p14="http://schemas.microsoft.com/office/powerpoint/2010/main" val="287202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109AC27-2D8F-A243-A535-86C471487A17}" type="datetime1">
              <a:rPr lang="sv-SE" smtClean="0"/>
              <a:t>2024-02-26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35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6" name="Background">
            <a:extLst>
              <a:ext uri="{FF2B5EF4-FFF2-40B4-BE49-F238E27FC236}">
                <a16:creationId xmlns:a16="http://schemas.microsoft.com/office/drawing/2014/main" id="{622C8BCC-48BA-5972-4816-EC1CDF94C6BA}"/>
              </a:ext>
            </a:extLst>
          </p:cNvPr>
          <p:cNvSpPr/>
          <p:nvPr userDrawn="1"/>
        </p:nvSpPr>
        <p:spPr>
          <a:xfrm>
            <a:off x="0" y="0"/>
            <a:ext cx="7575114" cy="6858000"/>
          </a:xfrm>
          <a:custGeom>
            <a:avLst/>
            <a:gdLst>
              <a:gd name="connsiteX0" fmla="*/ 0 w 7575114"/>
              <a:gd name="connsiteY0" fmla="*/ 0 h 6858000"/>
              <a:gd name="connsiteX1" fmla="*/ 936090 w 7575114"/>
              <a:gd name="connsiteY1" fmla="*/ 0 h 6858000"/>
              <a:gd name="connsiteX2" fmla="*/ 7575114 w 7575114"/>
              <a:gd name="connsiteY2" fmla="*/ 0 h 6858000"/>
              <a:gd name="connsiteX3" fmla="*/ 7492761 w 7575114"/>
              <a:gd name="connsiteY3" fmla="*/ 233451 h 6858000"/>
              <a:gd name="connsiteX4" fmla="*/ 6650774 w 7575114"/>
              <a:gd name="connsiteY4" fmla="*/ 2787141 h 6858000"/>
              <a:gd name="connsiteX5" fmla="*/ 6098939 w 7575114"/>
              <a:gd name="connsiteY5" fmla="*/ 5349225 h 6858000"/>
              <a:gd name="connsiteX6" fmla="*/ 6272500 w 7575114"/>
              <a:gd name="connsiteY6" fmla="*/ 6203676 h 6858000"/>
              <a:gd name="connsiteX7" fmla="*/ 6772130 w 7575114"/>
              <a:gd name="connsiteY7" fmla="*/ 6819560 h 6858000"/>
              <a:gd name="connsiteX8" fmla="*/ 6821430 w 7575114"/>
              <a:gd name="connsiteY8" fmla="*/ 6858000 h 6858000"/>
              <a:gd name="connsiteX9" fmla="*/ 936090 w 7575114"/>
              <a:gd name="connsiteY9" fmla="*/ 6858000 h 6858000"/>
              <a:gd name="connsiteX10" fmla="*/ 0 w 757511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5114" h="6858000">
                <a:moveTo>
                  <a:pt x="0" y="0"/>
                </a:moveTo>
                <a:lnTo>
                  <a:pt x="936090" y="0"/>
                </a:lnTo>
                <a:lnTo>
                  <a:pt x="7575114" y="0"/>
                </a:lnTo>
                <a:lnTo>
                  <a:pt x="7492761" y="233451"/>
                </a:lnTo>
                <a:cubicBezTo>
                  <a:pt x="6967994" y="1731732"/>
                  <a:pt x="6654112" y="2774902"/>
                  <a:pt x="6650774" y="2787141"/>
                </a:cubicBezTo>
                <a:cubicBezTo>
                  <a:pt x="6303653" y="3926410"/>
                  <a:pt x="6101483" y="4730001"/>
                  <a:pt x="6098939" y="5349225"/>
                </a:cubicBezTo>
                <a:cubicBezTo>
                  <a:pt x="6097669" y="5677909"/>
                  <a:pt x="6152979" y="5955097"/>
                  <a:pt x="6272500" y="6203676"/>
                </a:cubicBezTo>
                <a:cubicBezTo>
                  <a:pt x="6381969" y="6430958"/>
                  <a:pt x="6546507" y="6631667"/>
                  <a:pt x="6772130" y="6819560"/>
                </a:cubicBezTo>
                <a:lnTo>
                  <a:pt x="6821430" y="6858000"/>
                </a:lnTo>
                <a:lnTo>
                  <a:pt x="9360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0AA52CF-64FF-DD45-B684-0E9712F8389A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B64D8524-7956-47D8-8533-3E9D6E2F463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1FE1BD-17D3-B764-98CE-1B35F45C4367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7" name="textruta 15">
              <a:extLst>
                <a:ext uri="{FF2B5EF4-FFF2-40B4-BE49-F238E27FC236}">
                  <a16:creationId xmlns:a16="http://schemas.microsoft.com/office/drawing/2014/main" id="{C48AEBEC-56AB-11A0-77DB-157FF867AEE3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right click outside work area.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Blue. Yellow or Red</a:t>
              </a:r>
            </a:p>
            <a:p>
              <a:pPr algn="ctr"/>
              <a:r>
                <a:rPr lang="en-US" sz="900" b="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8AE5ADB-515D-DB24-E8C3-FBCEA98528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E1B1059-273C-BFE9-60F2-53E603B66D6B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62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o lines">
            <a:extLst>
              <a:ext uri="{FF2B5EF4-FFF2-40B4-BE49-F238E27FC236}">
                <a16:creationId xmlns:a16="http://schemas.microsoft.com/office/drawing/2014/main" id="{35DA7D4D-FA5B-FB20-A91C-7CA4298E95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C8AEB88-612C-2A4A-97A4-2E61FFE266A7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B164CF45-45FC-49DC-A50D-EC5651DFB64A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C65A173-4517-FA69-4B9A-DB87B58A9F6B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8" name="textruta 15">
              <a:extLst>
                <a:ext uri="{FF2B5EF4-FFF2-40B4-BE49-F238E27FC236}">
                  <a16:creationId xmlns:a16="http://schemas.microsoft.com/office/drawing/2014/main" id="{6D607569-477C-5CBF-159A-C639CA71D59E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right click outside work area.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Blue. Yellow or Red</a:t>
              </a:r>
            </a:p>
            <a:p>
              <a:pPr algn="ctr"/>
              <a:r>
                <a:rPr lang="en-US" sz="900" b="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E020F87-87FC-21C2-4FAA-49BD62E682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F85824E-702F-F650-528A-7488A562D0E6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035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06370B3B-73AD-5824-0012-6F993D451C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469354 h 6858000"/>
              <a:gd name="connsiteX1" fmla="*/ 93977 w 12192000"/>
              <a:gd name="connsiteY1" fmla="*/ 6560134 h 6858000"/>
              <a:gd name="connsiteX2" fmla="*/ 307300 w 12192000"/>
              <a:gd name="connsiteY2" fmla="*/ 6736647 h 6858000"/>
              <a:gd name="connsiteX3" fmla="*/ 492653 w 12192000"/>
              <a:gd name="connsiteY3" fmla="*/ 6858000 h 6858000"/>
              <a:gd name="connsiteX4" fmla="*/ 0 w 12192000"/>
              <a:gd name="connsiteY4" fmla="*/ 6858000 h 6858000"/>
              <a:gd name="connsiteX5" fmla="*/ 12192000 w 12192000"/>
              <a:gd name="connsiteY5" fmla="*/ 6276772 h 6858000"/>
              <a:gd name="connsiteX6" fmla="*/ 12192000 w 12192000"/>
              <a:gd name="connsiteY6" fmla="*/ 6599942 h 6858000"/>
              <a:gd name="connsiteX7" fmla="*/ 12150175 w 12192000"/>
              <a:gd name="connsiteY7" fmla="*/ 6630843 h 6858000"/>
              <a:gd name="connsiteX8" fmla="*/ 11935256 w 12192000"/>
              <a:gd name="connsiteY8" fmla="*/ 6788232 h 6858000"/>
              <a:gd name="connsiteX9" fmla="*/ 11839177 w 12192000"/>
              <a:gd name="connsiteY9" fmla="*/ 6858000 h 6858000"/>
              <a:gd name="connsiteX10" fmla="*/ 11357268 w 12192000"/>
              <a:gd name="connsiteY10" fmla="*/ 6858000 h 6858000"/>
              <a:gd name="connsiteX11" fmla="*/ 11534211 w 12192000"/>
              <a:gd name="connsiteY11" fmla="*/ 6736168 h 6858000"/>
              <a:gd name="connsiteX12" fmla="*/ 11986319 w 12192000"/>
              <a:gd name="connsiteY12" fmla="*/ 6421334 h 6858000"/>
              <a:gd name="connsiteX13" fmla="*/ 12192000 w 12192000"/>
              <a:gd name="connsiteY13" fmla="*/ 5717899 h 6858000"/>
              <a:gd name="connsiteX14" fmla="*/ 12192000 w 12192000"/>
              <a:gd name="connsiteY14" fmla="*/ 6024910 h 6858000"/>
              <a:gd name="connsiteX15" fmla="*/ 11870061 w 12192000"/>
              <a:gd name="connsiteY15" fmla="*/ 6251212 h 6858000"/>
              <a:gd name="connsiteX16" fmla="*/ 10998185 w 12192000"/>
              <a:gd name="connsiteY16" fmla="*/ 6853853 h 6858000"/>
              <a:gd name="connsiteX17" fmla="*/ 10992015 w 12192000"/>
              <a:gd name="connsiteY17" fmla="*/ 6858000 h 6858000"/>
              <a:gd name="connsiteX18" fmla="*/ 10449429 w 12192000"/>
              <a:gd name="connsiteY18" fmla="*/ 6858000 h 6858000"/>
              <a:gd name="connsiteX19" fmla="*/ 10559515 w 12192000"/>
              <a:gd name="connsiteY19" fmla="*/ 6788771 h 6858000"/>
              <a:gd name="connsiteX20" fmla="*/ 12135970 w 12192000"/>
              <a:gd name="connsiteY20" fmla="*/ 5755257 h 6858000"/>
              <a:gd name="connsiteX21" fmla="*/ 12192000 w 12192000"/>
              <a:gd name="connsiteY21" fmla="*/ 5203427 h 6858000"/>
              <a:gd name="connsiteX22" fmla="*/ 12192000 w 12192000"/>
              <a:gd name="connsiteY22" fmla="*/ 5498431 h 6858000"/>
              <a:gd name="connsiteX23" fmla="*/ 12036588 w 12192000"/>
              <a:gd name="connsiteY23" fmla="*/ 5602067 h 6858000"/>
              <a:gd name="connsiteX24" fmla="*/ 10462755 w 12192000"/>
              <a:gd name="connsiteY24" fmla="*/ 6634035 h 6858000"/>
              <a:gd name="connsiteX25" fmla="*/ 10106702 w 12192000"/>
              <a:gd name="connsiteY25" fmla="*/ 6858000 h 6858000"/>
              <a:gd name="connsiteX26" fmla="*/ 9471870 w 12192000"/>
              <a:gd name="connsiteY26" fmla="*/ 6858000 h 6858000"/>
              <a:gd name="connsiteX27" fmla="*/ 9566574 w 12192000"/>
              <a:gd name="connsiteY27" fmla="*/ 6803718 h 6858000"/>
              <a:gd name="connsiteX28" fmla="*/ 12165327 w 12192000"/>
              <a:gd name="connsiteY28" fmla="*/ 5220069 h 6858000"/>
              <a:gd name="connsiteX29" fmla="*/ 12192000 w 12192000"/>
              <a:gd name="connsiteY29" fmla="*/ 4740062 h 6858000"/>
              <a:gd name="connsiteX30" fmla="*/ 12192000 w 12192000"/>
              <a:gd name="connsiteY30" fmla="*/ 5015093 h 6858000"/>
              <a:gd name="connsiteX31" fmla="*/ 12081064 w 12192000"/>
              <a:gd name="connsiteY31" fmla="*/ 5084277 h 6858000"/>
              <a:gd name="connsiteX32" fmla="*/ 9224416 w 12192000"/>
              <a:gd name="connsiteY32" fmla="*/ 6815119 h 6858000"/>
              <a:gd name="connsiteX33" fmla="*/ 9148638 w 12192000"/>
              <a:gd name="connsiteY33" fmla="*/ 6858000 h 6858000"/>
              <a:gd name="connsiteX34" fmla="*/ 8392333 w 12192000"/>
              <a:gd name="connsiteY34" fmla="*/ 6858000 h 6858000"/>
              <a:gd name="connsiteX35" fmla="*/ 8627591 w 12192000"/>
              <a:gd name="connsiteY35" fmla="*/ 6736717 h 6858000"/>
              <a:gd name="connsiteX36" fmla="*/ 11808578 w 12192000"/>
              <a:gd name="connsiteY36" fmla="*/ 4962376 h 6858000"/>
              <a:gd name="connsiteX37" fmla="*/ 11988025 w 12192000"/>
              <a:gd name="connsiteY37" fmla="*/ 4858450 h 6858000"/>
              <a:gd name="connsiteX38" fmla="*/ 12192000 w 12192000"/>
              <a:gd name="connsiteY38" fmla="*/ 4328353 h 6858000"/>
              <a:gd name="connsiteX39" fmla="*/ 12192000 w 12192000"/>
              <a:gd name="connsiteY39" fmla="*/ 4581086 h 6858000"/>
              <a:gd name="connsiteX40" fmla="*/ 11918958 w 12192000"/>
              <a:gd name="connsiteY40" fmla="*/ 4739679 h 6858000"/>
              <a:gd name="connsiteX41" fmla="*/ 11739511 w 12192000"/>
              <a:gd name="connsiteY41" fmla="*/ 4843605 h 6858000"/>
              <a:gd name="connsiteX42" fmla="*/ 8114387 w 12192000"/>
              <a:gd name="connsiteY42" fmla="*/ 6846026 h 6858000"/>
              <a:gd name="connsiteX43" fmla="*/ 8090884 w 12192000"/>
              <a:gd name="connsiteY43" fmla="*/ 6858000 h 6858000"/>
              <a:gd name="connsiteX44" fmla="*/ 7162188 w 12192000"/>
              <a:gd name="connsiteY44" fmla="*/ 6858000 h 6858000"/>
              <a:gd name="connsiteX45" fmla="*/ 7254197 w 12192000"/>
              <a:gd name="connsiteY45" fmla="*/ 6815997 h 6858000"/>
              <a:gd name="connsiteX46" fmla="*/ 11239254 w 12192000"/>
              <a:gd name="connsiteY46" fmla="*/ 4835213 h 6858000"/>
              <a:gd name="connsiteX47" fmla="*/ 11412245 w 12192000"/>
              <a:gd name="connsiteY47" fmla="*/ 4744197 h 6858000"/>
              <a:gd name="connsiteX48" fmla="*/ 11915626 w 12192000"/>
              <a:gd name="connsiteY48" fmla="*/ 4477550 h 6858000"/>
              <a:gd name="connsiteX49" fmla="*/ 12192000 w 12192000"/>
              <a:gd name="connsiteY49" fmla="*/ 3972537 h 6858000"/>
              <a:gd name="connsiteX50" fmla="*/ 12192000 w 12192000"/>
              <a:gd name="connsiteY50" fmla="*/ 4196949 h 6858000"/>
              <a:gd name="connsiteX51" fmla="*/ 11867711 w 12192000"/>
              <a:gd name="connsiteY51" fmla="*/ 4371998 h 6858000"/>
              <a:gd name="connsiteX52" fmla="*/ 11358670 w 12192000"/>
              <a:gd name="connsiteY52" fmla="*/ 4641564 h 6858000"/>
              <a:gd name="connsiteX53" fmla="*/ 11185677 w 12192000"/>
              <a:gd name="connsiteY53" fmla="*/ 4732580 h 6858000"/>
              <a:gd name="connsiteX54" fmla="*/ 7023111 w 12192000"/>
              <a:gd name="connsiteY54" fmla="*/ 6793858 h 6858000"/>
              <a:gd name="connsiteX55" fmla="*/ 6882246 w 12192000"/>
              <a:gd name="connsiteY55" fmla="*/ 6858000 h 6858000"/>
              <a:gd name="connsiteX56" fmla="*/ 5709879 w 12192000"/>
              <a:gd name="connsiteY56" fmla="*/ 6858000 h 6858000"/>
              <a:gd name="connsiteX57" fmla="*/ 6088217 w 12192000"/>
              <a:gd name="connsiteY57" fmla="*/ 6707790 h 6858000"/>
              <a:gd name="connsiteX58" fmla="*/ 10671864 w 12192000"/>
              <a:gd name="connsiteY58" fmla="*/ 4707407 h 6858000"/>
              <a:gd name="connsiteX59" fmla="*/ 10837755 w 12192000"/>
              <a:gd name="connsiteY59" fmla="*/ 4629301 h 6858000"/>
              <a:gd name="connsiteX60" fmla="*/ 11896194 w 12192000"/>
              <a:gd name="connsiteY60" fmla="*/ 4121022 h 6858000"/>
              <a:gd name="connsiteX61" fmla="*/ 12192000 w 12192000"/>
              <a:gd name="connsiteY61" fmla="*/ 3675911 h 6858000"/>
              <a:gd name="connsiteX62" fmla="*/ 12192000 w 12192000"/>
              <a:gd name="connsiteY62" fmla="*/ 3868839 h 6858000"/>
              <a:gd name="connsiteX63" fmla="*/ 12176320 w 12192000"/>
              <a:gd name="connsiteY63" fmla="*/ 3876897 h 6858000"/>
              <a:gd name="connsiteX64" fmla="*/ 10798381 w 12192000"/>
              <a:gd name="connsiteY64" fmla="*/ 4544742 h 6858000"/>
              <a:gd name="connsiteX65" fmla="*/ 10632490 w 12192000"/>
              <a:gd name="connsiteY65" fmla="*/ 4622844 h 6858000"/>
              <a:gd name="connsiteX66" fmla="*/ 6053361 w 12192000"/>
              <a:gd name="connsiteY66" fmla="*/ 6620650 h 6858000"/>
              <a:gd name="connsiteX67" fmla="*/ 5575359 w 12192000"/>
              <a:gd name="connsiteY67" fmla="*/ 6810577 h 6858000"/>
              <a:gd name="connsiteX68" fmla="*/ 5452999 w 12192000"/>
              <a:gd name="connsiteY68" fmla="*/ 6858000 h 6858000"/>
              <a:gd name="connsiteX69" fmla="*/ 3766112 w 12192000"/>
              <a:gd name="connsiteY69" fmla="*/ 6858000 h 6858000"/>
              <a:gd name="connsiteX70" fmla="*/ 4022244 w 12192000"/>
              <a:gd name="connsiteY70" fmla="*/ 6785713 h 6858000"/>
              <a:gd name="connsiteX71" fmla="*/ 5715122 w 12192000"/>
              <a:gd name="connsiteY71" fmla="*/ 6237871 h 6858000"/>
              <a:gd name="connsiteX72" fmla="*/ 10105121 w 12192000"/>
              <a:gd name="connsiteY72" fmla="*/ 4579597 h 6858000"/>
              <a:gd name="connsiteX73" fmla="*/ 10263912 w 12192000"/>
              <a:gd name="connsiteY73" fmla="*/ 4514401 h 6858000"/>
              <a:gd name="connsiteX74" fmla="*/ 12115735 w 12192000"/>
              <a:gd name="connsiteY74" fmla="*/ 3712330 h 6858000"/>
              <a:gd name="connsiteX75" fmla="*/ 12192000 w 12192000"/>
              <a:gd name="connsiteY75" fmla="*/ 3435307 h 6858000"/>
              <a:gd name="connsiteX76" fmla="*/ 12192000 w 12192000"/>
              <a:gd name="connsiteY76" fmla="*/ 3597919 h 6858000"/>
              <a:gd name="connsiteX77" fmla="*/ 11945695 w 12192000"/>
              <a:gd name="connsiteY77" fmla="*/ 3714383 h 6858000"/>
              <a:gd name="connsiteX78" fmla="*/ 10236802 w 12192000"/>
              <a:gd name="connsiteY78" fmla="*/ 4449852 h 6858000"/>
              <a:gd name="connsiteX79" fmla="*/ 10078008 w 12192000"/>
              <a:gd name="connsiteY79" fmla="*/ 4515048 h 6858000"/>
              <a:gd name="connsiteX80" fmla="*/ 5692532 w 12192000"/>
              <a:gd name="connsiteY80" fmla="*/ 6171386 h 6858000"/>
              <a:gd name="connsiteX81" fmla="*/ 3649517 w 12192000"/>
              <a:gd name="connsiteY81" fmla="*/ 6817884 h 6858000"/>
              <a:gd name="connsiteX82" fmla="*/ 3494530 w 12192000"/>
              <a:gd name="connsiteY82" fmla="*/ 6858000 h 6858000"/>
              <a:gd name="connsiteX83" fmla="*/ 644087 w 12192000"/>
              <a:gd name="connsiteY83" fmla="*/ 6858000 h 6858000"/>
              <a:gd name="connsiteX84" fmla="*/ 519128 w 12192000"/>
              <a:gd name="connsiteY84" fmla="*/ 6793776 h 6858000"/>
              <a:gd name="connsiteX85" fmla="*/ 89445 w 12192000"/>
              <a:gd name="connsiteY85" fmla="*/ 6458631 h 6858000"/>
              <a:gd name="connsiteX86" fmla="*/ 0 w 12192000"/>
              <a:gd name="connsiteY86" fmla="*/ 6366392 h 6858000"/>
              <a:gd name="connsiteX87" fmla="*/ 0 w 12192000"/>
              <a:gd name="connsiteY87" fmla="*/ 5682486 h 6858000"/>
              <a:gd name="connsiteX88" fmla="*/ 76863 w 12192000"/>
              <a:gd name="connsiteY88" fmla="*/ 5769877 h 6858000"/>
              <a:gd name="connsiteX89" fmla="*/ 681561 w 12192000"/>
              <a:gd name="connsiteY89" fmla="*/ 6217215 h 6858000"/>
              <a:gd name="connsiteX90" fmla="*/ 5344612 w 12192000"/>
              <a:gd name="connsiteY90" fmla="*/ 5767952 h 6858000"/>
              <a:gd name="connsiteX91" fmla="*/ 9538376 w 12192000"/>
              <a:gd name="connsiteY91" fmla="*/ 4452438 h 6858000"/>
              <a:gd name="connsiteX92" fmla="*/ 9690712 w 12192000"/>
              <a:gd name="connsiteY92" fmla="*/ 4399505 h 6858000"/>
              <a:gd name="connsiteX93" fmla="*/ 12056854 w 12192000"/>
              <a:gd name="connsiteY93" fmla="*/ 3497746 h 6858000"/>
              <a:gd name="connsiteX94" fmla="*/ 12192000 w 12192000"/>
              <a:gd name="connsiteY94" fmla="*/ 3244009 h 6858000"/>
              <a:gd name="connsiteX95" fmla="*/ 12192000 w 12192000"/>
              <a:gd name="connsiteY95" fmla="*/ 3381244 h 6858000"/>
              <a:gd name="connsiteX96" fmla="*/ 11978451 w 12192000"/>
              <a:gd name="connsiteY96" fmla="*/ 3479627 h 6858000"/>
              <a:gd name="connsiteX97" fmla="*/ 9674576 w 12192000"/>
              <a:gd name="connsiteY97" fmla="*/ 4353676 h 6858000"/>
              <a:gd name="connsiteX98" fmla="*/ 9522239 w 12192000"/>
              <a:gd name="connsiteY98" fmla="*/ 4406605 h 6858000"/>
              <a:gd name="connsiteX99" fmla="*/ 5331056 w 12192000"/>
              <a:gd name="connsiteY99" fmla="*/ 5721476 h 6858000"/>
              <a:gd name="connsiteX100" fmla="*/ 702218 w 12192000"/>
              <a:gd name="connsiteY100" fmla="*/ 6173968 h 6858000"/>
              <a:gd name="connsiteX101" fmla="*/ 79273 w 12192000"/>
              <a:gd name="connsiteY101" fmla="*/ 5703457 h 6858000"/>
              <a:gd name="connsiteX102" fmla="*/ 0 w 12192000"/>
              <a:gd name="connsiteY102" fmla="*/ 5614424 h 6858000"/>
              <a:gd name="connsiteX103" fmla="*/ 0 w 12192000"/>
              <a:gd name="connsiteY103" fmla="*/ 4908071 h 6858000"/>
              <a:gd name="connsiteX104" fmla="*/ 26418 w 12192000"/>
              <a:gd name="connsiteY104" fmla="*/ 4942404 h 6858000"/>
              <a:gd name="connsiteX105" fmla="*/ 4973454 w 12192000"/>
              <a:gd name="connsiteY105" fmla="*/ 5298032 h 6858000"/>
              <a:gd name="connsiteX106" fmla="*/ 9118160 w 12192000"/>
              <a:gd name="connsiteY106" fmla="*/ 4283963 h 6858000"/>
              <a:gd name="connsiteX107" fmla="*/ 12107574 w 12192000"/>
              <a:gd name="connsiteY107" fmla="*/ 3287187 h 6858000"/>
              <a:gd name="connsiteX108" fmla="*/ 0 w 12192000"/>
              <a:gd name="connsiteY108" fmla="*/ 0 h 6858000"/>
              <a:gd name="connsiteX109" fmla="*/ 12192000 w 12192000"/>
              <a:gd name="connsiteY109" fmla="*/ 0 h 6858000"/>
              <a:gd name="connsiteX110" fmla="*/ 12192000 w 12192000"/>
              <a:gd name="connsiteY110" fmla="*/ 3213400 h 6858000"/>
              <a:gd name="connsiteX111" fmla="*/ 12087683 w 12192000"/>
              <a:gd name="connsiteY111" fmla="*/ 3266734 h 6858000"/>
              <a:gd name="connsiteX112" fmla="*/ 9111707 w 12192000"/>
              <a:gd name="connsiteY112" fmla="*/ 4258786 h 6858000"/>
              <a:gd name="connsiteX113" fmla="*/ 4968289 w 12192000"/>
              <a:gd name="connsiteY113" fmla="*/ 5272213 h 6858000"/>
              <a:gd name="connsiteX114" fmla="*/ 50662 w 12192000"/>
              <a:gd name="connsiteY114" fmla="*/ 4925505 h 6858000"/>
              <a:gd name="connsiteX115" fmla="*/ 0 w 12192000"/>
              <a:gd name="connsiteY115" fmla="*/ 48600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6469354"/>
                </a:moveTo>
                <a:lnTo>
                  <a:pt x="93977" y="6560134"/>
                </a:lnTo>
                <a:cubicBezTo>
                  <a:pt x="163568" y="6624097"/>
                  <a:pt x="234562" y="6682871"/>
                  <a:pt x="307300" y="6736647"/>
                </a:cubicBezTo>
                <a:lnTo>
                  <a:pt x="492653" y="6858000"/>
                </a:lnTo>
                <a:lnTo>
                  <a:pt x="0" y="6858000"/>
                </a:lnTo>
                <a:close/>
                <a:moveTo>
                  <a:pt x="12192000" y="6276772"/>
                </a:moveTo>
                <a:lnTo>
                  <a:pt x="12192000" y="6599942"/>
                </a:lnTo>
                <a:lnTo>
                  <a:pt x="12150175" y="6630843"/>
                </a:lnTo>
                <a:cubicBezTo>
                  <a:pt x="12077072" y="6684585"/>
                  <a:pt x="12005567" y="6736952"/>
                  <a:pt x="11935256" y="6788232"/>
                </a:cubicBezTo>
                <a:lnTo>
                  <a:pt x="11839177" y="6858000"/>
                </a:lnTo>
                <a:lnTo>
                  <a:pt x="11357268" y="6858000"/>
                </a:lnTo>
                <a:lnTo>
                  <a:pt x="11534211" y="6736168"/>
                </a:lnTo>
                <a:cubicBezTo>
                  <a:pt x="11678524" y="6636394"/>
                  <a:pt x="11827963" y="6532279"/>
                  <a:pt x="11986319" y="6421334"/>
                </a:cubicBezTo>
                <a:close/>
                <a:moveTo>
                  <a:pt x="12192000" y="5717899"/>
                </a:moveTo>
                <a:lnTo>
                  <a:pt x="12192000" y="6024910"/>
                </a:lnTo>
                <a:lnTo>
                  <a:pt x="11870061" y="6251212"/>
                </a:lnTo>
                <a:cubicBezTo>
                  <a:pt x="11553901" y="6472751"/>
                  <a:pt x="11273368" y="6666983"/>
                  <a:pt x="10998185" y="6853853"/>
                </a:cubicBezTo>
                <a:lnTo>
                  <a:pt x="10992015" y="6858000"/>
                </a:lnTo>
                <a:lnTo>
                  <a:pt x="10449429" y="6858000"/>
                </a:lnTo>
                <a:lnTo>
                  <a:pt x="10559515" y="6788771"/>
                </a:lnTo>
                <a:cubicBezTo>
                  <a:pt x="11024070" y="6492958"/>
                  <a:pt x="11497296" y="6180836"/>
                  <a:pt x="12135970" y="5755257"/>
                </a:cubicBezTo>
                <a:close/>
                <a:moveTo>
                  <a:pt x="12192000" y="5203427"/>
                </a:moveTo>
                <a:lnTo>
                  <a:pt x="12192000" y="5498431"/>
                </a:lnTo>
                <a:lnTo>
                  <a:pt x="12036588" y="5602067"/>
                </a:lnTo>
                <a:cubicBezTo>
                  <a:pt x="11398957" y="6026983"/>
                  <a:pt x="10926520" y="6338649"/>
                  <a:pt x="10462755" y="6634035"/>
                </a:cubicBezTo>
                <a:lnTo>
                  <a:pt x="10106702" y="6858000"/>
                </a:lnTo>
                <a:lnTo>
                  <a:pt x="9471870" y="6858000"/>
                </a:lnTo>
                <a:lnTo>
                  <a:pt x="9566574" y="6803718"/>
                </a:lnTo>
                <a:cubicBezTo>
                  <a:pt x="10334528" y="6360497"/>
                  <a:pt x="10970092" y="5965715"/>
                  <a:pt x="12165327" y="5220069"/>
                </a:cubicBezTo>
                <a:close/>
                <a:moveTo>
                  <a:pt x="12192000" y="4740062"/>
                </a:moveTo>
                <a:lnTo>
                  <a:pt x="12192000" y="5015093"/>
                </a:lnTo>
                <a:lnTo>
                  <a:pt x="12081064" y="5084277"/>
                </a:lnTo>
                <a:cubicBezTo>
                  <a:pt x="10754859" y="5911304"/>
                  <a:pt x="10118514" y="6306055"/>
                  <a:pt x="9224416" y="6815119"/>
                </a:cubicBezTo>
                <a:lnTo>
                  <a:pt x="9148638" y="6858000"/>
                </a:lnTo>
                <a:lnTo>
                  <a:pt x="8392333" y="6858000"/>
                </a:lnTo>
                <a:lnTo>
                  <a:pt x="8627591" y="6736717"/>
                </a:lnTo>
                <a:cubicBezTo>
                  <a:pt x="9660143" y="6201317"/>
                  <a:pt x="10274885" y="5846822"/>
                  <a:pt x="11808578" y="4962376"/>
                </a:cubicBezTo>
                <a:lnTo>
                  <a:pt x="11988025" y="4858450"/>
                </a:lnTo>
                <a:close/>
                <a:moveTo>
                  <a:pt x="12192000" y="4328353"/>
                </a:moveTo>
                <a:lnTo>
                  <a:pt x="12192000" y="4581086"/>
                </a:lnTo>
                <a:lnTo>
                  <a:pt x="11918958" y="4739679"/>
                </a:lnTo>
                <a:lnTo>
                  <a:pt x="11739511" y="4843605"/>
                </a:lnTo>
                <a:cubicBezTo>
                  <a:pt x="9998695" y="5847147"/>
                  <a:pt x="9443360" y="6167530"/>
                  <a:pt x="8114387" y="6846026"/>
                </a:cubicBezTo>
                <a:lnTo>
                  <a:pt x="8090884" y="6858000"/>
                </a:lnTo>
                <a:lnTo>
                  <a:pt x="7162188" y="6858000"/>
                </a:lnTo>
                <a:lnTo>
                  <a:pt x="7254197" y="6815997"/>
                </a:lnTo>
                <a:cubicBezTo>
                  <a:pt x="8914366" y="6057100"/>
                  <a:pt x="9360704" y="5822494"/>
                  <a:pt x="11239254" y="4835213"/>
                </a:cubicBezTo>
                <a:lnTo>
                  <a:pt x="11412245" y="4744197"/>
                </a:lnTo>
                <a:cubicBezTo>
                  <a:pt x="11585237" y="4653265"/>
                  <a:pt x="11752994" y="4564447"/>
                  <a:pt x="11915626" y="4477550"/>
                </a:cubicBezTo>
                <a:close/>
                <a:moveTo>
                  <a:pt x="12192000" y="3972537"/>
                </a:moveTo>
                <a:lnTo>
                  <a:pt x="12192000" y="4196949"/>
                </a:lnTo>
                <a:lnTo>
                  <a:pt x="11867711" y="4371998"/>
                </a:lnTo>
                <a:cubicBezTo>
                  <a:pt x="11703363" y="4459793"/>
                  <a:pt x="11533719" y="4549581"/>
                  <a:pt x="11358670" y="4641564"/>
                </a:cubicBezTo>
                <a:lnTo>
                  <a:pt x="11185677" y="4732580"/>
                </a:lnTo>
                <a:cubicBezTo>
                  <a:pt x="9242379" y="5753950"/>
                  <a:pt x="8833825" y="5968455"/>
                  <a:pt x="7023111" y="6793858"/>
                </a:cubicBezTo>
                <a:lnTo>
                  <a:pt x="6882246" y="6858000"/>
                </a:lnTo>
                <a:lnTo>
                  <a:pt x="5709879" y="6858000"/>
                </a:lnTo>
                <a:lnTo>
                  <a:pt x="6088217" y="6707790"/>
                </a:lnTo>
                <a:cubicBezTo>
                  <a:pt x="8344861" y="5802806"/>
                  <a:pt x="8609512" y="5677583"/>
                  <a:pt x="10671864" y="4707407"/>
                </a:cubicBezTo>
                <a:lnTo>
                  <a:pt x="10837755" y="4629301"/>
                </a:lnTo>
                <a:cubicBezTo>
                  <a:pt x="11216015" y="4451466"/>
                  <a:pt x="11568413" y="4282751"/>
                  <a:pt x="11896194" y="4121022"/>
                </a:cubicBezTo>
                <a:close/>
                <a:moveTo>
                  <a:pt x="12192000" y="3675911"/>
                </a:moveTo>
                <a:lnTo>
                  <a:pt x="12192000" y="3868839"/>
                </a:lnTo>
                <a:lnTo>
                  <a:pt x="12176320" y="3876897"/>
                </a:lnTo>
                <a:cubicBezTo>
                  <a:pt x="11761517" y="4086363"/>
                  <a:pt x="11303198" y="4307278"/>
                  <a:pt x="10798381" y="4544742"/>
                </a:cubicBezTo>
                <a:lnTo>
                  <a:pt x="10632490" y="4622844"/>
                </a:lnTo>
                <a:cubicBezTo>
                  <a:pt x="8572074" y="5592377"/>
                  <a:pt x="8307422" y="5716959"/>
                  <a:pt x="6053361" y="6620650"/>
                </a:cubicBezTo>
                <a:cubicBezTo>
                  <a:pt x="5889485" y="6686409"/>
                  <a:pt x="5730222" y="6749736"/>
                  <a:pt x="5575359" y="6810577"/>
                </a:cubicBezTo>
                <a:lnTo>
                  <a:pt x="5452999" y="6858000"/>
                </a:lnTo>
                <a:lnTo>
                  <a:pt x="3766112" y="6858000"/>
                </a:lnTo>
                <a:lnTo>
                  <a:pt x="4022244" y="6785713"/>
                </a:lnTo>
                <a:cubicBezTo>
                  <a:pt x="4523502" y="6638963"/>
                  <a:pt x="5083669" y="6455078"/>
                  <a:pt x="5715122" y="6237871"/>
                </a:cubicBezTo>
                <a:cubicBezTo>
                  <a:pt x="7872360" y="5496198"/>
                  <a:pt x="8126683" y="5391630"/>
                  <a:pt x="10105121" y="4579597"/>
                </a:cubicBezTo>
                <a:lnTo>
                  <a:pt x="10263912" y="4514401"/>
                </a:lnTo>
                <a:cubicBezTo>
                  <a:pt x="10972181" y="4223809"/>
                  <a:pt x="11586300" y="3961261"/>
                  <a:pt x="12115735" y="3712330"/>
                </a:cubicBezTo>
                <a:close/>
                <a:moveTo>
                  <a:pt x="12192000" y="3435307"/>
                </a:moveTo>
                <a:lnTo>
                  <a:pt x="12192000" y="3597919"/>
                </a:lnTo>
                <a:lnTo>
                  <a:pt x="11945695" y="3714383"/>
                </a:lnTo>
                <a:cubicBezTo>
                  <a:pt x="11450167" y="3943220"/>
                  <a:pt x="10882942" y="4184718"/>
                  <a:pt x="10236802" y="4449852"/>
                </a:cubicBezTo>
                <a:lnTo>
                  <a:pt x="10078008" y="4515048"/>
                </a:lnTo>
                <a:cubicBezTo>
                  <a:pt x="8101510" y="5326434"/>
                  <a:pt x="7847830" y="5430360"/>
                  <a:pt x="5692532" y="6171386"/>
                </a:cubicBezTo>
                <a:cubicBezTo>
                  <a:pt x="4908457" y="6440879"/>
                  <a:pt x="4235391" y="6658810"/>
                  <a:pt x="3649517" y="6817884"/>
                </a:cubicBezTo>
                <a:lnTo>
                  <a:pt x="3494530" y="6858000"/>
                </a:lnTo>
                <a:lnTo>
                  <a:pt x="644087" y="6858000"/>
                </a:lnTo>
                <a:lnTo>
                  <a:pt x="519128" y="6793776"/>
                </a:lnTo>
                <a:cubicBezTo>
                  <a:pt x="368888" y="6702407"/>
                  <a:pt x="226591" y="6591212"/>
                  <a:pt x="89445" y="6458631"/>
                </a:cubicBezTo>
                <a:lnTo>
                  <a:pt x="0" y="6366392"/>
                </a:lnTo>
                <a:lnTo>
                  <a:pt x="0" y="5682486"/>
                </a:lnTo>
                <a:lnTo>
                  <a:pt x="76863" y="5769877"/>
                </a:lnTo>
                <a:cubicBezTo>
                  <a:pt x="261446" y="5960191"/>
                  <a:pt x="460228" y="6107532"/>
                  <a:pt x="681561" y="6217215"/>
                </a:cubicBezTo>
                <a:cubicBezTo>
                  <a:pt x="1625274" y="6685199"/>
                  <a:pt x="2936917" y="6445075"/>
                  <a:pt x="5344612" y="5767952"/>
                </a:cubicBezTo>
                <a:cubicBezTo>
                  <a:pt x="7401149" y="5190236"/>
                  <a:pt x="7645145" y="5105677"/>
                  <a:pt x="9538376" y="4452438"/>
                </a:cubicBezTo>
                <a:lnTo>
                  <a:pt x="9690712" y="4399505"/>
                </a:lnTo>
                <a:cubicBezTo>
                  <a:pt x="10649633" y="4068728"/>
                  <a:pt x="11429235" y="3780437"/>
                  <a:pt x="12056854" y="3497746"/>
                </a:cubicBezTo>
                <a:close/>
                <a:moveTo>
                  <a:pt x="12192000" y="3244009"/>
                </a:moveTo>
                <a:lnTo>
                  <a:pt x="12192000" y="3381244"/>
                </a:lnTo>
                <a:lnTo>
                  <a:pt x="11978451" y="3479627"/>
                </a:lnTo>
                <a:cubicBezTo>
                  <a:pt x="11363035" y="3753003"/>
                  <a:pt x="10603361" y="4033186"/>
                  <a:pt x="9674576" y="4353676"/>
                </a:cubicBezTo>
                <a:lnTo>
                  <a:pt x="9522239" y="4406605"/>
                </a:lnTo>
                <a:cubicBezTo>
                  <a:pt x="7629653" y="5059844"/>
                  <a:pt x="7386948" y="5143760"/>
                  <a:pt x="5331056" y="5721476"/>
                </a:cubicBezTo>
                <a:cubicBezTo>
                  <a:pt x="2935627" y="6394725"/>
                  <a:pt x="1631729" y="6634206"/>
                  <a:pt x="702218" y="6173968"/>
                </a:cubicBezTo>
                <a:cubicBezTo>
                  <a:pt x="473472" y="6060706"/>
                  <a:pt x="269001" y="5905890"/>
                  <a:pt x="79273" y="5703457"/>
                </a:cubicBezTo>
                <a:lnTo>
                  <a:pt x="0" y="5614424"/>
                </a:lnTo>
                <a:lnTo>
                  <a:pt x="0" y="4908071"/>
                </a:lnTo>
                <a:lnTo>
                  <a:pt x="26418" y="4942404"/>
                </a:lnTo>
                <a:cubicBezTo>
                  <a:pt x="874101" y="5987522"/>
                  <a:pt x="2158624" y="5894934"/>
                  <a:pt x="4973454" y="5298032"/>
                </a:cubicBezTo>
                <a:cubicBezTo>
                  <a:pt x="6984806" y="4871360"/>
                  <a:pt x="7178454" y="4824238"/>
                  <a:pt x="9118160" y="4283963"/>
                </a:cubicBezTo>
                <a:cubicBezTo>
                  <a:pt x="10430608" y="3930554"/>
                  <a:pt x="11404661" y="3631244"/>
                  <a:pt x="12107574" y="328718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213400"/>
                </a:lnTo>
                <a:lnTo>
                  <a:pt x="12087683" y="3266734"/>
                </a:lnTo>
                <a:cubicBezTo>
                  <a:pt x="11387797" y="3609218"/>
                  <a:pt x="10417861" y="3907316"/>
                  <a:pt x="9111707" y="4258786"/>
                </a:cubicBezTo>
                <a:cubicBezTo>
                  <a:pt x="7172644" y="4798418"/>
                  <a:pt x="6978996" y="4845540"/>
                  <a:pt x="4968289" y="5272213"/>
                </a:cubicBezTo>
                <a:cubicBezTo>
                  <a:pt x="2173186" y="5865014"/>
                  <a:pt x="894299" y="5958175"/>
                  <a:pt x="50662" y="4925505"/>
                </a:cubicBezTo>
                <a:lnTo>
                  <a:pt x="0" y="4860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82240" y="6381750"/>
            <a:ext cx="605810" cy="237543"/>
          </a:xfrm>
        </p:spPr>
        <p:txBody>
          <a:bodyPr>
            <a:noAutofit/>
          </a:bodyPr>
          <a:lstStyle/>
          <a:p>
            <a:fld id="{7295E398-EA77-644A-AD02-95C99575B666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64C9A1-3CFE-46DE-9FC5-402A2C76F3E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BF452B-9375-7360-C38E-FD19B72ADC4A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4CFD8CB-F3A7-470C-C1EB-5353A4E0F0F1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right click outside work area.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Blue. Yellow or Red</a:t>
              </a:r>
            </a:p>
            <a:p>
              <a:pPr algn="ctr"/>
              <a:r>
                <a:rPr lang="en-US" sz="900" b="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FF8B44-C6AE-A947-14B8-A24D7B2B3A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BBC46C-7251-182A-3FDE-A16AB5B8F1FE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418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B2C787-BC68-2F47-9E00-9A73F4DC582F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F879616D-4561-46EC-BD01-E01BA0650BA3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973702-F4E4-03EA-86D1-BA9D242738FD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7CAF60-8805-BF6C-0A12-4AF251579186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15" name="textruta 5">
                <a:extLst>
                  <a:ext uri="{FF2B5EF4-FFF2-40B4-BE49-F238E27FC236}">
                    <a16:creationId xmlns:a16="http://schemas.microsoft.com/office/drawing/2014/main" id="{D1ED73B4-0363-EAD3-B3A3-5BA94CA0ADBB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picture.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16" name="textruta 15">
                <a:extLst>
                  <a:ext uri="{FF2B5EF4-FFF2-40B4-BE49-F238E27FC236}">
                    <a16:creationId xmlns:a16="http://schemas.microsoft.com/office/drawing/2014/main" id="{2F2AD63C-437D-4EDD-5D33-A215C0353F86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logo. right click outside work area.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8CF69F-A1AB-F12B-7C15-01BE5129CB09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F40EF7F7-446F-7F43-8E38-E10E2371B54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270647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38E41654-7CD0-89EE-34EC-AB10D3C2459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DACCC4-D458-6840-BF63-635E8CE7F0F5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39ADF0-59B7-0FE2-E630-B665D652435D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9122F15-B67A-0CEE-2018-C25C25C74ACA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right click outside work area.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Blue. Yellow or Red</a:t>
              </a:r>
            </a:p>
            <a:p>
              <a:pPr algn="ctr"/>
              <a:r>
                <a:rPr lang="en-US" sz="900" b="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4469C0B-8AAE-0B17-6FB5-874109E201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0AA8D6E-DFD0-E049-128A-82127DB98F15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1345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C678D-4683-5447-B3D7-1F2AB14B7B60}" type="datetime1">
              <a:rPr lang="sv-SE" smtClean="0"/>
              <a:t>2024-02-26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6" y="1588679"/>
            <a:ext cx="5940424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Your safety and health </a:t>
            </a:r>
            <a:br>
              <a:rPr lang="en-US" sz="8000">
                <a:solidFill>
                  <a:schemeClr val="bg1"/>
                </a:solidFill>
                <a:effectLst/>
                <a:latin typeface="+mj-lt"/>
              </a:rPr>
            </a:b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is our priority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B61F9A9-75FD-3D83-BB6F-3E9C3DF24557}"/>
              </a:ext>
            </a:extLst>
          </p:cNvPr>
          <p:cNvSpPr/>
          <p:nvPr userDrawn="1"/>
        </p:nvSpPr>
        <p:spPr>
          <a:xfrm>
            <a:off x="5485996" y="1952625"/>
            <a:ext cx="36000" cy="7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5578199" y="1908672"/>
            <a:ext cx="3448037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/>
                </a:solidFill>
              </a:rPr>
              <a:t>Alarm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Exit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/>
                </a:solidFill>
              </a:rPr>
              <a:t>Assembly 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19CE0-71C3-C86F-92E5-C805C7F667C3}"/>
              </a:ext>
            </a:extLst>
          </p:cNvPr>
          <p:cNvSpPr/>
          <p:nvPr userDrawn="1"/>
        </p:nvSpPr>
        <p:spPr>
          <a:xfrm>
            <a:off x="5140831" y="3046433"/>
            <a:ext cx="36000" cy="73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5233034" y="3002480"/>
            <a:ext cx="4375093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First Aid Kit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Number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Protective Equipment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2D141-C80F-34E5-6CAA-CC9CFBD58B69}"/>
              </a:ext>
            </a:extLst>
          </p:cNvPr>
          <p:cNvSpPr/>
          <p:nvPr userDrawn="1"/>
        </p:nvSpPr>
        <p:spPr>
          <a:xfrm>
            <a:off x="6262735" y="4154107"/>
            <a:ext cx="36000" cy="73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6354938" y="4112752"/>
            <a:ext cx="1937365" cy="422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Psychological Safety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Wealth &amp; well-being</a:t>
            </a:r>
          </a:p>
        </p:txBody>
      </p:sp>
    </p:spTree>
    <p:extLst>
      <p:ext uri="{BB962C8B-B14F-4D97-AF65-F5344CB8AC3E}">
        <p14:creationId xmlns:p14="http://schemas.microsoft.com/office/powerpoint/2010/main" val="25819648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 numCol="1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49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B815056-EB15-7F40-901E-5549B34D5F83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354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3 picture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7704138" cy="2879725"/>
          </a:xfrm>
        </p:spPr>
        <p:txBody>
          <a:bodyPr numCol="2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2703525-D7B6-3F49-8536-9D0C977FCE40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0537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D88D7A9C-C656-8D4F-9040-CAB72AD6BC2F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textruta 5">
            <a:extLst>
              <a:ext uri="{FF2B5EF4-FFF2-40B4-BE49-F238E27FC236}">
                <a16:creationId xmlns:a16="http://schemas.microsoft.com/office/drawing/2014/main" id="{6DD18B78-EBC2-49CF-832D-CDD52018B4A9}"/>
              </a:ext>
            </a:extLst>
          </p:cNvPr>
          <p:cNvSpPr txBox="1"/>
          <p:nvPr userDrawn="1"/>
        </p:nvSpPr>
        <p:spPr>
          <a:xfrm>
            <a:off x="12294000" y="1693682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picture. </a:t>
            </a:r>
            <a: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1AFD02-F3C3-0B1E-C363-25C8B0FA9EB9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3BF50512-4FB8-2E06-8526-D5485C520AA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quotation. use this feature to switch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207B38-F064-7803-6EE9-30FF250762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AE85ECB0-0905-2393-C003-825640B3D30B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C7B8967C-2C72-02A9-1605-8D45AAA29FB6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988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8A92B62F-CCD5-5247-996A-D9CA5EA329A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DF21BA-B58A-41A3-AA63-66E4F35037D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3" name="textruta 11">
              <a:extLst>
                <a:ext uri="{FF2B5EF4-FFF2-40B4-BE49-F238E27FC236}">
                  <a16:creationId xmlns:a16="http://schemas.microsoft.com/office/drawing/2014/main" id="{53641DF5-2C00-F163-32BE-BDEFC170EE8C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quotation. use this feature to switch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69BC09-19D5-6CAE-4002-080E859EE5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3DA034BD-C69F-B0BF-451B-3F8D60FABA43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2" name="Connector: Elbow 131">
              <a:extLst>
                <a:ext uri="{FF2B5EF4-FFF2-40B4-BE49-F238E27FC236}">
                  <a16:creationId xmlns:a16="http://schemas.microsoft.com/office/drawing/2014/main" id="{D3E95688-6D6E-DE9E-A586-B26AEA2CCEB0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2294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Seco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8114E5-3700-53D0-6615-D260A96BE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7"/>
            <a:ext cx="12192000" cy="6856806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EF930DE-9F22-A541-AA27-1688A97BD20B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CA00F4-C6C4-9C14-B557-97D502E42A2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0F8C9A95-66D6-F5DB-A95D-42905D2F59E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quotation. use this feature to switch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D0312F-2F56-8493-20A2-2B0ABB0487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9D26A93B-A5A1-3AAB-CA66-6BADB0219790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760B5D7E-F9E4-E8D4-9995-1A131615B5D7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8968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9D3D25F-954B-0E5F-47AA-1C75455F4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3321050"/>
            <a:ext cx="5724525" cy="2879725"/>
          </a:xfrm>
        </p:spPr>
        <p:txBody>
          <a:bodyPr/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08392C52-1E6D-E24E-9028-D2E57491C145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ruta 5">
            <a:extLst>
              <a:ext uri="{FF2B5EF4-FFF2-40B4-BE49-F238E27FC236}">
                <a16:creationId xmlns:a16="http://schemas.microsoft.com/office/drawing/2014/main" id="{238DF6F2-720A-DD79-8973-67741A0FD9BB}"/>
              </a:ext>
            </a:extLst>
          </p:cNvPr>
          <p:cNvSpPr txBox="1"/>
          <p:nvPr userDrawn="1"/>
        </p:nvSpPr>
        <p:spPr>
          <a:xfrm>
            <a:off x="12294000" y="-11583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picture. </a:t>
            </a:r>
            <a: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</p:spTree>
    <p:extLst>
      <p:ext uri="{BB962C8B-B14F-4D97-AF65-F5344CB8AC3E}">
        <p14:creationId xmlns:p14="http://schemas.microsoft.com/office/powerpoint/2010/main" val="3959027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7CA2D7-4F0B-6141-95FB-2DF40699D84E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661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77CA2D7-4F0B-6141-95FB-2DF40699D84E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15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109AC27-2D8F-A243-A535-86C471487A17}" type="datetime1">
              <a:rPr lang="sv-SE" smtClean="0"/>
              <a:t>2024-02-26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64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text and 1/3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E109AC27-2D8F-A243-A535-86C471487A17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002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C8D9EB2-6497-BC43-83F3-07722F327EA8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21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6C8D9EB2-6497-BC43-83F3-07722F327EA8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23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>
            <a:no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600"/>
            </a:lvl1pPr>
            <a:lvl2pPr marL="625475" indent="-1682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2pPr>
            <a:lvl3pPr marL="1068388" indent="-1539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57DE3F9-8035-D94D-A1AB-8F9890DAC5BF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041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6C78E7-1483-984A-B8CD-0DAF63E28470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90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766C78E7-1483-984A-B8CD-0DAF63E28470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304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9E82390-F596-144E-B7E0-62C1F79126E1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</p:spTree>
    <p:extLst>
      <p:ext uri="{BB962C8B-B14F-4D97-AF65-F5344CB8AC3E}">
        <p14:creationId xmlns:p14="http://schemas.microsoft.com/office/powerpoint/2010/main" val="3624417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C9E82390-F596-144E-B7E0-62C1F79126E1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</a:t>
            </a:r>
            <a:r>
              <a:rPr lang="en-US" sz="1200" b="1"/>
              <a:t>ubtitle</a:t>
            </a:r>
          </a:p>
          <a:p>
            <a:pPr lvl="0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35565188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6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91398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7398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91398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27398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CA512F4-EB24-8EDF-AA6E-04F8106455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947594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8289D8BA-DEB3-6B9F-240D-1DBA68097C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83594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8224A4B0-B4C5-CE05-B10E-5B5A134CCC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947594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9124C70-FAE7-2ECB-A145-01D0B49427D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83594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4FE0084-C570-FE40-9A79-07902D677339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47587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1351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1351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1125" y="2457450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7125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1125" y="4436067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7125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F484C34-E24B-C94E-B2A5-76A424FA3A54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801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62A5085-E617-316A-A385-F14D9AB6F156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640502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86D143B8-F26D-4B90-773B-07195E7821C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18204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1D78765A-2477-4C18-815E-D02E1BCD63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395906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2B9C4F8C-AF75-ED37-5F55-DF51C24B0D1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773608" y="24587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AC516DA-B3BD-7C4C-4F63-BE025AFF39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40502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FD71FC-01FC-ECE1-F00D-76A4F14053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18204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87ACFD47-7957-F2F4-77D4-82EAD3026A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95906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5F4235D-45D8-FA93-2FA5-915DECC6C0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7360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5683660-5B49-CD4F-90B9-36F532ECD931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62800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6301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3744913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8612" y="2457450"/>
            <a:ext cx="3744914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B423B9-21B8-666B-A941-4944D37D9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6837" y="2457450"/>
            <a:ext cx="3744914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E16C31-9B84-19FE-2366-ECDF16064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3526" y="2457450"/>
            <a:ext cx="3743547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5500A9E-B18D-6C62-520C-CA274C3F68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0384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36D1111-149C-B5DF-C5C7-B5EF01D44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7242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086C9C4-E01E-1343-8F76-A30FDEE418A9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65551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2754000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F6C2C0D-1123-3A56-AF7F-401B679F1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4050" y="2457450"/>
            <a:ext cx="2754000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42087DC-0B05-DF43-EFEA-0184F1F033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2" y="2457450"/>
            <a:ext cx="2754000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73854" y="2457450"/>
            <a:ext cx="2754000" cy="3743325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D7120AF-8FFF-7ACC-8477-CC96CFA50E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1698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2B5CFAB4-C2CC-5253-90E2-308D6FE4F9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4050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2558A156-C01C-2E10-4475-CBC5775DF5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03952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73854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FBD504D-6E86-F14E-B457-6D36D8A027BE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63056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7681886-FA42-0D4F-B7BF-A1D8628BBD6B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627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DAAD7DC3-7636-88D0-9EAE-C6B49C25079A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rgbClr val="E6E6E6"/>
          </a:solidFill>
        </p:spPr>
        <p:txBody>
          <a:bodyPr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video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C6692B-13D0-2F47-98A4-81FC359F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3D8311F-4ED3-924A-9EFF-BF2F540A2707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73C77-E314-BD28-6EA2-489D1224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6CF1C-EBC2-6583-EE6C-E8F9C97A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171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E33E182-417A-4844-B98F-6AE7865940D6}" type="datetime1">
              <a:rPr lang="sv-SE" smtClean="0"/>
              <a:t>2024-02-26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67475" y="657225"/>
            <a:ext cx="5461000" cy="554355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7475" y="6381750"/>
            <a:ext cx="4405313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2404223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char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3563" y="0"/>
            <a:ext cx="4008437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245E11E-2AD4-4CC6-FFA5-6EB15D574E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0394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6E05606-ED49-8C3F-1507-28698C11C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47087" y="4757175"/>
            <a:ext cx="3481387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088" y="6381750"/>
            <a:ext cx="2425700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707AE4D-02FF-8040-A930-7D61E2AC7A9F}" type="datetime1">
              <a:rPr lang="sv-SE" smtClean="0"/>
              <a:t>2024-02-26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47088" y="657225"/>
            <a:ext cx="3481387" cy="3861243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9045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1D0BA07-4C83-BA44-AB63-13CC58CD200E}" type="datetime1">
              <a:rPr lang="sv-SE" smtClean="0"/>
              <a:t>2024-02-26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8" name="Chart Placeholder 2">
            <a:extLst>
              <a:ext uri="{FF2B5EF4-FFF2-40B4-BE49-F238E27FC236}">
                <a16:creationId xmlns:a16="http://schemas.microsoft.com/office/drawing/2014/main" id="{F77C2F08-853B-8ACA-9A0C-494F09F1439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227596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B76940AB-ADC5-913B-4C51-1EA7F22007C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1883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79643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57450"/>
            <a:ext cx="12192000" cy="44005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28EA013-10E2-304C-9948-1DD6E20BC267}" type="datetime1">
              <a:rPr lang="sv-SE" smtClean="0"/>
              <a:t>2024-02-26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710832"/>
            <a:ext cx="11680319" cy="347662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68372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hart and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3563" y="2457450"/>
            <a:ext cx="3744291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6" name="Placeholder source">
            <a:extLst>
              <a:ext uri="{FF2B5EF4-FFF2-40B4-BE49-F238E27FC236}">
                <a16:creationId xmlns:a16="http://schemas.microsoft.com/office/drawing/2014/main" id="{5E881B41-3082-4C1E-3356-F8A90FC80D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83563" y="4757175"/>
            <a:ext cx="3744291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2485328-A204-F24E-B750-48F5D69FC85E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1">
            <a:extLst>
              <a:ext uri="{FF2B5EF4-FFF2-40B4-BE49-F238E27FC236}">
                <a16:creationId xmlns:a16="http://schemas.microsoft.com/office/drawing/2014/main" id="{C951B0A8-4895-8E4E-36A5-703FE20EE0C6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6" y="2457450"/>
            <a:ext cx="7704138" cy="373000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9029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B069DAF-EBA0-D042-AAD9-0FAB4032E1A5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40155947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D61832C-BF9E-6145-AED4-F72A7CCF80DC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A5F50FDE-7A15-173A-E1DF-3291E94E8AD1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2071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12498658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356C88-6EBA-FC4A-BECD-66430B1C123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11664950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20695866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30" name="Bildobjekt 1">
            <a:extLst>
              <a:ext uri="{FF2B5EF4-FFF2-40B4-BE49-F238E27FC236}">
                <a16:creationId xmlns:a16="http://schemas.microsoft.com/office/drawing/2014/main" id="{89F62335-CA5D-E86A-76E6-4EA5406E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rgbClr val="E6E6E6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1EAD092-D847-B94B-9057-A38939A1CF0D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9663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278EDDD-DFC5-8442-B22E-C97E03D12102}" type="datetime1">
              <a:rPr lang="sv-SE" noProof="0" smtClean="0"/>
              <a:t>2024-02-26</a:t>
            </a:fld>
            <a:endParaRPr lang="en-US" noProof="0"/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3A939FC5-8771-C4C4-8A20-1182A5706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rgbClr val="E6E6E6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34662000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Bildobjekt 1">
            <a:extLst>
              <a:ext uri="{FF2B5EF4-FFF2-40B4-BE49-F238E27FC236}">
                <a16:creationId xmlns:a16="http://schemas.microsoft.com/office/drawing/2014/main" id="{085E0640-A11E-7A98-1C16-300F39F77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FE826B3E-1A97-76EC-BE0C-DB1FA631FA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rgbClr val="E6E6E6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9C928B0-6D02-D041-8A99-9BBB3D485FDC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587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85F7D1FB-45A0-0829-97FA-7CD9976233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1B800FB-1C71-9A4C-AF72-3FBEE4EFE95B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4743CB90-C995-84A2-88EB-6C531E1669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rgbClr val="E6E6E6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1080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C678D-4683-5447-B3D7-1F2AB14B7B60}" type="datetime1">
              <a:rPr lang="sv-SE" smtClean="0"/>
              <a:t>2024-02-26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5" y="1588679"/>
            <a:ext cx="7467987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Any questions?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45954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F4F16-F7C5-B90E-367F-D3FB09705E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1903" y="752765"/>
            <a:ext cx="472832" cy="5352469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6642DF79-47BE-5561-D369-66C244652AB1}"/>
              </a:ext>
            </a:extLst>
          </p:cNvPr>
          <p:cNvSpPr>
            <a:spLocks noChangeAspect="1"/>
          </p:cNvSpPr>
          <p:nvPr userDrawn="1"/>
        </p:nvSpPr>
        <p:spPr>
          <a:xfrm>
            <a:off x="6461348" y="3056757"/>
            <a:ext cx="5466923" cy="562702"/>
          </a:xfrm>
          <a:custGeom>
            <a:avLst/>
            <a:gdLst>
              <a:gd name="connsiteX0" fmla="*/ 963049 w 1341145"/>
              <a:gd name="connsiteY0" fmla="*/ 88250 h 138042"/>
              <a:gd name="connsiteX1" fmla="*/ 943619 w 1341145"/>
              <a:gd name="connsiteY1" fmla="*/ 93512 h 138042"/>
              <a:gd name="connsiteX2" fmla="*/ 936332 w 1341145"/>
              <a:gd name="connsiteY2" fmla="*/ 108086 h 138042"/>
              <a:gd name="connsiteX3" fmla="*/ 942809 w 1341145"/>
              <a:gd name="connsiteY3" fmla="*/ 121444 h 138042"/>
              <a:gd name="connsiteX4" fmla="*/ 959001 w 1341145"/>
              <a:gd name="connsiteY4" fmla="*/ 126302 h 138042"/>
              <a:gd name="connsiteX5" fmla="*/ 983695 w 1341145"/>
              <a:gd name="connsiteY5" fmla="*/ 116991 h 138042"/>
              <a:gd name="connsiteX6" fmla="*/ 992601 w 1341145"/>
              <a:gd name="connsiteY6" fmla="*/ 91083 h 138042"/>
              <a:gd name="connsiteX7" fmla="*/ 992601 w 1341145"/>
              <a:gd name="connsiteY7" fmla="*/ 88250 h 138042"/>
              <a:gd name="connsiteX8" fmla="*/ 185000 w 1341145"/>
              <a:gd name="connsiteY8" fmla="*/ 88250 h 138042"/>
              <a:gd name="connsiteX9" fmla="*/ 165569 w 1341145"/>
              <a:gd name="connsiteY9" fmla="*/ 93512 h 138042"/>
              <a:gd name="connsiteX10" fmla="*/ 158283 w 1341145"/>
              <a:gd name="connsiteY10" fmla="*/ 108086 h 138042"/>
              <a:gd name="connsiteX11" fmla="*/ 164759 w 1341145"/>
              <a:gd name="connsiteY11" fmla="*/ 121444 h 138042"/>
              <a:gd name="connsiteX12" fmla="*/ 180952 w 1341145"/>
              <a:gd name="connsiteY12" fmla="*/ 126302 h 138042"/>
              <a:gd name="connsiteX13" fmla="*/ 205645 w 1341145"/>
              <a:gd name="connsiteY13" fmla="*/ 116991 h 138042"/>
              <a:gd name="connsiteX14" fmla="*/ 214551 w 1341145"/>
              <a:gd name="connsiteY14" fmla="*/ 91083 h 138042"/>
              <a:gd name="connsiteX15" fmla="*/ 214551 w 1341145"/>
              <a:gd name="connsiteY15" fmla="*/ 88250 h 138042"/>
              <a:gd name="connsiteX16" fmla="*/ 603982 w 1341145"/>
              <a:gd name="connsiteY16" fmla="*/ 49388 h 138042"/>
              <a:gd name="connsiteX17" fmla="*/ 585360 w 1341145"/>
              <a:gd name="connsiteY17" fmla="*/ 54245 h 138042"/>
              <a:gd name="connsiteX18" fmla="*/ 572406 w 1341145"/>
              <a:gd name="connsiteY18" fmla="*/ 68009 h 138042"/>
              <a:gd name="connsiteX19" fmla="*/ 567953 w 1341145"/>
              <a:gd name="connsiteY19" fmla="*/ 87845 h 138042"/>
              <a:gd name="connsiteX20" fmla="*/ 572406 w 1341145"/>
              <a:gd name="connsiteY20" fmla="*/ 107681 h 138042"/>
              <a:gd name="connsiteX21" fmla="*/ 585360 w 1341145"/>
              <a:gd name="connsiteY21" fmla="*/ 121444 h 138042"/>
              <a:gd name="connsiteX22" fmla="*/ 603982 w 1341145"/>
              <a:gd name="connsiteY22" fmla="*/ 126302 h 138042"/>
              <a:gd name="connsiteX23" fmla="*/ 622603 w 1341145"/>
              <a:gd name="connsiteY23" fmla="*/ 121444 h 138042"/>
              <a:gd name="connsiteX24" fmla="*/ 635557 w 1341145"/>
              <a:gd name="connsiteY24" fmla="*/ 107681 h 138042"/>
              <a:gd name="connsiteX25" fmla="*/ 640010 w 1341145"/>
              <a:gd name="connsiteY25" fmla="*/ 87845 h 138042"/>
              <a:gd name="connsiteX26" fmla="*/ 635557 w 1341145"/>
              <a:gd name="connsiteY26" fmla="*/ 68009 h 138042"/>
              <a:gd name="connsiteX27" fmla="*/ 622603 w 1341145"/>
              <a:gd name="connsiteY27" fmla="*/ 54245 h 138042"/>
              <a:gd name="connsiteX28" fmla="*/ 603982 w 1341145"/>
              <a:gd name="connsiteY28" fmla="*/ 49388 h 138042"/>
              <a:gd name="connsiteX29" fmla="*/ 1149668 w 1341145"/>
              <a:gd name="connsiteY29" fmla="*/ 48983 h 138042"/>
              <a:gd name="connsiteX30" fmla="*/ 1127808 w 1341145"/>
              <a:gd name="connsiteY30" fmla="*/ 56674 h 138042"/>
              <a:gd name="connsiteX31" fmla="*/ 1116878 w 1341145"/>
              <a:gd name="connsiteY31" fmla="*/ 77725 h 138042"/>
              <a:gd name="connsiteX32" fmla="*/ 1181243 w 1341145"/>
              <a:gd name="connsiteY32" fmla="*/ 77725 h 138042"/>
              <a:gd name="connsiteX33" fmla="*/ 1171933 w 1341145"/>
              <a:gd name="connsiteY33" fmla="*/ 56674 h 138042"/>
              <a:gd name="connsiteX34" fmla="*/ 1149668 w 1341145"/>
              <a:gd name="connsiteY34" fmla="*/ 48983 h 138042"/>
              <a:gd name="connsiteX35" fmla="*/ 396312 w 1341145"/>
              <a:gd name="connsiteY35" fmla="*/ 48983 h 138042"/>
              <a:gd name="connsiteX36" fmla="*/ 374452 w 1341145"/>
              <a:gd name="connsiteY36" fmla="*/ 56674 h 138042"/>
              <a:gd name="connsiteX37" fmla="*/ 363522 w 1341145"/>
              <a:gd name="connsiteY37" fmla="*/ 77725 h 138042"/>
              <a:gd name="connsiteX38" fmla="*/ 427888 w 1341145"/>
              <a:gd name="connsiteY38" fmla="*/ 77725 h 138042"/>
              <a:gd name="connsiteX39" fmla="*/ 418577 w 1341145"/>
              <a:gd name="connsiteY39" fmla="*/ 56674 h 138042"/>
              <a:gd name="connsiteX40" fmla="*/ 396312 w 1341145"/>
              <a:gd name="connsiteY40" fmla="*/ 48983 h 138042"/>
              <a:gd name="connsiteX41" fmla="*/ 289037 w 1341145"/>
              <a:gd name="connsiteY41" fmla="*/ 48578 h 138042"/>
              <a:gd name="connsiteX42" fmla="*/ 263938 w 1341145"/>
              <a:gd name="connsiteY42" fmla="*/ 59103 h 138042"/>
              <a:gd name="connsiteX43" fmla="*/ 254628 w 1341145"/>
              <a:gd name="connsiteY43" fmla="*/ 87440 h 138042"/>
              <a:gd name="connsiteX44" fmla="*/ 263938 w 1341145"/>
              <a:gd name="connsiteY44" fmla="*/ 115777 h 138042"/>
              <a:gd name="connsiteX45" fmla="*/ 289037 w 1341145"/>
              <a:gd name="connsiteY45" fmla="*/ 126302 h 138042"/>
              <a:gd name="connsiteX46" fmla="*/ 314135 w 1341145"/>
              <a:gd name="connsiteY46" fmla="*/ 115777 h 138042"/>
              <a:gd name="connsiteX47" fmla="*/ 323446 w 1341145"/>
              <a:gd name="connsiteY47" fmla="*/ 87440 h 138042"/>
              <a:gd name="connsiteX48" fmla="*/ 314135 w 1341145"/>
              <a:gd name="connsiteY48" fmla="*/ 59103 h 138042"/>
              <a:gd name="connsiteX49" fmla="*/ 289037 w 1341145"/>
              <a:gd name="connsiteY49" fmla="*/ 48578 h 138042"/>
              <a:gd name="connsiteX50" fmla="*/ 1210390 w 1341145"/>
              <a:gd name="connsiteY50" fmla="*/ 38862 h 138042"/>
              <a:gd name="connsiteX51" fmla="*/ 1222534 w 1341145"/>
              <a:gd name="connsiteY51" fmla="*/ 38862 h 138042"/>
              <a:gd name="connsiteX52" fmla="*/ 1222534 w 1341145"/>
              <a:gd name="connsiteY52" fmla="*/ 59507 h 138042"/>
              <a:gd name="connsiteX53" fmla="*/ 1231845 w 1341145"/>
              <a:gd name="connsiteY53" fmla="*/ 44125 h 138042"/>
              <a:gd name="connsiteX54" fmla="*/ 1249252 w 1341145"/>
              <a:gd name="connsiteY54" fmla="*/ 38862 h 138042"/>
              <a:gd name="connsiteX55" fmla="*/ 1261801 w 1341145"/>
              <a:gd name="connsiteY55" fmla="*/ 38862 h 138042"/>
              <a:gd name="connsiteX56" fmla="*/ 1261801 w 1341145"/>
              <a:gd name="connsiteY56" fmla="*/ 49792 h 138042"/>
              <a:gd name="connsiteX57" fmla="*/ 1249252 w 1341145"/>
              <a:gd name="connsiteY57" fmla="*/ 49792 h 138042"/>
              <a:gd name="connsiteX58" fmla="*/ 1228607 w 1341145"/>
              <a:gd name="connsiteY58" fmla="*/ 61936 h 138042"/>
              <a:gd name="connsiteX59" fmla="*/ 1222534 w 1341145"/>
              <a:gd name="connsiteY59" fmla="*/ 94321 h 138042"/>
              <a:gd name="connsiteX60" fmla="*/ 1222534 w 1341145"/>
              <a:gd name="connsiteY60" fmla="*/ 135612 h 138042"/>
              <a:gd name="connsiteX61" fmla="*/ 1210390 w 1341145"/>
              <a:gd name="connsiteY61" fmla="*/ 135612 h 138042"/>
              <a:gd name="connsiteX62" fmla="*/ 668346 w 1341145"/>
              <a:gd name="connsiteY62" fmla="*/ 38862 h 138042"/>
              <a:gd name="connsiteX63" fmla="*/ 680490 w 1341145"/>
              <a:gd name="connsiteY63" fmla="*/ 38862 h 138042"/>
              <a:gd name="connsiteX64" fmla="*/ 680490 w 1341145"/>
              <a:gd name="connsiteY64" fmla="*/ 59507 h 138042"/>
              <a:gd name="connsiteX65" fmla="*/ 689801 w 1341145"/>
              <a:gd name="connsiteY65" fmla="*/ 44125 h 138042"/>
              <a:gd name="connsiteX66" fmla="*/ 707208 w 1341145"/>
              <a:gd name="connsiteY66" fmla="*/ 38862 h 138042"/>
              <a:gd name="connsiteX67" fmla="*/ 719757 w 1341145"/>
              <a:gd name="connsiteY67" fmla="*/ 38862 h 138042"/>
              <a:gd name="connsiteX68" fmla="*/ 719757 w 1341145"/>
              <a:gd name="connsiteY68" fmla="*/ 49792 h 138042"/>
              <a:gd name="connsiteX69" fmla="*/ 707208 w 1341145"/>
              <a:gd name="connsiteY69" fmla="*/ 49792 h 138042"/>
              <a:gd name="connsiteX70" fmla="*/ 686563 w 1341145"/>
              <a:gd name="connsiteY70" fmla="*/ 61936 h 138042"/>
              <a:gd name="connsiteX71" fmla="*/ 680490 w 1341145"/>
              <a:gd name="connsiteY71" fmla="*/ 94321 h 138042"/>
              <a:gd name="connsiteX72" fmla="*/ 680490 w 1341145"/>
              <a:gd name="connsiteY72" fmla="*/ 135612 h 138042"/>
              <a:gd name="connsiteX73" fmla="*/ 668346 w 1341145"/>
              <a:gd name="connsiteY73" fmla="*/ 135612 h 138042"/>
              <a:gd name="connsiteX74" fmla="*/ 963859 w 1341145"/>
              <a:gd name="connsiteY74" fmla="*/ 38053 h 138042"/>
              <a:gd name="connsiteX75" fmla="*/ 993410 w 1341145"/>
              <a:gd name="connsiteY75" fmla="*/ 47768 h 138042"/>
              <a:gd name="connsiteX76" fmla="*/ 1004341 w 1341145"/>
              <a:gd name="connsiteY76" fmla="*/ 73676 h 138042"/>
              <a:gd name="connsiteX77" fmla="*/ 1004341 w 1341145"/>
              <a:gd name="connsiteY77" fmla="*/ 136018 h 138042"/>
              <a:gd name="connsiteX78" fmla="*/ 992196 w 1341145"/>
              <a:gd name="connsiteY78" fmla="*/ 136018 h 138042"/>
              <a:gd name="connsiteX79" fmla="*/ 992196 w 1341145"/>
              <a:gd name="connsiteY79" fmla="*/ 118206 h 138042"/>
              <a:gd name="connsiteX80" fmla="*/ 978432 w 1341145"/>
              <a:gd name="connsiteY80" fmla="*/ 132374 h 138042"/>
              <a:gd name="connsiteX81" fmla="*/ 957382 w 1341145"/>
              <a:gd name="connsiteY81" fmla="*/ 137637 h 138042"/>
              <a:gd name="connsiteX82" fmla="*/ 932688 w 1341145"/>
              <a:gd name="connsiteY82" fmla="*/ 129945 h 138042"/>
              <a:gd name="connsiteX83" fmla="*/ 923378 w 1341145"/>
              <a:gd name="connsiteY83" fmla="*/ 108490 h 138042"/>
              <a:gd name="connsiteX84" fmla="*/ 933903 w 1341145"/>
              <a:gd name="connsiteY84" fmla="*/ 86631 h 138042"/>
              <a:gd name="connsiteX85" fmla="*/ 962645 w 1341145"/>
              <a:gd name="connsiteY85" fmla="*/ 78534 h 138042"/>
              <a:gd name="connsiteX86" fmla="*/ 986124 w 1341145"/>
              <a:gd name="connsiteY86" fmla="*/ 78534 h 138042"/>
              <a:gd name="connsiteX87" fmla="*/ 992196 w 1341145"/>
              <a:gd name="connsiteY87" fmla="*/ 74081 h 138042"/>
              <a:gd name="connsiteX88" fmla="*/ 984909 w 1341145"/>
              <a:gd name="connsiteY88" fmla="*/ 55460 h 138042"/>
              <a:gd name="connsiteX89" fmla="*/ 964264 w 1341145"/>
              <a:gd name="connsiteY89" fmla="*/ 48578 h 138042"/>
              <a:gd name="connsiteX90" fmla="*/ 950500 w 1341145"/>
              <a:gd name="connsiteY90" fmla="*/ 51412 h 138042"/>
              <a:gd name="connsiteX91" fmla="*/ 939975 w 1341145"/>
              <a:gd name="connsiteY91" fmla="*/ 59103 h 138042"/>
              <a:gd name="connsiteX92" fmla="*/ 935522 w 1341145"/>
              <a:gd name="connsiteY92" fmla="*/ 69628 h 138042"/>
              <a:gd name="connsiteX93" fmla="*/ 923378 w 1341145"/>
              <a:gd name="connsiteY93" fmla="*/ 69628 h 138042"/>
              <a:gd name="connsiteX94" fmla="*/ 930260 w 1341145"/>
              <a:gd name="connsiteY94" fmla="*/ 53436 h 138042"/>
              <a:gd name="connsiteX95" fmla="*/ 944833 w 1341145"/>
              <a:gd name="connsiteY95" fmla="*/ 42101 h 138042"/>
              <a:gd name="connsiteX96" fmla="*/ 963859 w 1341145"/>
              <a:gd name="connsiteY96" fmla="*/ 38053 h 138042"/>
              <a:gd name="connsiteX97" fmla="*/ 186619 w 1341145"/>
              <a:gd name="connsiteY97" fmla="*/ 38053 h 138042"/>
              <a:gd name="connsiteX98" fmla="*/ 216170 w 1341145"/>
              <a:gd name="connsiteY98" fmla="*/ 47768 h 138042"/>
              <a:gd name="connsiteX99" fmla="*/ 227101 w 1341145"/>
              <a:gd name="connsiteY99" fmla="*/ 73676 h 138042"/>
              <a:gd name="connsiteX100" fmla="*/ 227101 w 1341145"/>
              <a:gd name="connsiteY100" fmla="*/ 136018 h 138042"/>
              <a:gd name="connsiteX101" fmla="*/ 214956 w 1341145"/>
              <a:gd name="connsiteY101" fmla="*/ 136018 h 138042"/>
              <a:gd name="connsiteX102" fmla="*/ 214956 w 1341145"/>
              <a:gd name="connsiteY102" fmla="*/ 118206 h 138042"/>
              <a:gd name="connsiteX103" fmla="*/ 201193 w 1341145"/>
              <a:gd name="connsiteY103" fmla="*/ 132374 h 138042"/>
              <a:gd name="connsiteX104" fmla="*/ 180142 w 1341145"/>
              <a:gd name="connsiteY104" fmla="*/ 137637 h 138042"/>
              <a:gd name="connsiteX105" fmla="*/ 155449 w 1341145"/>
              <a:gd name="connsiteY105" fmla="*/ 129945 h 138042"/>
              <a:gd name="connsiteX106" fmla="*/ 146138 w 1341145"/>
              <a:gd name="connsiteY106" fmla="*/ 108490 h 138042"/>
              <a:gd name="connsiteX107" fmla="*/ 156663 w 1341145"/>
              <a:gd name="connsiteY107" fmla="*/ 86631 h 138042"/>
              <a:gd name="connsiteX108" fmla="*/ 185405 w 1341145"/>
              <a:gd name="connsiteY108" fmla="*/ 78534 h 138042"/>
              <a:gd name="connsiteX109" fmla="*/ 208884 w 1341145"/>
              <a:gd name="connsiteY109" fmla="*/ 78534 h 138042"/>
              <a:gd name="connsiteX110" fmla="*/ 214956 w 1341145"/>
              <a:gd name="connsiteY110" fmla="*/ 74081 h 138042"/>
              <a:gd name="connsiteX111" fmla="*/ 207265 w 1341145"/>
              <a:gd name="connsiteY111" fmla="*/ 55460 h 138042"/>
              <a:gd name="connsiteX112" fmla="*/ 186619 w 1341145"/>
              <a:gd name="connsiteY112" fmla="*/ 48578 h 138042"/>
              <a:gd name="connsiteX113" fmla="*/ 172856 w 1341145"/>
              <a:gd name="connsiteY113" fmla="*/ 51412 h 138042"/>
              <a:gd name="connsiteX114" fmla="*/ 162331 w 1341145"/>
              <a:gd name="connsiteY114" fmla="*/ 59103 h 138042"/>
              <a:gd name="connsiteX115" fmla="*/ 157877 w 1341145"/>
              <a:gd name="connsiteY115" fmla="*/ 69628 h 138042"/>
              <a:gd name="connsiteX116" fmla="*/ 145733 w 1341145"/>
              <a:gd name="connsiteY116" fmla="*/ 69628 h 138042"/>
              <a:gd name="connsiteX117" fmla="*/ 152615 w 1341145"/>
              <a:gd name="connsiteY117" fmla="*/ 53436 h 138042"/>
              <a:gd name="connsiteX118" fmla="*/ 167593 w 1341145"/>
              <a:gd name="connsiteY118" fmla="*/ 42101 h 138042"/>
              <a:gd name="connsiteX119" fmla="*/ 186619 w 1341145"/>
              <a:gd name="connsiteY119" fmla="*/ 38053 h 138042"/>
              <a:gd name="connsiteX120" fmla="*/ 1149668 w 1341145"/>
              <a:gd name="connsiteY120" fmla="*/ 37648 h 138042"/>
              <a:gd name="connsiteX121" fmla="*/ 1172742 w 1341145"/>
              <a:gd name="connsiteY121" fmla="*/ 43315 h 138042"/>
              <a:gd name="connsiteX122" fmla="*/ 1188530 w 1341145"/>
              <a:gd name="connsiteY122" fmla="*/ 59103 h 138042"/>
              <a:gd name="connsiteX123" fmla="*/ 1194197 w 1341145"/>
              <a:gd name="connsiteY123" fmla="*/ 82582 h 138042"/>
              <a:gd name="connsiteX124" fmla="*/ 1193793 w 1341145"/>
              <a:gd name="connsiteY124" fmla="*/ 89059 h 138042"/>
              <a:gd name="connsiteX125" fmla="*/ 1116473 w 1341145"/>
              <a:gd name="connsiteY125" fmla="*/ 89059 h 138042"/>
              <a:gd name="connsiteX126" fmla="*/ 1121736 w 1341145"/>
              <a:gd name="connsiteY126" fmla="*/ 108490 h 138042"/>
              <a:gd name="connsiteX127" fmla="*/ 1134285 w 1341145"/>
              <a:gd name="connsiteY127" fmla="*/ 121849 h 138042"/>
              <a:gd name="connsiteX128" fmla="*/ 1151692 w 1341145"/>
              <a:gd name="connsiteY128" fmla="*/ 126707 h 138042"/>
              <a:gd name="connsiteX129" fmla="*/ 1172338 w 1341145"/>
              <a:gd name="connsiteY129" fmla="*/ 121040 h 138042"/>
              <a:gd name="connsiteX130" fmla="*/ 1182863 w 1341145"/>
              <a:gd name="connsiteY130" fmla="*/ 105657 h 138042"/>
              <a:gd name="connsiteX131" fmla="*/ 1195412 w 1341145"/>
              <a:gd name="connsiteY131" fmla="*/ 105657 h 138042"/>
              <a:gd name="connsiteX132" fmla="*/ 1181243 w 1341145"/>
              <a:gd name="connsiteY132" fmla="*/ 129136 h 138042"/>
              <a:gd name="connsiteX133" fmla="*/ 1151692 w 1341145"/>
              <a:gd name="connsiteY133" fmla="*/ 138042 h 138042"/>
              <a:gd name="connsiteX134" fmla="*/ 1127403 w 1341145"/>
              <a:gd name="connsiteY134" fmla="*/ 131565 h 138042"/>
              <a:gd name="connsiteX135" fmla="*/ 1110401 w 1341145"/>
              <a:gd name="connsiteY135" fmla="*/ 113348 h 138042"/>
              <a:gd name="connsiteX136" fmla="*/ 1104329 w 1341145"/>
              <a:gd name="connsiteY136" fmla="*/ 87440 h 138042"/>
              <a:gd name="connsiteX137" fmla="*/ 1109592 w 1341145"/>
              <a:gd name="connsiteY137" fmla="*/ 61127 h 138042"/>
              <a:gd name="connsiteX138" fmla="*/ 1125784 w 1341145"/>
              <a:gd name="connsiteY138" fmla="*/ 43720 h 138042"/>
              <a:gd name="connsiteX139" fmla="*/ 1149668 w 1341145"/>
              <a:gd name="connsiteY139" fmla="*/ 37648 h 138042"/>
              <a:gd name="connsiteX140" fmla="*/ 603982 w 1341145"/>
              <a:gd name="connsiteY140" fmla="*/ 37648 h 138042"/>
              <a:gd name="connsiteX141" fmla="*/ 629080 w 1341145"/>
              <a:gd name="connsiteY141" fmla="*/ 44125 h 138042"/>
              <a:gd name="connsiteX142" fmla="*/ 646487 w 1341145"/>
              <a:gd name="connsiteY142" fmla="*/ 61937 h 138042"/>
              <a:gd name="connsiteX143" fmla="*/ 652559 w 1341145"/>
              <a:gd name="connsiteY143" fmla="*/ 87845 h 138042"/>
              <a:gd name="connsiteX144" fmla="*/ 646487 w 1341145"/>
              <a:gd name="connsiteY144" fmla="*/ 113348 h 138042"/>
              <a:gd name="connsiteX145" fmla="*/ 629080 w 1341145"/>
              <a:gd name="connsiteY145" fmla="*/ 131160 h 138042"/>
              <a:gd name="connsiteX146" fmla="*/ 603982 w 1341145"/>
              <a:gd name="connsiteY146" fmla="*/ 137637 h 138042"/>
              <a:gd name="connsiteX147" fmla="*/ 578883 w 1341145"/>
              <a:gd name="connsiteY147" fmla="*/ 131160 h 138042"/>
              <a:gd name="connsiteX148" fmla="*/ 561476 w 1341145"/>
              <a:gd name="connsiteY148" fmla="*/ 113348 h 138042"/>
              <a:gd name="connsiteX149" fmla="*/ 555404 w 1341145"/>
              <a:gd name="connsiteY149" fmla="*/ 87845 h 138042"/>
              <a:gd name="connsiteX150" fmla="*/ 561476 w 1341145"/>
              <a:gd name="connsiteY150" fmla="*/ 61937 h 138042"/>
              <a:gd name="connsiteX151" fmla="*/ 578883 w 1341145"/>
              <a:gd name="connsiteY151" fmla="*/ 44125 h 138042"/>
              <a:gd name="connsiteX152" fmla="*/ 603982 w 1341145"/>
              <a:gd name="connsiteY152" fmla="*/ 37648 h 138042"/>
              <a:gd name="connsiteX153" fmla="*/ 396312 w 1341145"/>
              <a:gd name="connsiteY153" fmla="*/ 37648 h 138042"/>
              <a:gd name="connsiteX154" fmla="*/ 419387 w 1341145"/>
              <a:gd name="connsiteY154" fmla="*/ 43315 h 138042"/>
              <a:gd name="connsiteX155" fmla="*/ 435174 w 1341145"/>
              <a:gd name="connsiteY155" fmla="*/ 59103 h 138042"/>
              <a:gd name="connsiteX156" fmla="*/ 440841 w 1341145"/>
              <a:gd name="connsiteY156" fmla="*/ 82582 h 138042"/>
              <a:gd name="connsiteX157" fmla="*/ 440437 w 1341145"/>
              <a:gd name="connsiteY157" fmla="*/ 89059 h 138042"/>
              <a:gd name="connsiteX158" fmla="*/ 363118 w 1341145"/>
              <a:gd name="connsiteY158" fmla="*/ 89059 h 138042"/>
              <a:gd name="connsiteX159" fmla="*/ 368380 w 1341145"/>
              <a:gd name="connsiteY159" fmla="*/ 108490 h 138042"/>
              <a:gd name="connsiteX160" fmla="*/ 380930 w 1341145"/>
              <a:gd name="connsiteY160" fmla="*/ 121849 h 138042"/>
              <a:gd name="connsiteX161" fmla="*/ 398336 w 1341145"/>
              <a:gd name="connsiteY161" fmla="*/ 126707 h 138042"/>
              <a:gd name="connsiteX162" fmla="*/ 418982 w 1341145"/>
              <a:gd name="connsiteY162" fmla="*/ 121040 h 138042"/>
              <a:gd name="connsiteX163" fmla="*/ 429507 w 1341145"/>
              <a:gd name="connsiteY163" fmla="*/ 105657 h 138042"/>
              <a:gd name="connsiteX164" fmla="*/ 442056 w 1341145"/>
              <a:gd name="connsiteY164" fmla="*/ 105657 h 138042"/>
              <a:gd name="connsiteX165" fmla="*/ 427888 w 1341145"/>
              <a:gd name="connsiteY165" fmla="*/ 129136 h 138042"/>
              <a:gd name="connsiteX166" fmla="*/ 398336 w 1341145"/>
              <a:gd name="connsiteY166" fmla="*/ 138042 h 138042"/>
              <a:gd name="connsiteX167" fmla="*/ 374047 w 1341145"/>
              <a:gd name="connsiteY167" fmla="*/ 131565 h 138042"/>
              <a:gd name="connsiteX168" fmla="*/ 357045 w 1341145"/>
              <a:gd name="connsiteY168" fmla="*/ 113348 h 138042"/>
              <a:gd name="connsiteX169" fmla="*/ 350973 w 1341145"/>
              <a:gd name="connsiteY169" fmla="*/ 87440 h 138042"/>
              <a:gd name="connsiteX170" fmla="*/ 356236 w 1341145"/>
              <a:gd name="connsiteY170" fmla="*/ 61127 h 138042"/>
              <a:gd name="connsiteX171" fmla="*/ 372428 w 1341145"/>
              <a:gd name="connsiteY171" fmla="*/ 43720 h 138042"/>
              <a:gd name="connsiteX172" fmla="*/ 396312 w 1341145"/>
              <a:gd name="connsiteY172" fmla="*/ 37648 h 138042"/>
              <a:gd name="connsiteX173" fmla="*/ 1305116 w 1341145"/>
              <a:gd name="connsiteY173" fmla="*/ 36838 h 138042"/>
              <a:gd name="connsiteX174" fmla="*/ 1330215 w 1341145"/>
              <a:gd name="connsiteY174" fmla="*/ 44934 h 138042"/>
              <a:gd name="connsiteX175" fmla="*/ 1340740 w 1341145"/>
              <a:gd name="connsiteY175" fmla="*/ 65984 h 138042"/>
              <a:gd name="connsiteX176" fmla="*/ 1328595 w 1341145"/>
              <a:gd name="connsiteY176" fmla="*/ 65984 h 138042"/>
              <a:gd name="connsiteX177" fmla="*/ 1320094 w 1341145"/>
              <a:gd name="connsiteY177" fmla="*/ 52626 h 138042"/>
              <a:gd name="connsiteX178" fmla="*/ 1304307 w 1341145"/>
              <a:gd name="connsiteY178" fmla="*/ 48173 h 138042"/>
              <a:gd name="connsiteX179" fmla="*/ 1289328 w 1341145"/>
              <a:gd name="connsiteY179" fmla="*/ 52221 h 138042"/>
              <a:gd name="connsiteX180" fmla="*/ 1283661 w 1341145"/>
              <a:gd name="connsiteY180" fmla="*/ 63151 h 138042"/>
              <a:gd name="connsiteX181" fmla="*/ 1286900 w 1341145"/>
              <a:gd name="connsiteY181" fmla="*/ 72056 h 138042"/>
              <a:gd name="connsiteX182" fmla="*/ 1294591 w 1341145"/>
              <a:gd name="connsiteY182" fmla="*/ 76510 h 138042"/>
              <a:gd name="connsiteX183" fmla="*/ 1307545 w 1341145"/>
              <a:gd name="connsiteY183" fmla="*/ 78938 h 138042"/>
              <a:gd name="connsiteX184" fmla="*/ 1324952 w 1341145"/>
              <a:gd name="connsiteY184" fmla="*/ 82582 h 138042"/>
              <a:gd name="connsiteX185" fmla="*/ 1336287 w 1341145"/>
              <a:gd name="connsiteY185" fmla="*/ 91083 h 138042"/>
              <a:gd name="connsiteX186" fmla="*/ 1341145 w 1341145"/>
              <a:gd name="connsiteY186" fmla="*/ 108895 h 138042"/>
              <a:gd name="connsiteX187" fmla="*/ 1331429 w 1341145"/>
              <a:gd name="connsiteY187" fmla="*/ 129135 h 138042"/>
              <a:gd name="connsiteX188" fmla="*/ 1305926 w 1341145"/>
              <a:gd name="connsiteY188" fmla="*/ 136422 h 138042"/>
              <a:gd name="connsiteX189" fmla="*/ 1280018 w 1341145"/>
              <a:gd name="connsiteY189" fmla="*/ 128730 h 138042"/>
              <a:gd name="connsiteX190" fmla="*/ 1268683 w 1341145"/>
              <a:gd name="connsiteY190" fmla="*/ 105251 h 138042"/>
              <a:gd name="connsiteX191" fmla="*/ 1280827 w 1341145"/>
              <a:gd name="connsiteY191" fmla="*/ 105251 h 138042"/>
              <a:gd name="connsiteX192" fmla="*/ 1288519 w 1341145"/>
              <a:gd name="connsiteY192" fmla="*/ 120634 h 138042"/>
              <a:gd name="connsiteX193" fmla="*/ 1306735 w 1341145"/>
              <a:gd name="connsiteY193" fmla="*/ 125897 h 138042"/>
              <a:gd name="connsiteX194" fmla="*/ 1322928 w 1341145"/>
              <a:gd name="connsiteY194" fmla="*/ 121039 h 138042"/>
              <a:gd name="connsiteX195" fmla="*/ 1329000 w 1341145"/>
              <a:gd name="connsiteY195" fmla="*/ 109299 h 138042"/>
              <a:gd name="connsiteX196" fmla="*/ 1325357 w 1341145"/>
              <a:gd name="connsiteY196" fmla="*/ 98774 h 138042"/>
              <a:gd name="connsiteX197" fmla="*/ 1316856 w 1341145"/>
              <a:gd name="connsiteY197" fmla="*/ 93512 h 138042"/>
              <a:gd name="connsiteX198" fmla="*/ 1303092 w 1341145"/>
              <a:gd name="connsiteY198" fmla="*/ 90678 h 138042"/>
              <a:gd name="connsiteX199" fmla="*/ 1286495 w 1341145"/>
              <a:gd name="connsiteY199" fmla="*/ 87035 h 138042"/>
              <a:gd name="connsiteX200" fmla="*/ 1275565 w 1341145"/>
              <a:gd name="connsiteY200" fmla="*/ 79343 h 138042"/>
              <a:gd name="connsiteX201" fmla="*/ 1271112 w 1341145"/>
              <a:gd name="connsiteY201" fmla="*/ 63556 h 138042"/>
              <a:gd name="connsiteX202" fmla="*/ 1280423 w 1341145"/>
              <a:gd name="connsiteY202" fmla="*/ 44125 h 138042"/>
              <a:gd name="connsiteX203" fmla="*/ 1305116 w 1341145"/>
              <a:gd name="connsiteY203" fmla="*/ 36838 h 138042"/>
              <a:gd name="connsiteX204" fmla="*/ 778050 w 1341145"/>
              <a:gd name="connsiteY204" fmla="*/ 1620 h 138042"/>
              <a:gd name="connsiteX205" fmla="*/ 796267 w 1341145"/>
              <a:gd name="connsiteY205" fmla="*/ 1620 h 138042"/>
              <a:gd name="connsiteX206" fmla="*/ 841605 w 1341145"/>
              <a:gd name="connsiteY206" fmla="*/ 119016 h 138042"/>
              <a:gd name="connsiteX207" fmla="*/ 887349 w 1341145"/>
              <a:gd name="connsiteY207" fmla="*/ 1620 h 138042"/>
              <a:gd name="connsiteX208" fmla="*/ 905566 w 1341145"/>
              <a:gd name="connsiteY208" fmla="*/ 1620 h 138042"/>
              <a:gd name="connsiteX209" fmla="*/ 905566 w 1341145"/>
              <a:gd name="connsiteY209" fmla="*/ 136018 h 138042"/>
              <a:gd name="connsiteX210" fmla="*/ 892612 w 1341145"/>
              <a:gd name="connsiteY210" fmla="*/ 136018 h 138042"/>
              <a:gd name="connsiteX211" fmla="*/ 892612 w 1341145"/>
              <a:gd name="connsiteY211" fmla="*/ 21456 h 138042"/>
              <a:gd name="connsiteX212" fmla="*/ 847678 w 1341145"/>
              <a:gd name="connsiteY212" fmla="*/ 136018 h 138042"/>
              <a:gd name="connsiteX213" fmla="*/ 835533 w 1341145"/>
              <a:gd name="connsiteY213" fmla="*/ 136018 h 138042"/>
              <a:gd name="connsiteX214" fmla="*/ 790599 w 1341145"/>
              <a:gd name="connsiteY214" fmla="*/ 21456 h 138042"/>
              <a:gd name="connsiteX215" fmla="*/ 790599 w 1341145"/>
              <a:gd name="connsiteY215" fmla="*/ 136018 h 138042"/>
              <a:gd name="connsiteX216" fmla="*/ 778050 w 1341145"/>
              <a:gd name="connsiteY216" fmla="*/ 136018 h 138042"/>
              <a:gd name="connsiteX217" fmla="*/ 0 w 1341145"/>
              <a:gd name="connsiteY217" fmla="*/ 1620 h 138042"/>
              <a:gd name="connsiteX218" fmla="*/ 18217 w 1341145"/>
              <a:gd name="connsiteY218" fmla="*/ 1620 h 138042"/>
              <a:gd name="connsiteX219" fmla="*/ 63961 w 1341145"/>
              <a:gd name="connsiteY219" fmla="*/ 119016 h 138042"/>
              <a:gd name="connsiteX220" fmla="*/ 109705 w 1341145"/>
              <a:gd name="connsiteY220" fmla="*/ 1620 h 138042"/>
              <a:gd name="connsiteX221" fmla="*/ 127921 w 1341145"/>
              <a:gd name="connsiteY221" fmla="*/ 1620 h 138042"/>
              <a:gd name="connsiteX222" fmla="*/ 127921 w 1341145"/>
              <a:gd name="connsiteY222" fmla="*/ 136018 h 138042"/>
              <a:gd name="connsiteX223" fmla="*/ 114967 w 1341145"/>
              <a:gd name="connsiteY223" fmla="*/ 136018 h 138042"/>
              <a:gd name="connsiteX224" fmla="*/ 114967 w 1341145"/>
              <a:gd name="connsiteY224" fmla="*/ 21456 h 138042"/>
              <a:gd name="connsiteX225" fmla="*/ 70033 w 1341145"/>
              <a:gd name="connsiteY225" fmla="*/ 136018 h 138042"/>
              <a:gd name="connsiteX226" fmla="*/ 57888 w 1341145"/>
              <a:gd name="connsiteY226" fmla="*/ 136018 h 138042"/>
              <a:gd name="connsiteX227" fmla="*/ 12954 w 1341145"/>
              <a:gd name="connsiteY227" fmla="*/ 21456 h 138042"/>
              <a:gd name="connsiteX228" fmla="*/ 12954 w 1341145"/>
              <a:gd name="connsiteY228" fmla="*/ 136018 h 138042"/>
              <a:gd name="connsiteX229" fmla="*/ 0 w 1341145"/>
              <a:gd name="connsiteY229" fmla="*/ 136018 h 138042"/>
              <a:gd name="connsiteX230" fmla="*/ 540425 w 1341145"/>
              <a:gd name="connsiteY230" fmla="*/ 405 h 138042"/>
              <a:gd name="connsiteX231" fmla="*/ 554999 w 1341145"/>
              <a:gd name="connsiteY231" fmla="*/ 405 h 138042"/>
              <a:gd name="connsiteX232" fmla="*/ 554999 w 1341145"/>
              <a:gd name="connsiteY232" fmla="*/ 11335 h 138042"/>
              <a:gd name="connsiteX233" fmla="*/ 540425 w 1341145"/>
              <a:gd name="connsiteY233" fmla="*/ 11335 h 138042"/>
              <a:gd name="connsiteX234" fmla="*/ 528686 w 1341145"/>
              <a:gd name="connsiteY234" fmla="*/ 16193 h 138042"/>
              <a:gd name="connsiteX235" fmla="*/ 524233 w 1341145"/>
              <a:gd name="connsiteY235" fmla="*/ 29147 h 138042"/>
              <a:gd name="connsiteX236" fmla="*/ 524233 w 1341145"/>
              <a:gd name="connsiteY236" fmla="*/ 39267 h 138042"/>
              <a:gd name="connsiteX237" fmla="*/ 554999 w 1341145"/>
              <a:gd name="connsiteY237" fmla="*/ 39267 h 138042"/>
              <a:gd name="connsiteX238" fmla="*/ 554999 w 1341145"/>
              <a:gd name="connsiteY238" fmla="*/ 50197 h 138042"/>
              <a:gd name="connsiteX239" fmla="*/ 524233 w 1341145"/>
              <a:gd name="connsiteY239" fmla="*/ 50197 h 138042"/>
              <a:gd name="connsiteX240" fmla="*/ 524233 w 1341145"/>
              <a:gd name="connsiteY240" fmla="*/ 135612 h 138042"/>
              <a:gd name="connsiteX241" fmla="*/ 512088 w 1341145"/>
              <a:gd name="connsiteY241" fmla="*/ 135612 h 138042"/>
              <a:gd name="connsiteX242" fmla="*/ 512088 w 1341145"/>
              <a:gd name="connsiteY242" fmla="*/ 50197 h 138042"/>
              <a:gd name="connsiteX243" fmla="*/ 491443 w 1341145"/>
              <a:gd name="connsiteY243" fmla="*/ 50197 h 138042"/>
              <a:gd name="connsiteX244" fmla="*/ 491443 w 1341145"/>
              <a:gd name="connsiteY244" fmla="*/ 39267 h 138042"/>
              <a:gd name="connsiteX245" fmla="*/ 512088 w 1341145"/>
              <a:gd name="connsiteY245" fmla="*/ 39267 h 138042"/>
              <a:gd name="connsiteX246" fmla="*/ 512088 w 1341145"/>
              <a:gd name="connsiteY246" fmla="*/ 29147 h 138042"/>
              <a:gd name="connsiteX247" fmla="*/ 519780 w 1341145"/>
              <a:gd name="connsiteY247" fmla="*/ 8096 h 138042"/>
              <a:gd name="connsiteX248" fmla="*/ 540425 w 1341145"/>
              <a:gd name="connsiteY248" fmla="*/ 405 h 138042"/>
              <a:gd name="connsiteX249" fmla="*/ 1022557 w 1341145"/>
              <a:gd name="connsiteY249" fmla="*/ 0 h 138042"/>
              <a:gd name="connsiteX250" fmla="*/ 1035106 w 1341145"/>
              <a:gd name="connsiteY250" fmla="*/ 0 h 138042"/>
              <a:gd name="connsiteX251" fmla="*/ 1035106 w 1341145"/>
              <a:gd name="connsiteY251" fmla="*/ 82177 h 138042"/>
              <a:gd name="connsiteX252" fmla="*/ 1083684 w 1341145"/>
              <a:gd name="connsiteY252" fmla="*/ 39267 h 138042"/>
              <a:gd name="connsiteX253" fmla="*/ 1100281 w 1341145"/>
              <a:gd name="connsiteY253" fmla="*/ 39267 h 138042"/>
              <a:gd name="connsiteX254" fmla="*/ 1057775 w 1341145"/>
              <a:gd name="connsiteY254" fmla="*/ 76914 h 138042"/>
              <a:gd name="connsiteX255" fmla="*/ 1104329 w 1341145"/>
              <a:gd name="connsiteY255" fmla="*/ 136017 h 138042"/>
              <a:gd name="connsiteX256" fmla="*/ 1088541 w 1341145"/>
              <a:gd name="connsiteY256" fmla="*/ 136017 h 138042"/>
              <a:gd name="connsiteX257" fmla="*/ 1048465 w 1341145"/>
              <a:gd name="connsiteY257" fmla="*/ 85416 h 138042"/>
              <a:gd name="connsiteX258" fmla="*/ 1035106 w 1341145"/>
              <a:gd name="connsiteY258" fmla="*/ 97155 h 138042"/>
              <a:gd name="connsiteX259" fmla="*/ 1035106 w 1341145"/>
              <a:gd name="connsiteY259" fmla="*/ 136017 h 138042"/>
              <a:gd name="connsiteX260" fmla="*/ 1022557 w 1341145"/>
              <a:gd name="connsiteY260" fmla="*/ 136017 h 138042"/>
              <a:gd name="connsiteX261" fmla="*/ 322232 w 1341145"/>
              <a:gd name="connsiteY261" fmla="*/ 0 h 138042"/>
              <a:gd name="connsiteX262" fmla="*/ 334376 w 1341145"/>
              <a:gd name="connsiteY262" fmla="*/ 0 h 138042"/>
              <a:gd name="connsiteX263" fmla="*/ 334376 w 1341145"/>
              <a:gd name="connsiteY263" fmla="*/ 136017 h 138042"/>
              <a:gd name="connsiteX264" fmla="*/ 322232 w 1341145"/>
              <a:gd name="connsiteY264" fmla="*/ 136017 h 138042"/>
              <a:gd name="connsiteX265" fmla="*/ 322232 w 1341145"/>
              <a:gd name="connsiteY265" fmla="*/ 118610 h 138042"/>
              <a:gd name="connsiteX266" fmla="*/ 308468 w 1341145"/>
              <a:gd name="connsiteY266" fmla="*/ 132374 h 138042"/>
              <a:gd name="connsiteX267" fmla="*/ 288632 w 1341145"/>
              <a:gd name="connsiteY267" fmla="*/ 137636 h 138042"/>
              <a:gd name="connsiteX268" fmla="*/ 263128 w 1341145"/>
              <a:gd name="connsiteY268" fmla="*/ 130754 h 138042"/>
              <a:gd name="connsiteX269" fmla="*/ 246936 w 1341145"/>
              <a:gd name="connsiteY269" fmla="*/ 112943 h 138042"/>
              <a:gd name="connsiteX270" fmla="*/ 241269 w 1341145"/>
              <a:gd name="connsiteY270" fmla="*/ 87440 h 138042"/>
              <a:gd name="connsiteX271" fmla="*/ 246936 w 1341145"/>
              <a:gd name="connsiteY271" fmla="*/ 61936 h 138042"/>
              <a:gd name="connsiteX272" fmla="*/ 263128 w 1341145"/>
              <a:gd name="connsiteY272" fmla="*/ 44125 h 138042"/>
              <a:gd name="connsiteX273" fmla="*/ 288632 w 1341145"/>
              <a:gd name="connsiteY273" fmla="*/ 37648 h 138042"/>
              <a:gd name="connsiteX274" fmla="*/ 308468 w 1341145"/>
              <a:gd name="connsiteY274" fmla="*/ 42910 h 138042"/>
              <a:gd name="connsiteX275" fmla="*/ 322232 w 1341145"/>
              <a:gd name="connsiteY275" fmla="*/ 56674 h 138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341145" h="138042">
                <a:moveTo>
                  <a:pt x="963049" y="88250"/>
                </a:moveTo>
                <a:cubicBezTo>
                  <a:pt x="954953" y="88250"/>
                  <a:pt x="948476" y="89869"/>
                  <a:pt x="943619" y="93512"/>
                </a:cubicBezTo>
                <a:cubicBezTo>
                  <a:pt x="938761" y="97156"/>
                  <a:pt x="936332" y="102013"/>
                  <a:pt x="936332" y="108086"/>
                </a:cubicBezTo>
                <a:cubicBezTo>
                  <a:pt x="936737" y="113753"/>
                  <a:pt x="938761" y="118206"/>
                  <a:pt x="942809" y="121444"/>
                </a:cubicBezTo>
                <a:cubicBezTo>
                  <a:pt x="946857" y="124683"/>
                  <a:pt x="952120" y="126302"/>
                  <a:pt x="959001" y="126302"/>
                </a:cubicBezTo>
                <a:cubicBezTo>
                  <a:pt x="969526" y="126302"/>
                  <a:pt x="978028" y="123064"/>
                  <a:pt x="983695" y="116991"/>
                </a:cubicBezTo>
                <a:cubicBezTo>
                  <a:pt x="989767" y="110919"/>
                  <a:pt x="992601" y="102418"/>
                  <a:pt x="992601" y="91083"/>
                </a:cubicBezTo>
                <a:lnTo>
                  <a:pt x="992601" y="88250"/>
                </a:lnTo>
                <a:close/>
                <a:moveTo>
                  <a:pt x="185000" y="88250"/>
                </a:moveTo>
                <a:cubicBezTo>
                  <a:pt x="176904" y="88250"/>
                  <a:pt x="170427" y="89869"/>
                  <a:pt x="165569" y="93512"/>
                </a:cubicBezTo>
                <a:cubicBezTo>
                  <a:pt x="160711" y="97156"/>
                  <a:pt x="158283" y="102013"/>
                  <a:pt x="158283" y="108086"/>
                </a:cubicBezTo>
                <a:cubicBezTo>
                  <a:pt x="159092" y="113753"/>
                  <a:pt x="161116" y="118206"/>
                  <a:pt x="164759" y="121444"/>
                </a:cubicBezTo>
                <a:cubicBezTo>
                  <a:pt x="168808" y="124683"/>
                  <a:pt x="174070" y="126302"/>
                  <a:pt x="180952" y="126302"/>
                </a:cubicBezTo>
                <a:cubicBezTo>
                  <a:pt x="191477" y="126302"/>
                  <a:pt x="199978" y="123064"/>
                  <a:pt x="205645" y="116991"/>
                </a:cubicBezTo>
                <a:cubicBezTo>
                  <a:pt x="211718" y="110919"/>
                  <a:pt x="214551" y="102418"/>
                  <a:pt x="214551" y="91083"/>
                </a:cubicBezTo>
                <a:lnTo>
                  <a:pt x="214551" y="88250"/>
                </a:lnTo>
                <a:close/>
                <a:moveTo>
                  <a:pt x="603982" y="49388"/>
                </a:moveTo>
                <a:cubicBezTo>
                  <a:pt x="597099" y="49388"/>
                  <a:pt x="590622" y="51007"/>
                  <a:pt x="585360" y="54245"/>
                </a:cubicBezTo>
                <a:cubicBezTo>
                  <a:pt x="579693" y="57484"/>
                  <a:pt x="575645" y="62342"/>
                  <a:pt x="572406" y="68009"/>
                </a:cubicBezTo>
                <a:cubicBezTo>
                  <a:pt x="569572" y="74081"/>
                  <a:pt x="567953" y="80558"/>
                  <a:pt x="567953" y="87845"/>
                </a:cubicBezTo>
                <a:cubicBezTo>
                  <a:pt x="567953" y="95131"/>
                  <a:pt x="569572" y="101609"/>
                  <a:pt x="572406" y="107681"/>
                </a:cubicBezTo>
                <a:cubicBezTo>
                  <a:pt x="575240" y="113753"/>
                  <a:pt x="579693" y="118206"/>
                  <a:pt x="585360" y="121444"/>
                </a:cubicBezTo>
                <a:cubicBezTo>
                  <a:pt x="591027" y="124683"/>
                  <a:pt x="597099" y="126302"/>
                  <a:pt x="603982" y="126302"/>
                </a:cubicBezTo>
                <a:cubicBezTo>
                  <a:pt x="610863" y="126302"/>
                  <a:pt x="617340" y="124683"/>
                  <a:pt x="622603" y="121444"/>
                </a:cubicBezTo>
                <a:cubicBezTo>
                  <a:pt x="628270" y="118206"/>
                  <a:pt x="632318" y="113348"/>
                  <a:pt x="635557" y="107681"/>
                </a:cubicBezTo>
                <a:cubicBezTo>
                  <a:pt x="638391" y="101609"/>
                  <a:pt x="640010" y="95131"/>
                  <a:pt x="640010" y="87845"/>
                </a:cubicBezTo>
                <a:cubicBezTo>
                  <a:pt x="640010" y="80558"/>
                  <a:pt x="638391" y="73676"/>
                  <a:pt x="635557" y="68009"/>
                </a:cubicBezTo>
                <a:cubicBezTo>
                  <a:pt x="632723" y="61937"/>
                  <a:pt x="628270" y="57484"/>
                  <a:pt x="622603" y="54245"/>
                </a:cubicBezTo>
                <a:cubicBezTo>
                  <a:pt x="616935" y="51007"/>
                  <a:pt x="610863" y="49388"/>
                  <a:pt x="603982" y="49388"/>
                </a:cubicBezTo>
                <a:close/>
                <a:moveTo>
                  <a:pt x="1149668" y="48983"/>
                </a:moveTo>
                <a:cubicBezTo>
                  <a:pt x="1140762" y="48983"/>
                  <a:pt x="1133475" y="51412"/>
                  <a:pt x="1127808" y="56674"/>
                </a:cubicBezTo>
                <a:cubicBezTo>
                  <a:pt x="1122141" y="61532"/>
                  <a:pt x="1118497" y="68819"/>
                  <a:pt x="1116878" y="77725"/>
                </a:cubicBezTo>
                <a:lnTo>
                  <a:pt x="1181243" y="77725"/>
                </a:lnTo>
                <a:cubicBezTo>
                  <a:pt x="1180434" y="68819"/>
                  <a:pt x="1177600" y="61937"/>
                  <a:pt x="1171933" y="56674"/>
                </a:cubicBezTo>
                <a:cubicBezTo>
                  <a:pt x="1166266" y="51412"/>
                  <a:pt x="1158979" y="48983"/>
                  <a:pt x="1149668" y="48983"/>
                </a:cubicBezTo>
                <a:close/>
                <a:moveTo>
                  <a:pt x="396312" y="48983"/>
                </a:moveTo>
                <a:cubicBezTo>
                  <a:pt x="387406" y="48983"/>
                  <a:pt x="380120" y="51412"/>
                  <a:pt x="374452" y="56674"/>
                </a:cubicBezTo>
                <a:cubicBezTo>
                  <a:pt x="368785" y="61532"/>
                  <a:pt x="365142" y="68819"/>
                  <a:pt x="363522" y="77725"/>
                </a:cubicBezTo>
                <a:lnTo>
                  <a:pt x="427888" y="77725"/>
                </a:lnTo>
                <a:cubicBezTo>
                  <a:pt x="427078" y="68819"/>
                  <a:pt x="424244" y="61937"/>
                  <a:pt x="418577" y="56674"/>
                </a:cubicBezTo>
                <a:cubicBezTo>
                  <a:pt x="412909" y="51412"/>
                  <a:pt x="405623" y="48983"/>
                  <a:pt x="396312" y="48983"/>
                </a:cubicBezTo>
                <a:close/>
                <a:moveTo>
                  <a:pt x="289037" y="48578"/>
                </a:moveTo>
                <a:cubicBezTo>
                  <a:pt x="278512" y="48578"/>
                  <a:pt x="270011" y="52221"/>
                  <a:pt x="263938" y="59103"/>
                </a:cubicBezTo>
                <a:cubicBezTo>
                  <a:pt x="257866" y="65984"/>
                  <a:pt x="254628" y="75700"/>
                  <a:pt x="254628" y="87440"/>
                </a:cubicBezTo>
                <a:cubicBezTo>
                  <a:pt x="254628" y="99179"/>
                  <a:pt x="257462" y="108895"/>
                  <a:pt x="263938" y="115777"/>
                </a:cubicBezTo>
                <a:cubicBezTo>
                  <a:pt x="270011" y="122658"/>
                  <a:pt x="278512" y="126302"/>
                  <a:pt x="289037" y="126302"/>
                </a:cubicBezTo>
                <a:cubicBezTo>
                  <a:pt x="299562" y="126302"/>
                  <a:pt x="308063" y="122658"/>
                  <a:pt x="314135" y="115777"/>
                </a:cubicBezTo>
                <a:cubicBezTo>
                  <a:pt x="320207" y="108895"/>
                  <a:pt x="323446" y="99179"/>
                  <a:pt x="323446" y="87440"/>
                </a:cubicBezTo>
                <a:cubicBezTo>
                  <a:pt x="323446" y="75700"/>
                  <a:pt x="320207" y="66389"/>
                  <a:pt x="314135" y="59103"/>
                </a:cubicBezTo>
                <a:cubicBezTo>
                  <a:pt x="308063" y="52221"/>
                  <a:pt x="299562" y="48578"/>
                  <a:pt x="289037" y="48578"/>
                </a:cubicBezTo>
                <a:close/>
                <a:moveTo>
                  <a:pt x="1210390" y="38862"/>
                </a:moveTo>
                <a:lnTo>
                  <a:pt x="1222534" y="38862"/>
                </a:lnTo>
                <a:lnTo>
                  <a:pt x="1222534" y="59507"/>
                </a:lnTo>
                <a:cubicBezTo>
                  <a:pt x="1224558" y="52625"/>
                  <a:pt x="1227392" y="47363"/>
                  <a:pt x="1231845" y="44125"/>
                </a:cubicBezTo>
                <a:cubicBezTo>
                  <a:pt x="1236298" y="40886"/>
                  <a:pt x="1241966" y="38862"/>
                  <a:pt x="1249252" y="38862"/>
                </a:cubicBezTo>
                <a:lnTo>
                  <a:pt x="1261801" y="38862"/>
                </a:lnTo>
                <a:lnTo>
                  <a:pt x="1261801" y="49792"/>
                </a:lnTo>
                <a:lnTo>
                  <a:pt x="1249252" y="49792"/>
                </a:lnTo>
                <a:cubicBezTo>
                  <a:pt x="1239537" y="50197"/>
                  <a:pt x="1232655" y="54245"/>
                  <a:pt x="1228607" y="61936"/>
                </a:cubicBezTo>
                <a:cubicBezTo>
                  <a:pt x="1224558" y="69628"/>
                  <a:pt x="1222534" y="80558"/>
                  <a:pt x="1222534" y="94321"/>
                </a:cubicBezTo>
                <a:lnTo>
                  <a:pt x="1222534" y="135612"/>
                </a:lnTo>
                <a:lnTo>
                  <a:pt x="1210390" y="135612"/>
                </a:lnTo>
                <a:close/>
                <a:moveTo>
                  <a:pt x="668346" y="38862"/>
                </a:moveTo>
                <a:lnTo>
                  <a:pt x="680490" y="38862"/>
                </a:lnTo>
                <a:lnTo>
                  <a:pt x="680490" y="59507"/>
                </a:lnTo>
                <a:cubicBezTo>
                  <a:pt x="682514" y="52625"/>
                  <a:pt x="685348" y="47363"/>
                  <a:pt x="689801" y="44125"/>
                </a:cubicBezTo>
                <a:cubicBezTo>
                  <a:pt x="694254" y="40886"/>
                  <a:pt x="699921" y="38862"/>
                  <a:pt x="707208" y="38862"/>
                </a:cubicBezTo>
                <a:lnTo>
                  <a:pt x="719757" y="38862"/>
                </a:lnTo>
                <a:lnTo>
                  <a:pt x="719757" y="49792"/>
                </a:lnTo>
                <a:lnTo>
                  <a:pt x="707208" y="49792"/>
                </a:lnTo>
                <a:cubicBezTo>
                  <a:pt x="697492" y="50197"/>
                  <a:pt x="690611" y="54245"/>
                  <a:pt x="686563" y="61936"/>
                </a:cubicBezTo>
                <a:cubicBezTo>
                  <a:pt x="682514" y="69628"/>
                  <a:pt x="680490" y="80558"/>
                  <a:pt x="680490" y="94321"/>
                </a:cubicBezTo>
                <a:lnTo>
                  <a:pt x="680490" y="135612"/>
                </a:lnTo>
                <a:lnTo>
                  <a:pt x="668346" y="135612"/>
                </a:lnTo>
                <a:close/>
                <a:moveTo>
                  <a:pt x="963859" y="38053"/>
                </a:moveTo>
                <a:cubicBezTo>
                  <a:pt x="976408" y="38053"/>
                  <a:pt x="986124" y="41291"/>
                  <a:pt x="993410" y="47768"/>
                </a:cubicBezTo>
                <a:cubicBezTo>
                  <a:pt x="1000697" y="54246"/>
                  <a:pt x="1004341" y="63151"/>
                  <a:pt x="1004341" y="73676"/>
                </a:cubicBezTo>
                <a:lnTo>
                  <a:pt x="1004341" y="136018"/>
                </a:lnTo>
                <a:lnTo>
                  <a:pt x="992196" y="136018"/>
                </a:lnTo>
                <a:lnTo>
                  <a:pt x="992196" y="118206"/>
                </a:lnTo>
                <a:cubicBezTo>
                  <a:pt x="989362" y="124278"/>
                  <a:pt x="984505" y="128731"/>
                  <a:pt x="978432" y="132374"/>
                </a:cubicBezTo>
                <a:cubicBezTo>
                  <a:pt x="972360" y="136018"/>
                  <a:pt x="965073" y="137637"/>
                  <a:pt x="957382" y="137637"/>
                </a:cubicBezTo>
                <a:cubicBezTo>
                  <a:pt x="946857" y="137637"/>
                  <a:pt x="938761" y="135208"/>
                  <a:pt x="932688" y="129945"/>
                </a:cubicBezTo>
                <a:cubicBezTo>
                  <a:pt x="926616" y="124683"/>
                  <a:pt x="923378" y="117801"/>
                  <a:pt x="923378" y="108490"/>
                </a:cubicBezTo>
                <a:cubicBezTo>
                  <a:pt x="923378" y="99180"/>
                  <a:pt x="927021" y="91893"/>
                  <a:pt x="933903" y="86631"/>
                </a:cubicBezTo>
                <a:cubicBezTo>
                  <a:pt x="941189" y="81368"/>
                  <a:pt x="950500" y="78534"/>
                  <a:pt x="962645" y="78534"/>
                </a:cubicBezTo>
                <a:lnTo>
                  <a:pt x="986124" y="78534"/>
                </a:lnTo>
                <a:cubicBezTo>
                  <a:pt x="990172" y="78534"/>
                  <a:pt x="992196" y="76915"/>
                  <a:pt x="992196" y="74081"/>
                </a:cubicBezTo>
                <a:cubicBezTo>
                  <a:pt x="992601" y="65985"/>
                  <a:pt x="989767" y="60318"/>
                  <a:pt x="984909" y="55460"/>
                </a:cubicBezTo>
                <a:cubicBezTo>
                  <a:pt x="980052" y="51007"/>
                  <a:pt x="972765" y="48578"/>
                  <a:pt x="964264" y="48578"/>
                </a:cubicBezTo>
                <a:cubicBezTo>
                  <a:pt x="959406" y="48578"/>
                  <a:pt x="954953" y="49388"/>
                  <a:pt x="950500" y="51412"/>
                </a:cubicBezTo>
                <a:cubicBezTo>
                  <a:pt x="946047" y="53436"/>
                  <a:pt x="942809" y="55865"/>
                  <a:pt x="939975" y="59103"/>
                </a:cubicBezTo>
                <a:cubicBezTo>
                  <a:pt x="937546" y="62342"/>
                  <a:pt x="935927" y="65580"/>
                  <a:pt x="935522" y="69628"/>
                </a:cubicBezTo>
                <a:lnTo>
                  <a:pt x="923378" y="69628"/>
                </a:lnTo>
                <a:cubicBezTo>
                  <a:pt x="924187" y="63556"/>
                  <a:pt x="926211" y="58294"/>
                  <a:pt x="930260" y="53436"/>
                </a:cubicBezTo>
                <a:cubicBezTo>
                  <a:pt x="933903" y="48578"/>
                  <a:pt x="939165" y="44935"/>
                  <a:pt x="944833" y="42101"/>
                </a:cubicBezTo>
                <a:cubicBezTo>
                  <a:pt x="950500" y="39267"/>
                  <a:pt x="956977" y="38053"/>
                  <a:pt x="963859" y="38053"/>
                </a:cubicBezTo>
                <a:close/>
                <a:moveTo>
                  <a:pt x="186619" y="38053"/>
                </a:moveTo>
                <a:cubicBezTo>
                  <a:pt x="199169" y="38053"/>
                  <a:pt x="208884" y="41291"/>
                  <a:pt x="216170" y="47768"/>
                </a:cubicBezTo>
                <a:cubicBezTo>
                  <a:pt x="223457" y="54246"/>
                  <a:pt x="227101" y="63151"/>
                  <a:pt x="227101" y="73676"/>
                </a:cubicBezTo>
                <a:lnTo>
                  <a:pt x="227101" y="136018"/>
                </a:lnTo>
                <a:lnTo>
                  <a:pt x="214956" y="136018"/>
                </a:lnTo>
                <a:lnTo>
                  <a:pt x="214956" y="118206"/>
                </a:lnTo>
                <a:cubicBezTo>
                  <a:pt x="212122" y="124278"/>
                  <a:pt x="207265" y="128731"/>
                  <a:pt x="201193" y="132374"/>
                </a:cubicBezTo>
                <a:cubicBezTo>
                  <a:pt x="195120" y="136018"/>
                  <a:pt x="187834" y="137637"/>
                  <a:pt x="180142" y="137637"/>
                </a:cubicBezTo>
                <a:cubicBezTo>
                  <a:pt x="169617" y="137637"/>
                  <a:pt x="161521" y="135208"/>
                  <a:pt x="155449" y="129945"/>
                </a:cubicBezTo>
                <a:cubicBezTo>
                  <a:pt x="149376" y="124683"/>
                  <a:pt x="146138" y="117801"/>
                  <a:pt x="146138" y="108490"/>
                </a:cubicBezTo>
                <a:cubicBezTo>
                  <a:pt x="146138" y="99180"/>
                  <a:pt x="149781" y="91893"/>
                  <a:pt x="156663" y="86631"/>
                </a:cubicBezTo>
                <a:cubicBezTo>
                  <a:pt x="163950" y="81368"/>
                  <a:pt x="173260" y="78534"/>
                  <a:pt x="185405" y="78534"/>
                </a:cubicBezTo>
                <a:lnTo>
                  <a:pt x="208884" y="78534"/>
                </a:lnTo>
                <a:cubicBezTo>
                  <a:pt x="212932" y="78534"/>
                  <a:pt x="214956" y="76915"/>
                  <a:pt x="214956" y="74081"/>
                </a:cubicBezTo>
                <a:cubicBezTo>
                  <a:pt x="214551" y="65985"/>
                  <a:pt x="212122" y="60318"/>
                  <a:pt x="207265" y="55460"/>
                </a:cubicBezTo>
                <a:cubicBezTo>
                  <a:pt x="202407" y="51007"/>
                  <a:pt x="195120" y="48578"/>
                  <a:pt x="186619" y="48578"/>
                </a:cubicBezTo>
                <a:cubicBezTo>
                  <a:pt x="181761" y="48578"/>
                  <a:pt x="177309" y="49388"/>
                  <a:pt x="172856" y="51412"/>
                </a:cubicBezTo>
                <a:cubicBezTo>
                  <a:pt x="168403" y="53436"/>
                  <a:pt x="165164" y="55865"/>
                  <a:pt x="162331" y="59103"/>
                </a:cubicBezTo>
                <a:cubicBezTo>
                  <a:pt x="159901" y="62342"/>
                  <a:pt x="158283" y="65580"/>
                  <a:pt x="157877" y="69628"/>
                </a:cubicBezTo>
                <a:lnTo>
                  <a:pt x="145733" y="69628"/>
                </a:lnTo>
                <a:cubicBezTo>
                  <a:pt x="146543" y="63556"/>
                  <a:pt x="148567" y="58294"/>
                  <a:pt x="152615" y="53436"/>
                </a:cubicBezTo>
                <a:cubicBezTo>
                  <a:pt x="156259" y="48578"/>
                  <a:pt x="161521" y="44935"/>
                  <a:pt x="167593" y="42101"/>
                </a:cubicBezTo>
                <a:cubicBezTo>
                  <a:pt x="173665" y="39267"/>
                  <a:pt x="179737" y="38053"/>
                  <a:pt x="186619" y="38053"/>
                </a:cubicBezTo>
                <a:close/>
                <a:moveTo>
                  <a:pt x="1149668" y="37648"/>
                </a:moveTo>
                <a:cubicBezTo>
                  <a:pt x="1158169" y="37648"/>
                  <a:pt x="1166266" y="39672"/>
                  <a:pt x="1172742" y="43315"/>
                </a:cubicBezTo>
                <a:cubicBezTo>
                  <a:pt x="1179624" y="46959"/>
                  <a:pt x="1184482" y="52221"/>
                  <a:pt x="1188530" y="59103"/>
                </a:cubicBezTo>
                <a:cubicBezTo>
                  <a:pt x="1192173" y="65985"/>
                  <a:pt x="1194197" y="73676"/>
                  <a:pt x="1194197" y="82582"/>
                </a:cubicBezTo>
                <a:cubicBezTo>
                  <a:pt x="1194197" y="85011"/>
                  <a:pt x="1194197" y="87035"/>
                  <a:pt x="1193793" y="89059"/>
                </a:cubicBezTo>
                <a:lnTo>
                  <a:pt x="1116473" y="89059"/>
                </a:lnTo>
                <a:cubicBezTo>
                  <a:pt x="1116878" y="96346"/>
                  <a:pt x="1118497" y="102823"/>
                  <a:pt x="1121736" y="108490"/>
                </a:cubicBezTo>
                <a:cubicBezTo>
                  <a:pt x="1124974" y="114158"/>
                  <a:pt x="1129023" y="118611"/>
                  <a:pt x="1134285" y="121849"/>
                </a:cubicBezTo>
                <a:cubicBezTo>
                  <a:pt x="1139548" y="125088"/>
                  <a:pt x="1145215" y="126707"/>
                  <a:pt x="1151692" y="126707"/>
                </a:cubicBezTo>
                <a:cubicBezTo>
                  <a:pt x="1160193" y="126707"/>
                  <a:pt x="1167075" y="124683"/>
                  <a:pt x="1172338" y="121040"/>
                </a:cubicBezTo>
                <a:cubicBezTo>
                  <a:pt x="1177600" y="117396"/>
                  <a:pt x="1181243" y="112134"/>
                  <a:pt x="1182863" y="105657"/>
                </a:cubicBezTo>
                <a:lnTo>
                  <a:pt x="1195412" y="105657"/>
                </a:lnTo>
                <a:cubicBezTo>
                  <a:pt x="1193793" y="115372"/>
                  <a:pt x="1189340" y="123064"/>
                  <a:pt x="1181243" y="129136"/>
                </a:cubicBezTo>
                <a:cubicBezTo>
                  <a:pt x="1173552" y="134803"/>
                  <a:pt x="1163432" y="138042"/>
                  <a:pt x="1151692" y="138042"/>
                </a:cubicBezTo>
                <a:cubicBezTo>
                  <a:pt x="1142786" y="138042"/>
                  <a:pt x="1134690" y="136018"/>
                  <a:pt x="1127403" y="131565"/>
                </a:cubicBezTo>
                <a:cubicBezTo>
                  <a:pt x="1120117" y="127112"/>
                  <a:pt x="1114449" y="121040"/>
                  <a:pt x="1110401" y="113348"/>
                </a:cubicBezTo>
                <a:cubicBezTo>
                  <a:pt x="1106353" y="105657"/>
                  <a:pt x="1104329" y="97155"/>
                  <a:pt x="1104329" y="87440"/>
                </a:cubicBezTo>
                <a:cubicBezTo>
                  <a:pt x="1103924" y="76915"/>
                  <a:pt x="1105948" y="68414"/>
                  <a:pt x="1109592" y="61127"/>
                </a:cubicBezTo>
                <a:cubicBezTo>
                  <a:pt x="1113235" y="53841"/>
                  <a:pt x="1118902" y="47768"/>
                  <a:pt x="1125784" y="43720"/>
                </a:cubicBezTo>
                <a:cubicBezTo>
                  <a:pt x="1132666" y="39672"/>
                  <a:pt x="1140762" y="37648"/>
                  <a:pt x="1149668" y="37648"/>
                </a:cubicBezTo>
                <a:close/>
                <a:moveTo>
                  <a:pt x="603982" y="37648"/>
                </a:moveTo>
                <a:cubicBezTo>
                  <a:pt x="613292" y="37648"/>
                  <a:pt x="621793" y="39672"/>
                  <a:pt x="629080" y="44125"/>
                </a:cubicBezTo>
                <a:cubicBezTo>
                  <a:pt x="636367" y="48578"/>
                  <a:pt x="642439" y="54245"/>
                  <a:pt x="646487" y="61937"/>
                </a:cubicBezTo>
                <a:cubicBezTo>
                  <a:pt x="650535" y="69628"/>
                  <a:pt x="652559" y="78129"/>
                  <a:pt x="652559" y="87845"/>
                </a:cubicBezTo>
                <a:cubicBezTo>
                  <a:pt x="652559" y="97560"/>
                  <a:pt x="650535" y="106061"/>
                  <a:pt x="646487" y="113348"/>
                </a:cubicBezTo>
                <a:cubicBezTo>
                  <a:pt x="642439" y="121040"/>
                  <a:pt x="636367" y="126707"/>
                  <a:pt x="629080" y="131160"/>
                </a:cubicBezTo>
                <a:cubicBezTo>
                  <a:pt x="621793" y="135613"/>
                  <a:pt x="613292" y="137637"/>
                  <a:pt x="603982" y="137637"/>
                </a:cubicBezTo>
                <a:cubicBezTo>
                  <a:pt x="594671" y="137232"/>
                  <a:pt x="586574" y="135208"/>
                  <a:pt x="578883" y="131160"/>
                </a:cubicBezTo>
                <a:cubicBezTo>
                  <a:pt x="571597" y="126707"/>
                  <a:pt x="565524" y="121040"/>
                  <a:pt x="561476" y="113348"/>
                </a:cubicBezTo>
                <a:cubicBezTo>
                  <a:pt x="557428" y="105657"/>
                  <a:pt x="555404" y="97155"/>
                  <a:pt x="555404" y="87845"/>
                </a:cubicBezTo>
                <a:cubicBezTo>
                  <a:pt x="555404" y="78534"/>
                  <a:pt x="557428" y="69628"/>
                  <a:pt x="561476" y="61937"/>
                </a:cubicBezTo>
                <a:cubicBezTo>
                  <a:pt x="565524" y="54245"/>
                  <a:pt x="571597" y="48578"/>
                  <a:pt x="578883" y="44125"/>
                </a:cubicBezTo>
                <a:cubicBezTo>
                  <a:pt x="586170" y="39672"/>
                  <a:pt x="594671" y="37648"/>
                  <a:pt x="603982" y="37648"/>
                </a:cubicBezTo>
                <a:close/>
                <a:moveTo>
                  <a:pt x="396312" y="37648"/>
                </a:moveTo>
                <a:cubicBezTo>
                  <a:pt x="404813" y="37648"/>
                  <a:pt x="412909" y="39672"/>
                  <a:pt x="419387" y="43315"/>
                </a:cubicBezTo>
                <a:cubicBezTo>
                  <a:pt x="426268" y="46959"/>
                  <a:pt x="431126" y="52221"/>
                  <a:pt x="435174" y="59103"/>
                </a:cubicBezTo>
                <a:cubicBezTo>
                  <a:pt x="438817" y="65985"/>
                  <a:pt x="440841" y="73676"/>
                  <a:pt x="440841" y="82582"/>
                </a:cubicBezTo>
                <a:cubicBezTo>
                  <a:pt x="440841" y="85011"/>
                  <a:pt x="440841" y="87035"/>
                  <a:pt x="440437" y="89059"/>
                </a:cubicBezTo>
                <a:lnTo>
                  <a:pt x="363118" y="89059"/>
                </a:lnTo>
                <a:cubicBezTo>
                  <a:pt x="363522" y="96346"/>
                  <a:pt x="365142" y="102823"/>
                  <a:pt x="368380" y="108490"/>
                </a:cubicBezTo>
                <a:cubicBezTo>
                  <a:pt x="371619" y="114158"/>
                  <a:pt x="375667" y="118611"/>
                  <a:pt x="380930" y="121849"/>
                </a:cubicBezTo>
                <a:cubicBezTo>
                  <a:pt x="386192" y="125088"/>
                  <a:pt x="391859" y="126707"/>
                  <a:pt x="398336" y="126707"/>
                </a:cubicBezTo>
                <a:cubicBezTo>
                  <a:pt x="406837" y="126707"/>
                  <a:pt x="413719" y="124683"/>
                  <a:pt x="418982" y="121040"/>
                </a:cubicBezTo>
                <a:cubicBezTo>
                  <a:pt x="424244" y="117396"/>
                  <a:pt x="427888" y="112134"/>
                  <a:pt x="429507" y="105657"/>
                </a:cubicBezTo>
                <a:lnTo>
                  <a:pt x="442056" y="105657"/>
                </a:lnTo>
                <a:cubicBezTo>
                  <a:pt x="440437" y="115372"/>
                  <a:pt x="435984" y="123064"/>
                  <a:pt x="427888" y="129136"/>
                </a:cubicBezTo>
                <a:cubicBezTo>
                  <a:pt x="420196" y="134803"/>
                  <a:pt x="410076" y="138042"/>
                  <a:pt x="398336" y="138042"/>
                </a:cubicBezTo>
                <a:cubicBezTo>
                  <a:pt x="389430" y="138042"/>
                  <a:pt x="381334" y="136018"/>
                  <a:pt x="374047" y="131565"/>
                </a:cubicBezTo>
                <a:cubicBezTo>
                  <a:pt x="366761" y="127112"/>
                  <a:pt x="361094" y="121040"/>
                  <a:pt x="357045" y="113348"/>
                </a:cubicBezTo>
                <a:cubicBezTo>
                  <a:pt x="352997" y="105657"/>
                  <a:pt x="350973" y="97155"/>
                  <a:pt x="350973" y="87440"/>
                </a:cubicBezTo>
                <a:cubicBezTo>
                  <a:pt x="350569" y="76915"/>
                  <a:pt x="352187" y="68414"/>
                  <a:pt x="356236" y="61127"/>
                </a:cubicBezTo>
                <a:cubicBezTo>
                  <a:pt x="359879" y="53841"/>
                  <a:pt x="365546" y="47768"/>
                  <a:pt x="372428" y="43720"/>
                </a:cubicBezTo>
                <a:cubicBezTo>
                  <a:pt x="379310" y="39672"/>
                  <a:pt x="387406" y="37648"/>
                  <a:pt x="396312" y="37648"/>
                </a:cubicBezTo>
                <a:close/>
                <a:moveTo>
                  <a:pt x="1305116" y="36838"/>
                </a:moveTo>
                <a:cubicBezTo>
                  <a:pt x="1315236" y="36838"/>
                  <a:pt x="1323737" y="39671"/>
                  <a:pt x="1330215" y="44934"/>
                </a:cubicBezTo>
                <a:cubicBezTo>
                  <a:pt x="1336692" y="50197"/>
                  <a:pt x="1340335" y="57079"/>
                  <a:pt x="1340740" y="65984"/>
                </a:cubicBezTo>
                <a:lnTo>
                  <a:pt x="1328595" y="65984"/>
                </a:lnTo>
                <a:cubicBezTo>
                  <a:pt x="1327786" y="59912"/>
                  <a:pt x="1324952" y="55459"/>
                  <a:pt x="1320094" y="52626"/>
                </a:cubicBezTo>
                <a:cubicBezTo>
                  <a:pt x="1315236" y="49792"/>
                  <a:pt x="1309974" y="48173"/>
                  <a:pt x="1304307" y="48173"/>
                </a:cubicBezTo>
                <a:cubicBezTo>
                  <a:pt x="1298235" y="48173"/>
                  <a:pt x="1292972" y="49387"/>
                  <a:pt x="1289328" y="52221"/>
                </a:cubicBezTo>
                <a:cubicBezTo>
                  <a:pt x="1285685" y="55055"/>
                  <a:pt x="1283661" y="58698"/>
                  <a:pt x="1283661" y="63151"/>
                </a:cubicBezTo>
                <a:cubicBezTo>
                  <a:pt x="1283661" y="66794"/>
                  <a:pt x="1284876" y="70032"/>
                  <a:pt x="1286900" y="72056"/>
                </a:cubicBezTo>
                <a:cubicBezTo>
                  <a:pt x="1288924" y="74081"/>
                  <a:pt x="1291758" y="75700"/>
                  <a:pt x="1294591" y="76510"/>
                </a:cubicBezTo>
                <a:cubicBezTo>
                  <a:pt x="1297830" y="77319"/>
                  <a:pt x="1301878" y="78129"/>
                  <a:pt x="1307545" y="78938"/>
                </a:cubicBezTo>
                <a:cubicBezTo>
                  <a:pt x="1314832" y="80153"/>
                  <a:pt x="1320499" y="81367"/>
                  <a:pt x="1324952" y="82582"/>
                </a:cubicBezTo>
                <a:cubicBezTo>
                  <a:pt x="1329405" y="84201"/>
                  <a:pt x="1333453" y="87035"/>
                  <a:pt x="1336287" y="91083"/>
                </a:cubicBezTo>
                <a:cubicBezTo>
                  <a:pt x="1339525" y="95131"/>
                  <a:pt x="1341145" y="101203"/>
                  <a:pt x="1341145" y="108895"/>
                </a:cubicBezTo>
                <a:cubicBezTo>
                  <a:pt x="1341145" y="117396"/>
                  <a:pt x="1337906" y="123873"/>
                  <a:pt x="1331429" y="129135"/>
                </a:cubicBezTo>
                <a:cubicBezTo>
                  <a:pt x="1324952" y="133993"/>
                  <a:pt x="1316451" y="136422"/>
                  <a:pt x="1305926" y="136422"/>
                </a:cubicBezTo>
                <a:cubicBezTo>
                  <a:pt x="1295401" y="137231"/>
                  <a:pt x="1286495" y="134398"/>
                  <a:pt x="1280018" y="128730"/>
                </a:cubicBezTo>
                <a:cubicBezTo>
                  <a:pt x="1273136" y="123063"/>
                  <a:pt x="1269493" y="115371"/>
                  <a:pt x="1268683" y="105251"/>
                </a:cubicBezTo>
                <a:lnTo>
                  <a:pt x="1280827" y="105251"/>
                </a:lnTo>
                <a:cubicBezTo>
                  <a:pt x="1281637" y="112133"/>
                  <a:pt x="1284066" y="117396"/>
                  <a:pt x="1288519" y="120634"/>
                </a:cubicBezTo>
                <a:cubicBezTo>
                  <a:pt x="1292972" y="124277"/>
                  <a:pt x="1299044" y="125897"/>
                  <a:pt x="1306735" y="125897"/>
                </a:cubicBezTo>
                <a:cubicBezTo>
                  <a:pt x="1313212" y="125897"/>
                  <a:pt x="1318475" y="124277"/>
                  <a:pt x="1322928" y="121039"/>
                </a:cubicBezTo>
                <a:cubicBezTo>
                  <a:pt x="1326976" y="117801"/>
                  <a:pt x="1329000" y="113752"/>
                  <a:pt x="1329000" y="109299"/>
                </a:cubicBezTo>
                <a:cubicBezTo>
                  <a:pt x="1329000" y="104846"/>
                  <a:pt x="1327786" y="101203"/>
                  <a:pt x="1325357" y="98774"/>
                </a:cubicBezTo>
                <a:cubicBezTo>
                  <a:pt x="1322928" y="96345"/>
                  <a:pt x="1320094" y="94726"/>
                  <a:pt x="1316856" y="93512"/>
                </a:cubicBezTo>
                <a:cubicBezTo>
                  <a:pt x="1313617" y="92702"/>
                  <a:pt x="1308760" y="91488"/>
                  <a:pt x="1303092" y="90678"/>
                </a:cubicBezTo>
                <a:cubicBezTo>
                  <a:pt x="1296210" y="89464"/>
                  <a:pt x="1290543" y="88249"/>
                  <a:pt x="1286495" y="87035"/>
                </a:cubicBezTo>
                <a:cubicBezTo>
                  <a:pt x="1282447" y="85820"/>
                  <a:pt x="1278803" y="82986"/>
                  <a:pt x="1275565" y="79343"/>
                </a:cubicBezTo>
                <a:cubicBezTo>
                  <a:pt x="1272731" y="75700"/>
                  <a:pt x="1271112" y="70437"/>
                  <a:pt x="1271112" y="63556"/>
                </a:cubicBezTo>
                <a:cubicBezTo>
                  <a:pt x="1271112" y="55459"/>
                  <a:pt x="1274350" y="48982"/>
                  <a:pt x="1280423" y="44125"/>
                </a:cubicBezTo>
                <a:cubicBezTo>
                  <a:pt x="1286495" y="39267"/>
                  <a:pt x="1294996" y="36838"/>
                  <a:pt x="1305116" y="36838"/>
                </a:cubicBezTo>
                <a:close/>
                <a:moveTo>
                  <a:pt x="778050" y="1620"/>
                </a:moveTo>
                <a:lnTo>
                  <a:pt x="796267" y="1620"/>
                </a:lnTo>
                <a:lnTo>
                  <a:pt x="841605" y="119016"/>
                </a:lnTo>
                <a:lnTo>
                  <a:pt x="887349" y="1620"/>
                </a:lnTo>
                <a:lnTo>
                  <a:pt x="905566" y="1620"/>
                </a:lnTo>
                <a:lnTo>
                  <a:pt x="905566" y="136018"/>
                </a:lnTo>
                <a:lnTo>
                  <a:pt x="892612" y="136018"/>
                </a:lnTo>
                <a:lnTo>
                  <a:pt x="892612" y="21456"/>
                </a:lnTo>
                <a:lnTo>
                  <a:pt x="847678" y="136018"/>
                </a:lnTo>
                <a:lnTo>
                  <a:pt x="835533" y="136018"/>
                </a:lnTo>
                <a:lnTo>
                  <a:pt x="790599" y="21456"/>
                </a:lnTo>
                <a:lnTo>
                  <a:pt x="790599" y="136018"/>
                </a:lnTo>
                <a:lnTo>
                  <a:pt x="778050" y="136018"/>
                </a:lnTo>
                <a:close/>
                <a:moveTo>
                  <a:pt x="0" y="1620"/>
                </a:moveTo>
                <a:lnTo>
                  <a:pt x="18217" y="1620"/>
                </a:lnTo>
                <a:lnTo>
                  <a:pt x="63961" y="119016"/>
                </a:lnTo>
                <a:lnTo>
                  <a:pt x="109705" y="1620"/>
                </a:lnTo>
                <a:lnTo>
                  <a:pt x="127921" y="1620"/>
                </a:lnTo>
                <a:lnTo>
                  <a:pt x="127921" y="136018"/>
                </a:lnTo>
                <a:lnTo>
                  <a:pt x="114967" y="136018"/>
                </a:lnTo>
                <a:lnTo>
                  <a:pt x="114967" y="21456"/>
                </a:lnTo>
                <a:lnTo>
                  <a:pt x="70033" y="136018"/>
                </a:lnTo>
                <a:lnTo>
                  <a:pt x="57888" y="136018"/>
                </a:lnTo>
                <a:lnTo>
                  <a:pt x="12954" y="21456"/>
                </a:lnTo>
                <a:lnTo>
                  <a:pt x="12954" y="136018"/>
                </a:lnTo>
                <a:lnTo>
                  <a:pt x="0" y="136018"/>
                </a:lnTo>
                <a:close/>
                <a:moveTo>
                  <a:pt x="540425" y="405"/>
                </a:moveTo>
                <a:lnTo>
                  <a:pt x="554999" y="405"/>
                </a:lnTo>
                <a:lnTo>
                  <a:pt x="554999" y="11335"/>
                </a:lnTo>
                <a:lnTo>
                  <a:pt x="540425" y="11335"/>
                </a:lnTo>
                <a:cubicBezTo>
                  <a:pt x="535568" y="11335"/>
                  <a:pt x="531520" y="12954"/>
                  <a:pt x="528686" y="16193"/>
                </a:cubicBezTo>
                <a:cubicBezTo>
                  <a:pt x="525852" y="19431"/>
                  <a:pt x="524233" y="23884"/>
                  <a:pt x="524233" y="29147"/>
                </a:cubicBezTo>
                <a:lnTo>
                  <a:pt x="524233" y="39267"/>
                </a:lnTo>
                <a:lnTo>
                  <a:pt x="554999" y="39267"/>
                </a:lnTo>
                <a:lnTo>
                  <a:pt x="554999" y="50197"/>
                </a:lnTo>
                <a:lnTo>
                  <a:pt x="524233" y="50197"/>
                </a:lnTo>
                <a:lnTo>
                  <a:pt x="524233" y="135612"/>
                </a:lnTo>
                <a:lnTo>
                  <a:pt x="512088" y="135612"/>
                </a:lnTo>
                <a:lnTo>
                  <a:pt x="512088" y="50197"/>
                </a:lnTo>
                <a:lnTo>
                  <a:pt x="491443" y="50197"/>
                </a:lnTo>
                <a:lnTo>
                  <a:pt x="491443" y="39267"/>
                </a:lnTo>
                <a:lnTo>
                  <a:pt x="512088" y="39267"/>
                </a:lnTo>
                <a:lnTo>
                  <a:pt x="512088" y="29147"/>
                </a:lnTo>
                <a:cubicBezTo>
                  <a:pt x="512088" y="20241"/>
                  <a:pt x="514518" y="12954"/>
                  <a:pt x="519780" y="8096"/>
                </a:cubicBezTo>
                <a:cubicBezTo>
                  <a:pt x="525043" y="2834"/>
                  <a:pt x="531924" y="405"/>
                  <a:pt x="540425" y="405"/>
                </a:cubicBezTo>
                <a:close/>
                <a:moveTo>
                  <a:pt x="1022557" y="0"/>
                </a:moveTo>
                <a:lnTo>
                  <a:pt x="1035106" y="0"/>
                </a:lnTo>
                <a:lnTo>
                  <a:pt x="1035106" y="82177"/>
                </a:lnTo>
                <a:lnTo>
                  <a:pt x="1083684" y="39267"/>
                </a:lnTo>
                <a:lnTo>
                  <a:pt x="1100281" y="39267"/>
                </a:lnTo>
                <a:lnTo>
                  <a:pt x="1057775" y="76914"/>
                </a:lnTo>
                <a:lnTo>
                  <a:pt x="1104329" y="136017"/>
                </a:lnTo>
                <a:lnTo>
                  <a:pt x="1088541" y="136017"/>
                </a:lnTo>
                <a:lnTo>
                  <a:pt x="1048465" y="85416"/>
                </a:lnTo>
                <a:lnTo>
                  <a:pt x="1035106" y="97155"/>
                </a:lnTo>
                <a:lnTo>
                  <a:pt x="1035106" y="136017"/>
                </a:lnTo>
                <a:lnTo>
                  <a:pt x="1022557" y="136017"/>
                </a:lnTo>
                <a:close/>
                <a:moveTo>
                  <a:pt x="322232" y="0"/>
                </a:moveTo>
                <a:lnTo>
                  <a:pt x="334376" y="0"/>
                </a:lnTo>
                <a:lnTo>
                  <a:pt x="334376" y="136017"/>
                </a:lnTo>
                <a:lnTo>
                  <a:pt x="322232" y="136017"/>
                </a:lnTo>
                <a:lnTo>
                  <a:pt x="322232" y="118610"/>
                </a:lnTo>
                <a:cubicBezTo>
                  <a:pt x="319398" y="124277"/>
                  <a:pt x="314540" y="128730"/>
                  <a:pt x="308468" y="132374"/>
                </a:cubicBezTo>
                <a:cubicBezTo>
                  <a:pt x="302396" y="136017"/>
                  <a:pt x="295513" y="137636"/>
                  <a:pt x="288632" y="137636"/>
                </a:cubicBezTo>
                <a:cubicBezTo>
                  <a:pt x="278512" y="137232"/>
                  <a:pt x="270011" y="135207"/>
                  <a:pt x="263128" y="130754"/>
                </a:cubicBezTo>
                <a:cubicBezTo>
                  <a:pt x="256247" y="126302"/>
                  <a:pt x="250579" y="120229"/>
                  <a:pt x="246936" y="112943"/>
                </a:cubicBezTo>
                <a:cubicBezTo>
                  <a:pt x="243293" y="105251"/>
                  <a:pt x="241269" y="96750"/>
                  <a:pt x="241269" y="87440"/>
                </a:cubicBezTo>
                <a:cubicBezTo>
                  <a:pt x="241269" y="78129"/>
                  <a:pt x="243293" y="69628"/>
                  <a:pt x="246936" y="61936"/>
                </a:cubicBezTo>
                <a:cubicBezTo>
                  <a:pt x="250579" y="54245"/>
                  <a:pt x="255842" y="48578"/>
                  <a:pt x="263128" y="44125"/>
                </a:cubicBezTo>
                <a:cubicBezTo>
                  <a:pt x="270011" y="39672"/>
                  <a:pt x="278512" y="37648"/>
                  <a:pt x="288632" y="37648"/>
                </a:cubicBezTo>
                <a:cubicBezTo>
                  <a:pt x="295513" y="37648"/>
                  <a:pt x="302396" y="39267"/>
                  <a:pt x="308468" y="42910"/>
                </a:cubicBezTo>
                <a:cubicBezTo>
                  <a:pt x="314540" y="46553"/>
                  <a:pt x="319398" y="51007"/>
                  <a:pt x="322232" y="56674"/>
                </a:cubicBezTo>
                <a:close/>
              </a:path>
            </a:pathLst>
          </a:custGeom>
          <a:solidFill>
            <a:srgbClr val="000000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880C3CC5-8499-4E7C-AE3A-0787A7377F4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3525" y="3005108"/>
            <a:ext cx="2488094" cy="666000"/>
            <a:chOff x="4747707" y="3069425"/>
            <a:chExt cx="2693735" cy="72104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3F2E8B-B7F6-B30E-A685-9D917D8B9F7A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95380369-65AA-83E8-A72B-EC96C0416D1F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23" name="Graphic 13">
                <a:extLst>
                  <a:ext uri="{FF2B5EF4-FFF2-40B4-BE49-F238E27FC236}">
                    <a16:creationId xmlns:a16="http://schemas.microsoft.com/office/drawing/2014/main" id="{49F732F2-015A-A704-DD6A-0A6E2E0990E6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6DFE45-6508-4FC4-B66D-9A7660B3B205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589DE73A-C73E-43A7-4D73-D762C524D948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194B47E6-0E30-22DE-C7B2-04B8D0B7BBAA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DC48D3DA-AF5E-CDDB-F587-539F250B6A0C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DF8A7C3-AB35-D65E-1B91-40662AAD5088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aphic 13">
                <a:extLst>
                  <a:ext uri="{FF2B5EF4-FFF2-40B4-BE49-F238E27FC236}">
                    <a16:creationId xmlns:a16="http://schemas.microsoft.com/office/drawing/2014/main" id="{EE797415-2341-90BD-F06D-4C5D47B0BA61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C1C5D41A-4743-0916-D06D-6C0FBF572FE2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0993B276-7B73-82A6-7C6D-132EDBDDB868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136954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4C205D-BB0D-8813-6C1B-1C03BFC2F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06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76CFE2A-EE1D-3D45-8D55-36E8D4172983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55972D8A-D2D4-485D-A5E0-73C4DB3A845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14500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CAA292F-DE41-ABA9-49FB-E788628573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D3578C-A51E-E540-A51F-4DB97B057AC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55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able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067C452-FEEC-0748-9F53-0A623D3BDA0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EBDEB7-46D0-AA25-9FBD-982AE35596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5879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356C88-6EBA-FC4A-BECD-66430B1C123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948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3950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27810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9646173-8944-5FA9-8DBE-DB1725F139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2576B53-0CC3-BB16-5B4A-EC84A74180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4159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50CF59-6FBE-2243-B659-4C5AF2BFB73F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786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1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sz="2400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6" y="2457450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7CD9B1A-F053-A640-92E2-BB0B9B23CB04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AD3CEE02-6B7C-49AE-9EA9-C989DF22729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6" y="1784351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EC870-4D55-0908-C296-733B69AC9783}"/>
              </a:ext>
            </a:extLst>
          </p:cNvPr>
          <p:cNvGrpSpPr/>
          <p:nvPr userDrawn="1"/>
        </p:nvGrpSpPr>
        <p:grpSpPr>
          <a:xfrm>
            <a:off x="12294001" y="0"/>
            <a:ext cx="1681523" cy="2169065"/>
            <a:chOff x="12333600" y="0"/>
            <a:chExt cx="1681523" cy="216906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AB9F64-B511-9411-4B16-9BF3007D906B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5"/>
              <a:chOff x="12333842" y="0"/>
              <a:chExt cx="1681523" cy="2169065"/>
            </a:xfrm>
          </p:grpSpPr>
          <p:sp>
            <p:nvSpPr>
              <p:cNvPr id="21" name="textruta 5">
                <a:extLst>
                  <a:ext uri="{FF2B5EF4-FFF2-40B4-BE49-F238E27FC236}">
                    <a16:creationId xmlns:a16="http://schemas.microsoft.com/office/drawing/2014/main" id="{06EFA6DB-67D9-251C-A155-18BA4BB17813}"/>
                  </a:ext>
                </a:extLst>
              </p:cNvPr>
              <p:cNvSpPr txBox="1"/>
              <p:nvPr userDrawn="1"/>
            </p:nvSpPr>
            <p:spPr>
              <a:xfrm>
                <a:off x="12333842" y="1384235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picture.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22" name="textruta 15">
                <a:extLst>
                  <a:ext uri="{FF2B5EF4-FFF2-40B4-BE49-F238E27FC236}">
                    <a16:creationId xmlns:a16="http://schemas.microsoft.com/office/drawing/2014/main" id="{E97670CA-8A2B-8EDF-D28E-65650546B5F5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logo. right click outside work area.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033D27-9190-2DC5-F4BA-63DB0AB9B94A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21DCD133-5516-18A1-232A-E07C4F4D66F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14937049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F85DD89-EBDF-3F33-7BDB-C3BC5409F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5398FD2-5675-7342-858D-15F93BB82505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</p:spTree>
    <p:extLst>
      <p:ext uri="{BB962C8B-B14F-4D97-AF65-F5344CB8AC3E}">
        <p14:creationId xmlns:p14="http://schemas.microsoft.com/office/powerpoint/2010/main" val="33923840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CAA292F-DE41-ABA9-49FB-E788628573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D3578C-A51E-E540-A51F-4DB97B057AC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049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9646173-8944-5FA9-8DBE-DB1725F139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2576B53-0CC3-BB16-5B4A-EC84A74180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4159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50CF59-6FBE-2243-B659-4C5AF2BFB73F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747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ext i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864718E-066D-9C1C-2F7A-79D49517B2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7B144C-6A0D-1A6B-E527-BEC7AA1706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7AA2106-4697-0AB0-6F7A-F7E151C3E5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3563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>
            <a:lvl1pPr marL="223838" indent="-223838">
              <a:tabLst/>
              <a:defRPr sz="1600"/>
            </a:lvl1pPr>
            <a:lvl2pPr marL="406400" indent="-225425">
              <a:tabLst/>
              <a:defRPr sz="1400"/>
            </a:lvl2pPr>
            <a:lvl3pPr marL="581025" indent="-223838">
              <a:tabLst/>
              <a:defRPr sz="1400"/>
            </a:lvl3pPr>
            <a:lvl4pPr marL="757238" indent="-217488">
              <a:tabLst/>
              <a:defRPr sz="1400"/>
            </a:lvl4pPr>
            <a:lvl5pPr marL="939800" indent="-225425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256E4C-9F15-6440-8FBF-B00440657A25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606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AA66906-7FB8-CBA3-3EF0-36FF14FBF4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B2BF1F-02FF-964B-F95E-BB80C2C8F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5E9884F-0075-AAB9-E374-FD225FA59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0670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F3EA8E-8990-414B-A675-2A14BAE658E1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72646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DFA26A45-C3F2-5DEE-39BC-084BABC8B8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0CA3C11-07C1-FCE9-53E6-EE0F7EE1E3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D487B2C-F1FD-F447-93C4-BCD2371B9B77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F0FD56C-4CFE-B34D-6E15-3541B5C607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4020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 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 numCol="2" spcCol="288000">
            <a:noAutofit/>
          </a:bodyPr>
          <a:lstStyle>
            <a:lvl1pPr marL="180975" indent="-180975">
              <a:spcBef>
                <a:spcPts val="0"/>
              </a:spcBef>
              <a:spcAft>
                <a:spcPts val="600"/>
              </a:spcAft>
              <a:tabLst/>
              <a:defRPr sz="1200"/>
            </a:lvl1pPr>
            <a:lvl2pPr marL="406400" indent="-1825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/>
              <a:defRPr sz="1100"/>
            </a:lvl2pPr>
            <a:lvl3pPr marL="1068388" indent="-153988">
              <a:spcBef>
                <a:spcPts val="0"/>
              </a:spcBef>
              <a:spcAft>
                <a:spcPts val="600"/>
              </a:spcAft>
              <a:tabLst/>
              <a:defRPr sz="105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9E14E89-B221-8A44-8325-0311CB19118C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299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eight small picture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00B4153-A817-3B4A-8CA3-7A027E9E6A83}" type="datetime1">
              <a:rPr lang="sv-SE" smtClean="0"/>
              <a:t>2024-02-26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5D31C96-1846-8F70-C0A7-E8C1B9DC4AF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5145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elve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B8159AA9-D34B-84BE-1036-7B7AEAB8E9A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87476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8805AC88-D950-FCEF-88C5-E328C9DC009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476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AB3EA7A4-CBF7-B223-DE91-2D815A296F6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166665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7" name="Title Placeholder 12">
            <a:extLst>
              <a:ext uri="{FF2B5EF4-FFF2-40B4-BE49-F238E27FC236}">
                <a16:creationId xmlns:a16="http://schemas.microsoft.com/office/drawing/2014/main" id="{DC12C548-A9AB-6A53-FA9D-5499D0B95EF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6666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97BA7D3B-ECF9-C099-CCD1-7207A16CC48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87476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9" name="Title Placeholder 11">
            <a:extLst>
              <a:ext uri="{FF2B5EF4-FFF2-40B4-BE49-F238E27FC236}">
                <a16:creationId xmlns:a16="http://schemas.microsoft.com/office/drawing/2014/main" id="{198B6EB7-0CE4-C5EE-018B-6E2FEAE77E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87476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0" name="Picture Placeholder 12">
            <a:extLst>
              <a:ext uri="{FF2B5EF4-FFF2-40B4-BE49-F238E27FC236}">
                <a16:creationId xmlns:a16="http://schemas.microsoft.com/office/drawing/2014/main" id="{C80BFF1B-9F61-08A7-CEB9-71878DDE873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166665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1" name="Title Placeholder 13">
            <a:extLst>
              <a:ext uri="{FF2B5EF4-FFF2-40B4-BE49-F238E27FC236}">
                <a16:creationId xmlns:a16="http://schemas.microsoft.com/office/drawing/2014/main" id="{8E92504F-191A-CA71-3A4F-183B9A7047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16666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AE757EB-4A1D-F944-915D-EF77E7B9C467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6182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2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EBEF86B6-470E-1B7E-DF45-3C31E44686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5F0FFF6-02F6-A048-87D5-9CF5A5A092AC}" type="datetime1">
              <a:rPr lang="sv-SE" smtClean="0"/>
              <a:t>2024-02-26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73043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A98D0-640A-CF4B-4B1B-DDBE70A12927}"/>
              </a:ext>
            </a:extLst>
          </p:cNvPr>
          <p:cNvSpPr/>
          <p:nvPr userDrawn="1"/>
        </p:nvSpPr>
        <p:spPr>
          <a:xfrm>
            <a:off x="6203948" y="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ource Placeholder 2">
            <a:extLst>
              <a:ext uri="{FF2B5EF4-FFF2-40B4-BE49-F238E27FC236}">
                <a16:creationId xmlns:a16="http://schemas.microsoft.com/office/drawing/2014/main" id="{85B86D2B-43BC-60E5-3CF4-254AC915C9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0875" y="294772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10" name="Chart Placeholder 2">
            <a:extLst>
              <a:ext uri="{FF2B5EF4-FFF2-40B4-BE49-F238E27FC236}">
                <a16:creationId xmlns:a16="http://schemas.microsoft.com/office/drawing/2014/main" id="{4A17A043-4FE4-A736-B7C2-1AE6355395F5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6470875" y="268406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5F0FFF6-02F6-A048-87D5-9CF5A5A092AC}" type="datetime1">
              <a:rPr lang="sv-SE" smtClean="0"/>
              <a:t>2024-02-26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3E24DBD-AE44-8ADE-7EE0-E0925A928B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103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hart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A81218-75FD-E9BE-27BC-53427E0E884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2579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3950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63694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1F2074-442B-7D7C-60B9-DDBFFD21E24C}"/>
              </a:ext>
            </a:extLst>
          </p:cNvPr>
          <p:cNvSpPr/>
          <p:nvPr userDrawn="1"/>
        </p:nvSpPr>
        <p:spPr>
          <a:xfrm>
            <a:off x="6203948" y="353695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1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8" name="Table Placeholder 2">
            <a:extLst>
              <a:ext uri="{FF2B5EF4-FFF2-40B4-BE49-F238E27FC236}">
                <a16:creationId xmlns:a16="http://schemas.microsoft.com/office/drawing/2014/main" id="{8D0484EF-E09B-FB76-D5B5-AC18EAB1C6DC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470875" y="3797301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CF6CF19B-666A-47AC-2594-4BE92E6A29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ource Placeholder 2">
            <a:extLst>
              <a:ext uri="{FF2B5EF4-FFF2-40B4-BE49-F238E27FC236}">
                <a16:creationId xmlns:a16="http://schemas.microsoft.com/office/drawing/2014/main" id="{0564FB73-0BEB-738B-64DB-189C776F13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0875" y="648467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C176AAB-3F1D-BC4E-8FEA-85B77B53E4C1}" type="datetime1">
              <a:rPr lang="sv-SE" smtClean="0"/>
              <a:t>2024-02-26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47509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067C452-FEEC-0748-9F53-0A623D3BDA0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EBDEB7-46D0-AA25-9FBD-982AE35596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12809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3" y="2457450"/>
            <a:ext cx="3744912" cy="3743325"/>
          </a:xfrm>
          <a:solidFill>
            <a:srgbClr val="E6E6E6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D92DD17-7083-774C-8927-D97261191EB3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55911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tables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3737" y="2457450"/>
            <a:ext cx="2754313" cy="2606400"/>
          </a:xfrm>
          <a:solidFill>
            <a:srgbClr val="E6E6E6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009A642-31E5-753D-F0BC-A70EF5E26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4050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able Placeholder 2">
            <a:extLst>
              <a:ext uri="{FF2B5EF4-FFF2-40B4-BE49-F238E27FC236}">
                <a16:creationId xmlns:a16="http://schemas.microsoft.com/office/drawing/2014/main" id="{352A0318-1840-D9AE-052D-C3BF8114B083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6204821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FBE6545-FD97-B455-82F0-FC5EA90A88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75033" y="2457450"/>
            <a:ext cx="2754313" cy="2606400"/>
          </a:xfrm>
          <a:solidFill>
            <a:srgbClr val="E6E6E6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C42D150-1673-B53C-4E1B-52F03E0803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5346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00A398-5839-6D4D-9C0A-F7BFD2B94EB0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4631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B3F075-20EA-C94A-BC68-BAB9663B4BAE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72375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CAA292F-DE41-ABA9-49FB-E788628573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D3578C-A51E-E540-A51F-4DB97B057AC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470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9646173-8944-5FA9-8DBE-DB1725F139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2576B53-0CC3-BB16-5B4A-EC84A74180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4159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50CF59-6FBE-2243-B659-4C5AF2BFB73F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121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ext i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864718E-066D-9C1C-2F7A-79D49517B2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7B144C-6A0D-1A6B-E527-BEC7AA1706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7AA2106-4697-0AB0-6F7A-F7E151C3E5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3563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>
            <a:lvl1pPr marL="223838" indent="-223838">
              <a:tabLst/>
              <a:defRPr sz="1600"/>
            </a:lvl1pPr>
            <a:lvl2pPr marL="406400" indent="-225425">
              <a:tabLst/>
              <a:defRPr sz="1400"/>
            </a:lvl2pPr>
            <a:lvl3pPr marL="581025" indent="-223838">
              <a:tabLst/>
              <a:defRPr sz="1400"/>
            </a:lvl3pPr>
            <a:lvl4pPr marL="757238" indent="-217488">
              <a:tabLst/>
              <a:defRPr sz="1400"/>
            </a:lvl4pPr>
            <a:lvl5pPr marL="939800" indent="-225425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256E4C-9F15-6440-8FBF-B00440657A25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965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AA66906-7FB8-CBA3-3EF0-36FF14FBF4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B2BF1F-02FF-964B-F95E-BB80C2C8F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5E9884F-0075-AAB9-E374-FD225FA59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0670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F3EA8E-8990-414B-A675-2A14BAE658E1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95876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DFA26A45-C3F2-5DEE-39BC-084BABC8B8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83562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0CA3C11-07C1-FCE9-53E6-EE0F7EE1E3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D487B2C-F1FD-F447-93C4-BCD2371B9B77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F0FD56C-4CFE-B34D-6E15-3541B5C607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24868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 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 numCol="2" spcCol="288000">
            <a:noAutofit/>
          </a:bodyPr>
          <a:lstStyle>
            <a:lvl1pPr marL="180975" indent="-180975">
              <a:spcBef>
                <a:spcPts val="0"/>
              </a:spcBef>
              <a:spcAft>
                <a:spcPts val="600"/>
              </a:spcAft>
              <a:tabLst/>
              <a:defRPr sz="1200"/>
            </a:lvl1pPr>
            <a:lvl2pPr marL="406400" indent="-1825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/>
              <a:defRPr sz="1100"/>
            </a:lvl2pPr>
            <a:lvl3pPr marL="1068388" indent="-153988">
              <a:spcBef>
                <a:spcPts val="0"/>
              </a:spcBef>
              <a:spcAft>
                <a:spcPts val="600"/>
              </a:spcAft>
              <a:tabLst/>
              <a:defRPr sz="105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9E14E89-B221-8A44-8325-0311CB19118C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491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eight small picture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00B4153-A817-3B4A-8CA3-7A027E9E6A83}" type="datetime1">
              <a:rPr lang="sv-SE" smtClean="0"/>
              <a:t>2024-02-26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5D31C96-1846-8F70-C0A7-E8C1B9DC4AF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27372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elve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B8159AA9-D34B-84BE-1036-7B7AEAB8E9A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87476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8805AC88-D950-FCEF-88C5-E328C9DC009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476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AB3EA7A4-CBF7-B223-DE91-2D815A296F6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166665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7" name="Title Placeholder 12">
            <a:extLst>
              <a:ext uri="{FF2B5EF4-FFF2-40B4-BE49-F238E27FC236}">
                <a16:creationId xmlns:a16="http://schemas.microsoft.com/office/drawing/2014/main" id="{DC12C548-A9AB-6A53-FA9D-5499D0B95EF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6666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97BA7D3B-ECF9-C099-CCD1-7207A16CC48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87476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9" name="Title Placeholder 11">
            <a:extLst>
              <a:ext uri="{FF2B5EF4-FFF2-40B4-BE49-F238E27FC236}">
                <a16:creationId xmlns:a16="http://schemas.microsoft.com/office/drawing/2014/main" id="{198B6EB7-0CE4-C5EE-018B-6E2FEAE77E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87476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0" name="Picture Placeholder 12">
            <a:extLst>
              <a:ext uri="{FF2B5EF4-FFF2-40B4-BE49-F238E27FC236}">
                <a16:creationId xmlns:a16="http://schemas.microsoft.com/office/drawing/2014/main" id="{C80BFF1B-9F61-08A7-CEB9-71878DDE873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166665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1" name="Title Placeholder 13">
            <a:extLst>
              <a:ext uri="{FF2B5EF4-FFF2-40B4-BE49-F238E27FC236}">
                <a16:creationId xmlns:a16="http://schemas.microsoft.com/office/drawing/2014/main" id="{8E92504F-191A-CA71-3A4F-183B9A7047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16666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AE757EB-4A1D-F944-915D-EF77E7B9C467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90658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2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EBEF86B6-470E-1B7E-DF45-3C31E44686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5F0FFF6-02F6-A048-87D5-9CF5A5A092AC}" type="datetime1">
              <a:rPr lang="sv-SE" smtClean="0"/>
              <a:t>2024-02-26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65591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A98D0-640A-CF4B-4B1B-DDBE70A12927}"/>
              </a:ext>
            </a:extLst>
          </p:cNvPr>
          <p:cNvSpPr/>
          <p:nvPr userDrawn="1"/>
        </p:nvSpPr>
        <p:spPr>
          <a:xfrm>
            <a:off x="6203948" y="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ource Placeholder 2">
            <a:extLst>
              <a:ext uri="{FF2B5EF4-FFF2-40B4-BE49-F238E27FC236}">
                <a16:creationId xmlns:a16="http://schemas.microsoft.com/office/drawing/2014/main" id="{85B86D2B-43BC-60E5-3CF4-254AC915C9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0875" y="294772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10" name="Chart Placeholder 2">
            <a:extLst>
              <a:ext uri="{FF2B5EF4-FFF2-40B4-BE49-F238E27FC236}">
                <a16:creationId xmlns:a16="http://schemas.microsoft.com/office/drawing/2014/main" id="{4A17A043-4FE4-A736-B7C2-1AE6355395F5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6470875" y="268406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5F0FFF6-02F6-A048-87D5-9CF5A5A092AC}" type="datetime1">
              <a:rPr lang="sv-SE" smtClean="0"/>
              <a:t>2024-02-26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3E24DBD-AE44-8ADE-7EE0-E0925A928B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83328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hart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A81218-75FD-E9BE-27BC-53427E0E884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44791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3950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6412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1F2074-442B-7D7C-60B9-DDBFFD21E24C}"/>
              </a:ext>
            </a:extLst>
          </p:cNvPr>
          <p:cNvSpPr/>
          <p:nvPr userDrawn="1"/>
        </p:nvSpPr>
        <p:spPr>
          <a:xfrm>
            <a:off x="6203948" y="353695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1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8" name="Table Placeholder 2">
            <a:extLst>
              <a:ext uri="{FF2B5EF4-FFF2-40B4-BE49-F238E27FC236}">
                <a16:creationId xmlns:a16="http://schemas.microsoft.com/office/drawing/2014/main" id="{8D0484EF-E09B-FB76-D5B5-AC18EAB1C6DC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470875" y="3797301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CF6CF19B-666A-47AC-2594-4BE92E6A29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ource Placeholder 2">
            <a:extLst>
              <a:ext uri="{FF2B5EF4-FFF2-40B4-BE49-F238E27FC236}">
                <a16:creationId xmlns:a16="http://schemas.microsoft.com/office/drawing/2014/main" id="{0564FB73-0BEB-738B-64DB-189C776F13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0875" y="648467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C176AAB-3F1D-BC4E-8FEA-85B77B53E4C1}" type="datetime1">
              <a:rPr lang="sv-SE" smtClean="0"/>
              <a:t>2024-02-26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68147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067C452-FEEC-0748-9F53-0A623D3BDA0D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EBDEB7-46D0-AA25-9FBD-982AE35596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56051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3" y="2457450"/>
            <a:ext cx="3744912" cy="3743325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D92DD17-7083-774C-8927-D97261191EB3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03960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, chart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2667418-9D63-9717-C5B7-2B530E762104}"/>
              </a:ext>
            </a:extLst>
          </p:cNvPr>
          <p:cNvSpPr/>
          <p:nvPr userDrawn="1"/>
        </p:nvSpPr>
        <p:spPr>
          <a:xfrm>
            <a:off x="4224338" y="2457450"/>
            <a:ext cx="3743325" cy="3743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274B7D69-363B-8847-7523-F7EDACA7AC6B}"/>
              </a:ext>
            </a:extLst>
          </p:cNvPr>
          <p:cNvSpPr>
            <a:spLocks noGrp="1"/>
          </p:cNvSpPr>
          <p:nvPr>
            <p:ph type="tbl" sz="quarter" idx="33" hasCustomPrompt="1"/>
          </p:nvPr>
        </p:nvSpPr>
        <p:spPr>
          <a:xfrm>
            <a:off x="263525" y="2457450"/>
            <a:ext cx="3744913" cy="3743325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noProof="0"/>
              <a:t>Click the icon to insert a table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827413"/>
            <a:ext cx="3744913" cy="3373362"/>
          </a:xfrm>
          <a:noFill/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A81218-75FD-E9BE-27BC-53427E0E884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ub headder 1">
            <a:extLst>
              <a:ext uri="{FF2B5EF4-FFF2-40B4-BE49-F238E27FC236}">
                <a16:creationId xmlns:a16="http://schemas.microsoft.com/office/drawing/2014/main" id="{919C5607-1AB8-893B-396D-0150FAE1C1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2292" y="2459121"/>
            <a:ext cx="3740400" cy="368292"/>
          </a:xfr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0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9632432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, char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9F154E-B589-B302-16CB-F77B6F001015}"/>
              </a:ext>
            </a:extLst>
          </p:cNvPr>
          <p:cNvSpPr/>
          <p:nvPr userDrawn="1"/>
        </p:nvSpPr>
        <p:spPr>
          <a:xfrm>
            <a:off x="4224338" y="2457450"/>
            <a:ext cx="3743325" cy="3743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274B7D69-363B-8847-7523-F7EDACA7AC6B}"/>
              </a:ext>
            </a:extLst>
          </p:cNvPr>
          <p:cNvSpPr>
            <a:spLocks noGrp="1"/>
          </p:cNvSpPr>
          <p:nvPr>
            <p:ph type="tbl" sz="quarter" idx="33" hasCustomPrompt="1"/>
          </p:nvPr>
        </p:nvSpPr>
        <p:spPr>
          <a:xfrm>
            <a:off x="263525" y="2457450"/>
            <a:ext cx="3744913" cy="3743325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noProof="0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B874FF57-E25C-B343-3CAD-8654560D353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186067" y="2457449"/>
            <a:ext cx="3742408" cy="3743325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3" name="Chart Placeholder 2">
            <a:extLst>
              <a:ext uri="{FF2B5EF4-FFF2-40B4-BE49-F238E27FC236}">
                <a16:creationId xmlns:a16="http://schemas.microsoft.com/office/drawing/2014/main" id="{323E4A40-0B6B-EE31-2821-77827E83F4C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827413"/>
            <a:ext cx="3744913" cy="3373362"/>
          </a:xfrm>
          <a:noFill/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24" name="Sub headder 1">
            <a:extLst>
              <a:ext uri="{FF2B5EF4-FFF2-40B4-BE49-F238E27FC236}">
                <a16:creationId xmlns:a16="http://schemas.microsoft.com/office/drawing/2014/main" id="{82840D45-13D1-2F26-68BA-4FA1B5D097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2292" y="2459121"/>
            <a:ext cx="3740400" cy="368292"/>
          </a:xfr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0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27976010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tables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3737" y="2457450"/>
            <a:ext cx="2754313" cy="2606400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009A642-31E5-753D-F0BC-A70EF5E26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4050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able Placeholder 2">
            <a:extLst>
              <a:ext uri="{FF2B5EF4-FFF2-40B4-BE49-F238E27FC236}">
                <a16:creationId xmlns:a16="http://schemas.microsoft.com/office/drawing/2014/main" id="{352A0318-1840-D9AE-052D-C3BF8114B083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6204821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FBE6545-FD97-B455-82F0-FC5EA90A88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75033" y="2457450"/>
            <a:ext cx="2754313" cy="2606400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C42D150-1673-B53C-4E1B-52F03E0803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5346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00A398-5839-6D4D-9C0A-F7BFD2B94EB0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89577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B3F075-20EA-C94A-BC68-BAB9663B4BAE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17927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38E41654-7CD0-89EE-34EC-AB10D3C2459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DACCC4-D458-6840-BF63-635E8CE7F0F5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39ADF0-59B7-0FE2-E630-B665D652435D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9122F15-B67A-0CEE-2018-C25C25C74ACA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right click outside work area.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Blue. Yellow or Red</a:t>
              </a:r>
            </a:p>
            <a:p>
              <a:pPr algn="ctr"/>
              <a:r>
                <a:rPr lang="en-US" sz="900" b="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4469C0B-8AAE-0B17-6FB5-874109E201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0AA8D6E-DFD0-E049-128A-82127DB98F15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91374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oilet&#10;&#10;Description automatically generated">
            <a:extLst>
              <a:ext uri="{FF2B5EF4-FFF2-40B4-BE49-F238E27FC236}">
                <a16:creationId xmlns:a16="http://schemas.microsoft.com/office/drawing/2014/main" id="{E0CE16A8-B455-9848-94CB-E43EC38833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1655-766C-7D43-8076-86974CCB2602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8698BC9C-60C9-4918-82F6-009887A908AC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B61DB4EC-B77A-A31F-7F67-3ACCEB38176E}"/>
              </a:ext>
            </a:extLst>
          </p:cNvPr>
          <p:cNvGrpSpPr/>
          <p:nvPr userDrawn="1"/>
        </p:nvGrpSpPr>
        <p:grpSpPr>
          <a:xfrm>
            <a:off x="269874" y="2484316"/>
            <a:ext cx="5724525" cy="1889369"/>
            <a:chOff x="3345684" y="1206061"/>
            <a:chExt cx="7122619" cy="23508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02B625F-8835-0759-EB21-B12E7522BD93}"/>
                </a:ext>
              </a:extLst>
            </p:cNvPr>
            <p:cNvGrpSpPr/>
            <p:nvPr/>
          </p:nvGrpSpPr>
          <p:grpSpPr>
            <a:xfrm>
              <a:off x="3345684" y="1206061"/>
              <a:ext cx="7122619" cy="1911597"/>
              <a:chOff x="263525" y="266830"/>
              <a:chExt cx="1454615" cy="3903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BE3A5CE-3230-3E1F-BDFC-4210F6996FD0}"/>
                  </a:ext>
                </a:extLst>
              </p:cNvPr>
              <p:cNvGrpSpPr/>
              <p:nvPr/>
            </p:nvGrpSpPr>
            <p:grpSpPr>
              <a:xfrm>
                <a:off x="263525" y="266830"/>
                <a:ext cx="399269" cy="390395"/>
                <a:chOff x="263525" y="266830"/>
                <a:chExt cx="399269" cy="390395"/>
              </a:xfrm>
            </p:grpSpPr>
            <p:grpSp>
              <p:nvGrpSpPr>
                <p:cNvPr id="30" name="Graphic 18">
                  <a:extLst>
                    <a:ext uri="{FF2B5EF4-FFF2-40B4-BE49-F238E27FC236}">
                      <a16:creationId xmlns:a16="http://schemas.microsoft.com/office/drawing/2014/main" id="{CDD3A016-A823-96BD-C6AE-6318BD50D771}"/>
                    </a:ext>
                  </a:extLst>
                </p:cNvPr>
                <p:cNvGrpSpPr/>
                <p:nvPr/>
              </p:nvGrpSpPr>
              <p:grpSpPr>
                <a:xfrm>
                  <a:off x="263644" y="525607"/>
                  <a:ext cx="399150" cy="131618"/>
                  <a:chOff x="1598199" y="2353579"/>
                  <a:chExt cx="1362194" cy="449177"/>
                </a:xfrm>
              </p:grpSpPr>
              <p:sp>
                <p:nvSpPr>
                  <p:cNvPr id="37" name="Freeform 36">
                    <a:extLst>
                      <a:ext uri="{FF2B5EF4-FFF2-40B4-BE49-F238E27FC236}">
                        <a16:creationId xmlns:a16="http://schemas.microsoft.com/office/drawing/2014/main" id="{66C31846-EF09-ABEF-2F1A-5F13D81E8CB2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1362194" cy="449177"/>
                  </a:xfrm>
                  <a:custGeom>
                    <a:avLst/>
                    <a:gdLst>
                      <a:gd name="connsiteX0" fmla="*/ 613291 w 1362194"/>
                      <a:gd name="connsiteY0" fmla="*/ 95940 h 449177"/>
                      <a:gd name="connsiteX1" fmla="*/ 564309 w 1362194"/>
                      <a:gd name="connsiteY1" fmla="*/ 97155 h 449177"/>
                      <a:gd name="connsiteX2" fmla="*/ 564309 w 1362194"/>
                      <a:gd name="connsiteY2" fmla="*/ 97155 h 449177"/>
                      <a:gd name="connsiteX3" fmla="*/ 530709 w 1362194"/>
                      <a:gd name="connsiteY3" fmla="*/ 93512 h 449177"/>
                      <a:gd name="connsiteX4" fmla="*/ 0 w 1362194"/>
                      <a:gd name="connsiteY4" fmla="*/ 0 h 449177"/>
                      <a:gd name="connsiteX5" fmla="*/ 0 w 1362194"/>
                      <a:gd name="connsiteY5" fmla="*/ 197548 h 449177"/>
                      <a:gd name="connsiteX6" fmla="*/ 348544 w 1362194"/>
                      <a:gd name="connsiteY6" fmla="*/ 414933 h 449177"/>
                      <a:gd name="connsiteX7" fmla="*/ 435578 w 1362194"/>
                      <a:gd name="connsiteY7" fmla="*/ 446913 h 449177"/>
                      <a:gd name="connsiteX8" fmla="*/ 435578 w 1362194"/>
                      <a:gd name="connsiteY8" fmla="*/ 446913 h 449177"/>
                      <a:gd name="connsiteX9" fmla="*/ 511683 w 1362194"/>
                      <a:gd name="connsiteY9" fmla="*/ 444889 h 449177"/>
                      <a:gd name="connsiteX10" fmla="*/ 1362194 w 1362194"/>
                      <a:gd name="connsiteY10" fmla="*/ 275273 h 449177"/>
                      <a:gd name="connsiteX11" fmla="*/ 1362194 w 1362194"/>
                      <a:gd name="connsiteY11" fmla="*/ 12549 h 449177"/>
                      <a:gd name="connsiteX12" fmla="*/ 613291 w 1362194"/>
                      <a:gd name="connsiteY12" fmla="*/ 95940 h 449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449177">
                        <a:moveTo>
                          <a:pt x="613291" y="95940"/>
                        </a:moveTo>
                        <a:cubicBezTo>
                          <a:pt x="597098" y="97560"/>
                          <a:pt x="580501" y="97964"/>
                          <a:pt x="564309" y="97155"/>
                        </a:cubicBez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460"/>
                          <a:pt x="435578" y="446913"/>
                        </a:cubicBezTo>
                        <a:lnTo>
                          <a:pt x="435578" y="446913"/>
                        </a:lnTo>
                        <a:cubicBezTo>
                          <a:pt x="460677" y="450556"/>
                          <a:pt x="486180" y="449747"/>
                          <a:pt x="511683" y="444889"/>
                        </a:cubicBezTo>
                        <a:lnTo>
                          <a:pt x="1362194" y="275273"/>
                        </a:lnTo>
                        <a:lnTo>
                          <a:pt x="1362194" y="12549"/>
                        </a:lnTo>
                        <a:lnTo>
                          <a:pt x="613291" y="95940"/>
                        </a:lnTo>
                        <a:close/>
                      </a:path>
                    </a:pathLst>
                  </a:custGeom>
                  <a:solidFill>
                    <a:srgbClr val="FF444E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37">
                    <a:extLst>
                      <a:ext uri="{FF2B5EF4-FFF2-40B4-BE49-F238E27FC236}">
                        <a16:creationId xmlns:a16="http://schemas.microsoft.com/office/drawing/2014/main" id="{A6F8E0F5-AD0B-561C-1AF2-267546114800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564308" cy="446508"/>
                  </a:xfrm>
                  <a:custGeom>
                    <a:avLst/>
                    <a:gdLst>
                      <a:gd name="connsiteX0" fmla="*/ 435173 w 564308"/>
                      <a:gd name="connsiteY0" fmla="*/ 446508 h 446508"/>
                      <a:gd name="connsiteX1" fmla="*/ 564309 w 564308"/>
                      <a:gd name="connsiteY1" fmla="*/ 97155 h 446508"/>
                      <a:gd name="connsiteX2" fmla="*/ 530709 w 564308"/>
                      <a:gd name="connsiteY2" fmla="*/ 93512 h 446508"/>
                      <a:gd name="connsiteX3" fmla="*/ 0 w 564308"/>
                      <a:gd name="connsiteY3" fmla="*/ 0 h 446508"/>
                      <a:gd name="connsiteX4" fmla="*/ 0 w 564308"/>
                      <a:gd name="connsiteY4" fmla="*/ 197548 h 446508"/>
                      <a:gd name="connsiteX5" fmla="*/ 348544 w 564308"/>
                      <a:gd name="connsiteY5" fmla="*/ 414933 h 446508"/>
                      <a:gd name="connsiteX6" fmla="*/ 435173 w 564308"/>
                      <a:gd name="connsiteY6" fmla="*/ 446508 h 446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4308" h="446508">
                        <a:moveTo>
                          <a:pt x="435173" y="446508"/>
                        </a:move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055"/>
                          <a:pt x="435173" y="446508"/>
                        </a:cubicBezTo>
                      </a:path>
                    </a:pathLst>
                  </a:custGeom>
                  <a:solidFill>
                    <a:schemeClr val="accent3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" name="Graphic 18">
                  <a:extLst>
                    <a:ext uri="{FF2B5EF4-FFF2-40B4-BE49-F238E27FC236}">
                      <a16:creationId xmlns:a16="http://schemas.microsoft.com/office/drawing/2014/main" id="{E6E278E4-099B-699E-E2B7-D5D1642B391B}"/>
                    </a:ext>
                  </a:extLst>
                </p:cNvPr>
                <p:cNvGrpSpPr/>
                <p:nvPr/>
              </p:nvGrpSpPr>
              <p:grpSpPr>
                <a:xfrm>
                  <a:off x="263525" y="407537"/>
                  <a:ext cx="399150" cy="108977"/>
                  <a:chOff x="1597794" y="1950644"/>
                  <a:chExt cx="1362194" cy="371910"/>
                </a:xfrm>
              </p:grpSpPr>
              <p:sp>
                <p:nvSpPr>
                  <p:cNvPr id="35" name="Freeform 34">
                    <a:extLst>
                      <a:ext uri="{FF2B5EF4-FFF2-40B4-BE49-F238E27FC236}">
                        <a16:creationId xmlns:a16="http://schemas.microsoft.com/office/drawing/2014/main" id="{4571C43A-9F28-3D60-B8E2-CBAA33C76D31}"/>
                      </a:ext>
                    </a:extLst>
                  </p:cNvPr>
                  <p:cNvSpPr/>
                  <p:nvPr/>
                </p:nvSpPr>
                <p:spPr>
                  <a:xfrm>
                    <a:off x="1597794" y="1950644"/>
                    <a:ext cx="1362194" cy="371909"/>
                  </a:xfrm>
                  <a:custGeom>
                    <a:avLst/>
                    <a:gdLst>
                      <a:gd name="connsiteX0" fmla="*/ 786146 w 1362194"/>
                      <a:gd name="connsiteY0" fmla="*/ 1765 h 371909"/>
                      <a:gd name="connsiteX1" fmla="*/ 749713 w 1362194"/>
                      <a:gd name="connsiteY1" fmla="*/ 146 h 371909"/>
                      <a:gd name="connsiteX2" fmla="*/ 749713 w 1362194"/>
                      <a:gd name="connsiteY2" fmla="*/ 146 h 371909"/>
                      <a:gd name="connsiteX3" fmla="*/ 737568 w 1362194"/>
                      <a:gd name="connsiteY3" fmla="*/ 956 h 371909"/>
                      <a:gd name="connsiteX4" fmla="*/ 0 w 1362194"/>
                      <a:gd name="connsiteY4" fmla="*/ 66940 h 371909"/>
                      <a:gd name="connsiteX5" fmla="*/ 0 w 1362194"/>
                      <a:gd name="connsiteY5" fmla="*/ 297278 h 371909"/>
                      <a:gd name="connsiteX6" fmla="*/ 576048 w 1362194"/>
                      <a:gd name="connsiteY6" fmla="*/ 370145 h 371909"/>
                      <a:gd name="connsiteX7" fmla="*/ 612077 w 1362194"/>
                      <a:gd name="connsiteY7" fmla="*/ 371764 h 371909"/>
                      <a:gd name="connsiteX8" fmla="*/ 612077 w 1362194"/>
                      <a:gd name="connsiteY8" fmla="*/ 371764 h 371909"/>
                      <a:gd name="connsiteX9" fmla="*/ 624626 w 1362194"/>
                      <a:gd name="connsiteY9" fmla="*/ 370954 h 371909"/>
                      <a:gd name="connsiteX10" fmla="*/ 1362194 w 1362194"/>
                      <a:gd name="connsiteY10" fmla="*/ 304970 h 371909"/>
                      <a:gd name="connsiteX11" fmla="*/ 1362194 w 1362194"/>
                      <a:gd name="connsiteY11" fmla="*/ 74631 h 371909"/>
                      <a:gd name="connsiteX12" fmla="*/ 786146 w 1362194"/>
                      <a:gd name="connsiteY12" fmla="*/ 1765 h 371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371909">
                        <a:moveTo>
                          <a:pt x="786146" y="1765"/>
                        </a:moveTo>
                        <a:cubicBezTo>
                          <a:pt x="774002" y="146"/>
                          <a:pt x="761857" y="-259"/>
                          <a:pt x="749713" y="146"/>
                        </a:cubicBezTo>
                        <a:lnTo>
                          <a:pt x="749713" y="146"/>
                        </a:lnTo>
                        <a:cubicBezTo>
                          <a:pt x="745665" y="146"/>
                          <a:pt x="741617" y="551"/>
                          <a:pt x="737568" y="956"/>
                        </a:cubicBezTo>
                        <a:lnTo>
                          <a:pt x="0" y="66940"/>
                        </a:lnTo>
                        <a:lnTo>
                          <a:pt x="0" y="297278"/>
                        </a:lnTo>
                        <a:lnTo>
                          <a:pt x="576048" y="370145"/>
                        </a:lnTo>
                        <a:cubicBezTo>
                          <a:pt x="587788" y="371764"/>
                          <a:pt x="599932" y="372169"/>
                          <a:pt x="612077" y="371764"/>
                        </a:cubicBezTo>
                        <a:lnTo>
                          <a:pt x="612077" y="371764"/>
                        </a:lnTo>
                        <a:cubicBezTo>
                          <a:pt x="616125" y="371764"/>
                          <a:pt x="620173" y="371359"/>
                          <a:pt x="624626" y="370954"/>
                        </a:cubicBezTo>
                        <a:lnTo>
                          <a:pt x="1362194" y="304970"/>
                        </a:lnTo>
                        <a:lnTo>
                          <a:pt x="1362194" y="74631"/>
                        </a:lnTo>
                        <a:lnTo>
                          <a:pt x="786146" y="1765"/>
                        </a:lnTo>
                        <a:close/>
                      </a:path>
                    </a:pathLst>
                  </a:custGeom>
                  <a:solidFill>
                    <a:srgbClr val="FFBC2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35">
                    <a:extLst>
                      <a:ext uri="{FF2B5EF4-FFF2-40B4-BE49-F238E27FC236}">
                        <a16:creationId xmlns:a16="http://schemas.microsoft.com/office/drawing/2014/main" id="{B59816C1-F62D-75AC-43F6-4B530050737D}"/>
                      </a:ext>
                    </a:extLst>
                  </p:cNvPr>
                  <p:cNvSpPr/>
                  <p:nvPr/>
                </p:nvSpPr>
                <p:spPr>
                  <a:xfrm>
                    <a:off x="1598199" y="1950791"/>
                    <a:ext cx="749712" cy="371763"/>
                  </a:xfrm>
                  <a:custGeom>
                    <a:avLst/>
                    <a:gdLst>
                      <a:gd name="connsiteX0" fmla="*/ 0 w 749712"/>
                      <a:gd name="connsiteY0" fmla="*/ 66794 h 371763"/>
                      <a:gd name="connsiteX1" fmla="*/ 0 w 749712"/>
                      <a:gd name="connsiteY1" fmla="*/ 297132 h 371763"/>
                      <a:gd name="connsiteX2" fmla="*/ 576048 w 749712"/>
                      <a:gd name="connsiteY2" fmla="*/ 369999 h 371763"/>
                      <a:gd name="connsiteX3" fmla="*/ 612077 w 749712"/>
                      <a:gd name="connsiteY3" fmla="*/ 371618 h 371763"/>
                      <a:gd name="connsiteX4" fmla="*/ 749713 w 749712"/>
                      <a:gd name="connsiteY4" fmla="*/ 0 h 371763"/>
                      <a:gd name="connsiteX5" fmla="*/ 737568 w 749712"/>
                      <a:gd name="connsiteY5" fmla="*/ 810 h 371763"/>
                      <a:gd name="connsiteX6" fmla="*/ 0 w 749712"/>
                      <a:gd name="connsiteY6" fmla="*/ 66794 h 37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9712" h="371763">
                        <a:moveTo>
                          <a:pt x="0" y="66794"/>
                        </a:moveTo>
                        <a:lnTo>
                          <a:pt x="0" y="297132"/>
                        </a:lnTo>
                        <a:lnTo>
                          <a:pt x="576048" y="369999"/>
                        </a:lnTo>
                        <a:cubicBezTo>
                          <a:pt x="587788" y="371618"/>
                          <a:pt x="599932" y="372023"/>
                          <a:pt x="612077" y="371618"/>
                        </a:cubicBezTo>
                        <a:lnTo>
                          <a:pt x="749713" y="0"/>
                        </a:lnTo>
                        <a:cubicBezTo>
                          <a:pt x="745665" y="0"/>
                          <a:pt x="741617" y="405"/>
                          <a:pt x="737568" y="810"/>
                        </a:cubicBezTo>
                        <a:lnTo>
                          <a:pt x="0" y="66794"/>
                        </a:lnTo>
                        <a:close/>
                      </a:path>
                    </a:pathLst>
                  </a:custGeom>
                  <a:solidFill>
                    <a:srgbClr val="FFB00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" name="Graphic 18">
                  <a:extLst>
                    <a:ext uri="{FF2B5EF4-FFF2-40B4-BE49-F238E27FC236}">
                      <a16:creationId xmlns:a16="http://schemas.microsoft.com/office/drawing/2014/main" id="{CAA47ACF-B59C-BA9E-404D-8D59824BE61B}"/>
                    </a:ext>
                  </a:extLst>
                </p:cNvPr>
                <p:cNvGrpSpPr/>
                <p:nvPr/>
              </p:nvGrpSpPr>
              <p:grpSpPr>
                <a:xfrm>
                  <a:off x="263525" y="266830"/>
                  <a:ext cx="398913" cy="131736"/>
                  <a:chOff x="1597794" y="1470443"/>
                  <a:chExt cx="1361384" cy="449581"/>
                </a:xfrm>
              </p:grpSpPr>
              <p:sp>
                <p:nvSpPr>
                  <p:cNvPr id="33" name="Freeform 32">
                    <a:extLst>
                      <a:ext uri="{FF2B5EF4-FFF2-40B4-BE49-F238E27FC236}">
                        <a16:creationId xmlns:a16="http://schemas.microsoft.com/office/drawing/2014/main" id="{3DDD98AB-3AE4-2A78-2B3A-CFD2E4DF80EB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443"/>
                    <a:ext cx="1361384" cy="449581"/>
                  </a:xfrm>
                  <a:custGeom>
                    <a:avLst/>
                    <a:gdLst>
                      <a:gd name="connsiteX0" fmla="*/ 1013650 w 1361384"/>
                      <a:gd name="connsiteY0" fmla="*/ 34244 h 449581"/>
                      <a:gd name="connsiteX1" fmla="*/ 926211 w 1361384"/>
                      <a:gd name="connsiteY1" fmla="*/ 2264 h 449581"/>
                      <a:gd name="connsiteX2" fmla="*/ 926211 w 1361384"/>
                      <a:gd name="connsiteY2" fmla="*/ 2264 h 449581"/>
                      <a:gd name="connsiteX3" fmla="*/ 850511 w 1361384"/>
                      <a:gd name="connsiteY3" fmla="*/ 4288 h 449581"/>
                      <a:gd name="connsiteX4" fmla="*/ 0 w 1361384"/>
                      <a:gd name="connsiteY4" fmla="*/ 173905 h 449581"/>
                      <a:gd name="connsiteX5" fmla="*/ 0 w 1361384"/>
                      <a:gd name="connsiteY5" fmla="*/ 436628 h 449581"/>
                      <a:gd name="connsiteX6" fmla="*/ 748093 w 1361384"/>
                      <a:gd name="connsiteY6" fmla="*/ 353237 h 449581"/>
                      <a:gd name="connsiteX7" fmla="*/ 780478 w 1361384"/>
                      <a:gd name="connsiteY7" fmla="*/ 351617 h 449581"/>
                      <a:gd name="connsiteX8" fmla="*/ 796671 w 1361384"/>
                      <a:gd name="connsiteY8" fmla="*/ 352022 h 449581"/>
                      <a:gd name="connsiteX9" fmla="*/ 796671 w 1361384"/>
                      <a:gd name="connsiteY9" fmla="*/ 352022 h 449581"/>
                      <a:gd name="connsiteX10" fmla="*/ 830675 w 1361384"/>
                      <a:gd name="connsiteY10" fmla="*/ 356070 h 449581"/>
                      <a:gd name="connsiteX11" fmla="*/ 1361384 w 1361384"/>
                      <a:gd name="connsiteY11" fmla="*/ 449582 h 449581"/>
                      <a:gd name="connsiteX12" fmla="*/ 1361384 w 1361384"/>
                      <a:gd name="connsiteY12" fmla="*/ 252034 h 449581"/>
                      <a:gd name="connsiteX13" fmla="*/ 1013650 w 1361384"/>
                      <a:gd name="connsiteY13" fmla="*/ 34244 h 4495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61384" h="449581">
                        <a:moveTo>
                          <a:pt x="1013650" y="34244"/>
                        </a:moveTo>
                        <a:cubicBezTo>
                          <a:pt x="986933" y="17242"/>
                          <a:pt x="956977" y="6717"/>
                          <a:pt x="926211" y="2264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8619" y="352022"/>
                          <a:pt x="769548" y="351617"/>
                          <a:pt x="780478" y="351617"/>
                        </a:cubicBezTo>
                        <a:cubicBezTo>
                          <a:pt x="785741" y="351617"/>
                          <a:pt x="791408" y="352022"/>
                          <a:pt x="796671" y="352022"/>
                        </a:cubicBezTo>
                        <a:lnTo>
                          <a:pt x="796671" y="352022"/>
                        </a:lnTo>
                        <a:cubicBezTo>
                          <a:pt x="808006" y="352832"/>
                          <a:pt x="819340" y="354046"/>
                          <a:pt x="830675" y="356070"/>
                        </a:cubicBezTo>
                        <a:lnTo>
                          <a:pt x="1361384" y="449582"/>
                        </a:lnTo>
                        <a:lnTo>
                          <a:pt x="1361384" y="252034"/>
                        </a:lnTo>
                        <a:lnTo>
                          <a:pt x="1013650" y="34244"/>
                        </a:lnTo>
                        <a:close/>
                      </a:path>
                    </a:pathLst>
                  </a:custGeom>
                  <a:solidFill>
                    <a:srgbClr val="0080E7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33">
                    <a:extLst>
                      <a:ext uri="{FF2B5EF4-FFF2-40B4-BE49-F238E27FC236}">
                        <a16:creationId xmlns:a16="http://schemas.microsoft.com/office/drawing/2014/main" id="{7B55D4FF-4507-B23A-5E42-0E239E094060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848"/>
                    <a:ext cx="926210" cy="436628"/>
                  </a:xfrm>
                  <a:custGeom>
                    <a:avLst/>
                    <a:gdLst>
                      <a:gd name="connsiteX0" fmla="*/ 780883 w 926210"/>
                      <a:gd name="connsiteY0" fmla="*/ 351213 h 436628"/>
                      <a:gd name="connsiteX1" fmla="*/ 797076 w 926210"/>
                      <a:gd name="connsiteY1" fmla="*/ 351617 h 436628"/>
                      <a:gd name="connsiteX2" fmla="*/ 926211 w 926210"/>
                      <a:gd name="connsiteY2" fmla="*/ 2264 h 436628"/>
                      <a:gd name="connsiteX3" fmla="*/ 850511 w 926210"/>
                      <a:gd name="connsiteY3" fmla="*/ 4288 h 436628"/>
                      <a:gd name="connsiteX4" fmla="*/ 0 w 926210"/>
                      <a:gd name="connsiteY4" fmla="*/ 173905 h 436628"/>
                      <a:gd name="connsiteX5" fmla="*/ 0 w 926210"/>
                      <a:gd name="connsiteY5" fmla="*/ 436628 h 436628"/>
                      <a:gd name="connsiteX6" fmla="*/ 748093 w 926210"/>
                      <a:gd name="connsiteY6" fmla="*/ 353237 h 436628"/>
                      <a:gd name="connsiteX7" fmla="*/ 780883 w 926210"/>
                      <a:gd name="connsiteY7" fmla="*/ 351213 h 436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6210" h="436628">
                        <a:moveTo>
                          <a:pt x="780883" y="351213"/>
                        </a:moveTo>
                        <a:cubicBezTo>
                          <a:pt x="786551" y="351213"/>
                          <a:pt x="791813" y="351617"/>
                          <a:pt x="797076" y="351617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9428" y="351617"/>
                          <a:pt x="769953" y="351213"/>
                          <a:pt x="780883" y="351213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aphic 18">
                <a:extLst>
                  <a:ext uri="{FF2B5EF4-FFF2-40B4-BE49-F238E27FC236}">
                    <a16:creationId xmlns:a16="http://schemas.microsoft.com/office/drawing/2014/main" id="{78F8A2CA-AA9A-7737-B642-37AA5954CA26}"/>
                  </a:ext>
                </a:extLst>
              </p:cNvPr>
              <p:cNvGrpSpPr/>
              <p:nvPr/>
            </p:nvGrpSpPr>
            <p:grpSpPr>
              <a:xfrm>
                <a:off x="756977" y="301062"/>
                <a:ext cx="961163" cy="321574"/>
                <a:chOff x="3281814" y="1587269"/>
                <a:chExt cx="3280195" cy="1097446"/>
              </a:xfrm>
              <a:solidFill>
                <a:schemeClr val="bg1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EC4A4652-2328-6F12-4FF4-819E5790865A}"/>
                    </a:ext>
                  </a:extLst>
                </p:cNvPr>
                <p:cNvSpPr/>
                <p:nvPr/>
              </p:nvSpPr>
              <p:spPr>
                <a:xfrm>
                  <a:off x="4147708" y="1888045"/>
                  <a:ext cx="755380" cy="796671"/>
                </a:xfrm>
                <a:custGeom>
                  <a:avLst/>
                  <a:gdLst>
                    <a:gd name="connsiteX0" fmla="*/ 377690 w 755380"/>
                    <a:gd name="connsiteY0" fmla="*/ 0 h 796671"/>
                    <a:gd name="connsiteX1" fmla="*/ 0 w 755380"/>
                    <a:gd name="connsiteY1" fmla="*/ 398335 h 796671"/>
                    <a:gd name="connsiteX2" fmla="*/ 377690 w 755380"/>
                    <a:gd name="connsiteY2" fmla="*/ 796671 h 796671"/>
                    <a:gd name="connsiteX3" fmla="*/ 735545 w 755380"/>
                    <a:gd name="connsiteY3" fmla="*/ 533138 h 796671"/>
                    <a:gd name="connsiteX4" fmla="*/ 584145 w 755380"/>
                    <a:gd name="connsiteY4" fmla="*/ 533138 h 796671"/>
                    <a:gd name="connsiteX5" fmla="*/ 377690 w 755380"/>
                    <a:gd name="connsiteY5" fmla="*/ 666321 h 796671"/>
                    <a:gd name="connsiteX6" fmla="*/ 144923 w 755380"/>
                    <a:gd name="connsiteY6" fmla="*/ 424244 h 796671"/>
                    <a:gd name="connsiteX7" fmla="*/ 754571 w 755380"/>
                    <a:gd name="connsiteY7" fmla="*/ 424244 h 796671"/>
                    <a:gd name="connsiteX8" fmla="*/ 755380 w 755380"/>
                    <a:gd name="connsiteY8" fmla="*/ 398335 h 796671"/>
                    <a:gd name="connsiteX9" fmla="*/ 377690 w 755380"/>
                    <a:gd name="connsiteY9" fmla="*/ 0 h 796671"/>
                    <a:gd name="connsiteX10" fmla="*/ 153424 w 755380"/>
                    <a:gd name="connsiteY10" fmla="*/ 315349 h 796671"/>
                    <a:gd name="connsiteX11" fmla="*/ 379310 w 755380"/>
                    <a:gd name="connsiteY11" fmla="*/ 119420 h 796671"/>
                    <a:gd name="connsiteX12" fmla="*/ 605195 w 755380"/>
                    <a:gd name="connsiteY12" fmla="*/ 315349 h 796671"/>
                    <a:gd name="connsiteX13" fmla="*/ 153424 w 755380"/>
                    <a:gd name="connsiteY13" fmla="*/ 315349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5380" h="796671">
                      <a:moveTo>
                        <a:pt x="377690" y="0"/>
                      </a:moveTo>
                      <a:cubicBezTo>
                        <a:pt x="158282" y="0"/>
                        <a:pt x="0" y="167188"/>
                        <a:pt x="0" y="398335"/>
                      </a:cubicBezTo>
                      <a:cubicBezTo>
                        <a:pt x="0" y="629888"/>
                        <a:pt x="158282" y="796671"/>
                        <a:pt x="377690" y="796671"/>
                      </a:cubicBezTo>
                      <a:cubicBezTo>
                        <a:pt x="551355" y="796671"/>
                        <a:pt x="686967" y="691825"/>
                        <a:pt x="735545" y="533138"/>
                      </a:cubicBezTo>
                      <a:lnTo>
                        <a:pt x="584145" y="533138"/>
                      </a:lnTo>
                      <a:cubicBezTo>
                        <a:pt x="546497" y="615315"/>
                        <a:pt x="472416" y="666321"/>
                        <a:pt x="377690" y="666321"/>
                      </a:cubicBezTo>
                      <a:cubicBezTo>
                        <a:pt x="246126" y="666321"/>
                        <a:pt x="154639" y="567952"/>
                        <a:pt x="144923" y="424244"/>
                      </a:cubicBezTo>
                      <a:lnTo>
                        <a:pt x="754571" y="424244"/>
                      </a:lnTo>
                      <a:cubicBezTo>
                        <a:pt x="754975" y="415742"/>
                        <a:pt x="755380" y="406837"/>
                        <a:pt x="755380" y="398335"/>
                      </a:cubicBezTo>
                      <a:cubicBezTo>
                        <a:pt x="754975" y="166783"/>
                        <a:pt x="596694" y="0"/>
                        <a:pt x="377690" y="0"/>
                      </a:cubicBezTo>
                      <a:close/>
                      <a:moveTo>
                        <a:pt x="153424" y="315349"/>
                      </a:moveTo>
                      <a:cubicBezTo>
                        <a:pt x="171236" y="199168"/>
                        <a:pt x="260699" y="119420"/>
                        <a:pt x="379310" y="119420"/>
                      </a:cubicBezTo>
                      <a:cubicBezTo>
                        <a:pt x="497919" y="119420"/>
                        <a:pt x="587383" y="199573"/>
                        <a:pt x="605195" y="315349"/>
                      </a:cubicBezTo>
                      <a:lnTo>
                        <a:pt x="153424" y="3153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DEC425B4-C2AB-AF04-CCA9-6499490D9CB0}"/>
                    </a:ext>
                  </a:extLst>
                </p:cNvPr>
                <p:cNvSpPr/>
                <p:nvPr/>
              </p:nvSpPr>
              <p:spPr>
                <a:xfrm>
                  <a:off x="3281814" y="1587269"/>
                  <a:ext cx="804362" cy="1096637"/>
                </a:xfrm>
                <a:custGeom>
                  <a:avLst/>
                  <a:gdLst>
                    <a:gd name="connsiteX0" fmla="*/ 192691 w 804362"/>
                    <a:gd name="connsiteY0" fmla="*/ 289846 h 1096637"/>
                    <a:gd name="connsiteX1" fmla="*/ 399550 w 804362"/>
                    <a:gd name="connsiteY1" fmla="*/ 141280 h 1096637"/>
                    <a:gd name="connsiteX2" fmla="*/ 627864 w 804362"/>
                    <a:gd name="connsiteY2" fmla="*/ 323445 h 1096637"/>
                    <a:gd name="connsiteX3" fmla="*/ 782503 w 804362"/>
                    <a:gd name="connsiteY3" fmla="*/ 323445 h 1096637"/>
                    <a:gd name="connsiteX4" fmla="*/ 399550 w 804362"/>
                    <a:gd name="connsiteY4" fmla="*/ 0 h 1096637"/>
                    <a:gd name="connsiteX5" fmla="*/ 33195 w 804362"/>
                    <a:gd name="connsiteY5" fmla="*/ 289441 h 1096637"/>
                    <a:gd name="connsiteX6" fmla="*/ 641628 w 804362"/>
                    <a:gd name="connsiteY6" fmla="*/ 787360 h 1096637"/>
                    <a:gd name="connsiteX7" fmla="*/ 408861 w 804362"/>
                    <a:gd name="connsiteY7" fmla="*/ 955762 h 1096637"/>
                    <a:gd name="connsiteX8" fmla="*/ 154638 w 804362"/>
                    <a:gd name="connsiteY8" fmla="*/ 729067 h 1096637"/>
                    <a:gd name="connsiteX9" fmla="*/ 0 w 804362"/>
                    <a:gd name="connsiteY9" fmla="*/ 729067 h 1096637"/>
                    <a:gd name="connsiteX10" fmla="*/ 409265 w 804362"/>
                    <a:gd name="connsiteY10" fmla="*/ 1096637 h 1096637"/>
                    <a:gd name="connsiteX11" fmla="*/ 804363 w 804362"/>
                    <a:gd name="connsiteY11" fmla="*/ 785741 h 1096637"/>
                    <a:gd name="connsiteX12" fmla="*/ 192691 w 804362"/>
                    <a:gd name="connsiteY12" fmla="*/ 289846 h 1096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4362" h="1096637">
                      <a:moveTo>
                        <a:pt x="192691" y="289846"/>
                      </a:moveTo>
                      <a:cubicBezTo>
                        <a:pt x="192691" y="199573"/>
                        <a:pt x="270819" y="141280"/>
                        <a:pt x="399550" y="141280"/>
                      </a:cubicBezTo>
                      <a:cubicBezTo>
                        <a:pt x="531114" y="141280"/>
                        <a:pt x="616934" y="213336"/>
                        <a:pt x="627864" y="323445"/>
                      </a:cubicBezTo>
                      <a:lnTo>
                        <a:pt x="782503" y="323445"/>
                      </a:lnTo>
                      <a:cubicBezTo>
                        <a:pt x="768739" y="127516"/>
                        <a:pt x="618553" y="0"/>
                        <a:pt x="399550" y="0"/>
                      </a:cubicBezTo>
                      <a:cubicBezTo>
                        <a:pt x="183380" y="0"/>
                        <a:pt x="33195" y="117800"/>
                        <a:pt x="33195" y="289441"/>
                      </a:cubicBezTo>
                      <a:cubicBezTo>
                        <a:pt x="33195" y="684538"/>
                        <a:pt x="641628" y="529900"/>
                        <a:pt x="641628" y="787360"/>
                      </a:cubicBezTo>
                      <a:cubicBezTo>
                        <a:pt x="641628" y="903946"/>
                        <a:pt x="543663" y="955762"/>
                        <a:pt x="408861" y="955762"/>
                      </a:cubicBezTo>
                      <a:cubicBezTo>
                        <a:pt x="257056" y="955762"/>
                        <a:pt x="166783" y="866704"/>
                        <a:pt x="154638" y="729067"/>
                      </a:cubicBezTo>
                      <a:lnTo>
                        <a:pt x="0" y="729067"/>
                      </a:lnTo>
                      <a:cubicBezTo>
                        <a:pt x="12144" y="951309"/>
                        <a:pt x="167188" y="1096637"/>
                        <a:pt x="409265" y="1096637"/>
                      </a:cubicBezTo>
                      <a:cubicBezTo>
                        <a:pt x="639199" y="1096637"/>
                        <a:pt x="804363" y="981670"/>
                        <a:pt x="804363" y="785741"/>
                      </a:cubicBezTo>
                      <a:cubicBezTo>
                        <a:pt x="803958" y="377285"/>
                        <a:pt x="192691" y="550545"/>
                        <a:pt x="192691" y="28984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F3413892-D7A0-4801-823E-41A1B5218AB0}"/>
                    </a:ext>
                  </a:extLst>
                </p:cNvPr>
                <p:cNvSpPr/>
                <p:nvPr/>
              </p:nvSpPr>
              <p:spPr>
                <a:xfrm>
                  <a:off x="4965025" y="1888045"/>
                  <a:ext cx="741616" cy="796671"/>
                </a:xfrm>
                <a:custGeom>
                  <a:avLst/>
                  <a:gdLst>
                    <a:gd name="connsiteX0" fmla="*/ 386191 w 741616"/>
                    <a:gd name="connsiteY0" fmla="*/ 129945 h 796671"/>
                    <a:gd name="connsiteX1" fmla="*/ 593050 w 741616"/>
                    <a:gd name="connsiteY1" fmla="*/ 281750 h 796671"/>
                    <a:gd name="connsiteX2" fmla="*/ 741616 w 741616"/>
                    <a:gd name="connsiteY2" fmla="*/ 281750 h 796671"/>
                    <a:gd name="connsiteX3" fmla="*/ 382953 w 741616"/>
                    <a:gd name="connsiteY3" fmla="*/ 0 h 796671"/>
                    <a:gd name="connsiteX4" fmla="*/ 0 w 741616"/>
                    <a:gd name="connsiteY4" fmla="*/ 398335 h 796671"/>
                    <a:gd name="connsiteX5" fmla="*/ 382953 w 741616"/>
                    <a:gd name="connsiteY5" fmla="*/ 796671 h 796671"/>
                    <a:gd name="connsiteX6" fmla="*/ 741616 w 741616"/>
                    <a:gd name="connsiteY6" fmla="*/ 523827 h 796671"/>
                    <a:gd name="connsiteX7" fmla="*/ 594670 w 741616"/>
                    <a:gd name="connsiteY7" fmla="*/ 523827 h 796671"/>
                    <a:gd name="connsiteX8" fmla="*/ 386191 w 741616"/>
                    <a:gd name="connsiteY8" fmla="*/ 666321 h 796671"/>
                    <a:gd name="connsiteX9" fmla="*/ 154638 w 741616"/>
                    <a:gd name="connsiteY9" fmla="*/ 398335 h 796671"/>
                    <a:gd name="connsiteX10" fmla="*/ 386191 w 741616"/>
                    <a:gd name="connsiteY10" fmla="*/ 129945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1616" h="796671">
                      <a:moveTo>
                        <a:pt x="386191" y="129945"/>
                      </a:moveTo>
                      <a:cubicBezTo>
                        <a:pt x="490228" y="129945"/>
                        <a:pt x="579287" y="194310"/>
                        <a:pt x="593050" y="281750"/>
                      </a:cubicBezTo>
                      <a:lnTo>
                        <a:pt x="741616" y="281750"/>
                      </a:lnTo>
                      <a:cubicBezTo>
                        <a:pt x="720162" y="107275"/>
                        <a:pt x="563904" y="0"/>
                        <a:pt x="382953" y="0"/>
                      </a:cubicBezTo>
                      <a:cubicBezTo>
                        <a:pt x="139256" y="0"/>
                        <a:pt x="0" y="185404"/>
                        <a:pt x="0" y="398335"/>
                      </a:cubicBezTo>
                      <a:cubicBezTo>
                        <a:pt x="0" y="611267"/>
                        <a:pt x="139256" y="796671"/>
                        <a:pt x="382953" y="796671"/>
                      </a:cubicBezTo>
                      <a:cubicBezTo>
                        <a:pt x="578882" y="796671"/>
                        <a:pt x="716923" y="686157"/>
                        <a:pt x="741616" y="523827"/>
                      </a:cubicBezTo>
                      <a:lnTo>
                        <a:pt x="594670" y="523827"/>
                      </a:lnTo>
                      <a:cubicBezTo>
                        <a:pt x="569976" y="611267"/>
                        <a:pt x="491847" y="666321"/>
                        <a:pt x="386191" y="666321"/>
                      </a:cubicBezTo>
                      <a:cubicBezTo>
                        <a:pt x="232767" y="666321"/>
                        <a:pt x="154638" y="546902"/>
                        <a:pt x="154638" y="398335"/>
                      </a:cubicBezTo>
                      <a:cubicBezTo>
                        <a:pt x="154638" y="249769"/>
                        <a:pt x="231553" y="129945"/>
                        <a:pt x="386191" y="12994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610EABBB-F923-21C8-9CAA-7B90A707B124}"/>
                    </a:ext>
                  </a:extLst>
                </p:cNvPr>
                <p:cNvSpPr/>
                <p:nvPr/>
              </p:nvSpPr>
              <p:spPr>
                <a:xfrm>
                  <a:off x="5766958" y="1888045"/>
                  <a:ext cx="795051" cy="796671"/>
                </a:xfrm>
                <a:custGeom>
                  <a:avLst/>
                  <a:gdLst>
                    <a:gd name="connsiteX0" fmla="*/ 398336 w 795051"/>
                    <a:gd name="connsiteY0" fmla="*/ 0 h 796671"/>
                    <a:gd name="connsiteX1" fmla="*/ 0 w 795051"/>
                    <a:gd name="connsiteY1" fmla="*/ 398335 h 796671"/>
                    <a:gd name="connsiteX2" fmla="*/ 398336 w 795051"/>
                    <a:gd name="connsiteY2" fmla="*/ 796671 h 796671"/>
                    <a:gd name="connsiteX3" fmla="*/ 795052 w 795051"/>
                    <a:gd name="connsiteY3" fmla="*/ 398335 h 796671"/>
                    <a:gd name="connsiteX4" fmla="*/ 398336 w 795051"/>
                    <a:gd name="connsiteY4" fmla="*/ 0 h 796671"/>
                    <a:gd name="connsiteX5" fmla="*/ 398336 w 795051"/>
                    <a:gd name="connsiteY5" fmla="*/ 666321 h 796671"/>
                    <a:gd name="connsiteX6" fmla="*/ 151805 w 795051"/>
                    <a:gd name="connsiteY6" fmla="*/ 398335 h 796671"/>
                    <a:gd name="connsiteX7" fmla="*/ 398336 w 795051"/>
                    <a:gd name="connsiteY7" fmla="*/ 130350 h 796671"/>
                    <a:gd name="connsiteX8" fmla="*/ 643652 w 795051"/>
                    <a:gd name="connsiteY8" fmla="*/ 398335 h 796671"/>
                    <a:gd name="connsiteX9" fmla="*/ 398336 w 795051"/>
                    <a:gd name="connsiteY9" fmla="*/ 666321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95051" h="796671">
                      <a:moveTo>
                        <a:pt x="398336" y="0"/>
                      </a:moveTo>
                      <a:cubicBezTo>
                        <a:pt x="167188" y="0"/>
                        <a:pt x="0" y="167188"/>
                        <a:pt x="0" y="398335"/>
                      </a:cubicBezTo>
                      <a:cubicBezTo>
                        <a:pt x="0" y="629888"/>
                        <a:pt x="167188" y="796671"/>
                        <a:pt x="398336" y="796671"/>
                      </a:cubicBezTo>
                      <a:cubicBezTo>
                        <a:pt x="629888" y="796671"/>
                        <a:pt x="795052" y="629484"/>
                        <a:pt x="795052" y="398335"/>
                      </a:cubicBezTo>
                      <a:cubicBezTo>
                        <a:pt x="795052" y="166783"/>
                        <a:pt x="629483" y="0"/>
                        <a:pt x="398336" y="0"/>
                      </a:cubicBezTo>
                      <a:close/>
                      <a:moveTo>
                        <a:pt x="398336" y="666321"/>
                      </a:moveTo>
                      <a:cubicBezTo>
                        <a:pt x="251388" y="666321"/>
                        <a:pt x="151805" y="555808"/>
                        <a:pt x="151805" y="398335"/>
                      </a:cubicBezTo>
                      <a:cubicBezTo>
                        <a:pt x="151805" y="240459"/>
                        <a:pt x="251388" y="130350"/>
                        <a:pt x="398336" y="130350"/>
                      </a:cubicBezTo>
                      <a:cubicBezTo>
                        <a:pt x="544068" y="130350"/>
                        <a:pt x="643652" y="240864"/>
                        <a:pt x="643652" y="398335"/>
                      </a:cubicBezTo>
                      <a:cubicBezTo>
                        <a:pt x="643247" y="556212"/>
                        <a:pt x="543663" y="666321"/>
                        <a:pt x="398336" y="66632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A5324D2-B15A-B122-E6B4-0B3F34818F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1125" y="3279033"/>
              <a:ext cx="2699296" cy="277835"/>
            </a:xfrm>
            <a:custGeom>
              <a:avLst/>
              <a:gdLst>
                <a:gd name="connsiteX0" fmla="*/ 963049 w 1341145"/>
                <a:gd name="connsiteY0" fmla="*/ 88250 h 138042"/>
                <a:gd name="connsiteX1" fmla="*/ 943619 w 1341145"/>
                <a:gd name="connsiteY1" fmla="*/ 93512 h 138042"/>
                <a:gd name="connsiteX2" fmla="*/ 936332 w 1341145"/>
                <a:gd name="connsiteY2" fmla="*/ 108086 h 138042"/>
                <a:gd name="connsiteX3" fmla="*/ 942809 w 1341145"/>
                <a:gd name="connsiteY3" fmla="*/ 121444 h 138042"/>
                <a:gd name="connsiteX4" fmla="*/ 959001 w 1341145"/>
                <a:gd name="connsiteY4" fmla="*/ 126302 h 138042"/>
                <a:gd name="connsiteX5" fmla="*/ 983695 w 1341145"/>
                <a:gd name="connsiteY5" fmla="*/ 116991 h 138042"/>
                <a:gd name="connsiteX6" fmla="*/ 992601 w 1341145"/>
                <a:gd name="connsiteY6" fmla="*/ 91083 h 138042"/>
                <a:gd name="connsiteX7" fmla="*/ 992601 w 1341145"/>
                <a:gd name="connsiteY7" fmla="*/ 88250 h 138042"/>
                <a:gd name="connsiteX8" fmla="*/ 185000 w 1341145"/>
                <a:gd name="connsiteY8" fmla="*/ 88250 h 138042"/>
                <a:gd name="connsiteX9" fmla="*/ 165569 w 1341145"/>
                <a:gd name="connsiteY9" fmla="*/ 93512 h 138042"/>
                <a:gd name="connsiteX10" fmla="*/ 158283 w 1341145"/>
                <a:gd name="connsiteY10" fmla="*/ 108086 h 138042"/>
                <a:gd name="connsiteX11" fmla="*/ 164759 w 1341145"/>
                <a:gd name="connsiteY11" fmla="*/ 121444 h 138042"/>
                <a:gd name="connsiteX12" fmla="*/ 180952 w 1341145"/>
                <a:gd name="connsiteY12" fmla="*/ 126302 h 138042"/>
                <a:gd name="connsiteX13" fmla="*/ 205645 w 1341145"/>
                <a:gd name="connsiteY13" fmla="*/ 116991 h 138042"/>
                <a:gd name="connsiteX14" fmla="*/ 214551 w 1341145"/>
                <a:gd name="connsiteY14" fmla="*/ 91083 h 138042"/>
                <a:gd name="connsiteX15" fmla="*/ 214551 w 1341145"/>
                <a:gd name="connsiteY15" fmla="*/ 88250 h 138042"/>
                <a:gd name="connsiteX16" fmla="*/ 603982 w 1341145"/>
                <a:gd name="connsiteY16" fmla="*/ 49388 h 138042"/>
                <a:gd name="connsiteX17" fmla="*/ 585360 w 1341145"/>
                <a:gd name="connsiteY17" fmla="*/ 54245 h 138042"/>
                <a:gd name="connsiteX18" fmla="*/ 572406 w 1341145"/>
                <a:gd name="connsiteY18" fmla="*/ 68009 h 138042"/>
                <a:gd name="connsiteX19" fmla="*/ 567953 w 1341145"/>
                <a:gd name="connsiteY19" fmla="*/ 87845 h 138042"/>
                <a:gd name="connsiteX20" fmla="*/ 572406 w 1341145"/>
                <a:gd name="connsiteY20" fmla="*/ 107681 h 138042"/>
                <a:gd name="connsiteX21" fmla="*/ 585360 w 1341145"/>
                <a:gd name="connsiteY21" fmla="*/ 121444 h 138042"/>
                <a:gd name="connsiteX22" fmla="*/ 603982 w 1341145"/>
                <a:gd name="connsiteY22" fmla="*/ 126302 h 138042"/>
                <a:gd name="connsiteX23" fmla="*/ 622603 w 1341145"/>
                <a:gd name="connsiteY23" fmla="*/ 121444 h 138042"/>
                <a:gd name="connsiteX24" fmla="*/ 635557 w 1341145"/>
                <a:gd name="connsiteY24" fmla="*/ 107681 h 138042"/>
                <a:gd name="connsiteX25" fmla="*/ 640010 w 1341145"/>
                <a:gd name="connsiteY25" fmla="*/ 87845 h 138042"/>
                <a:gd name="connsiteX26" fmla="*/ 635557 w 1341145"/>
                <a:gd name="connsiteY26" fmla="*/ 68009 h 138042"/>
                <a:gd name="connsiteX27" fmla="*/ 622603 w 1341145"/>
                <a:gd name="connsiteY27" fmla="*/ 54245 h 138042"/>
                <a:gd name="connsiteX28" fmla="*/ 603982 w 1341145"/>
                <a:gd name="connsiteY28" fmla="*/ 49388 h 138042"/>
                <a:gd name="connsiteX29" fmla="*/ 1149668 w 1341145"/>
                <a:gd name="connsiteY29" fmla="*/ 48983 h 138042"/>
                <a:gd name="connsiteX30" fmla="*/ 1127808 w 1341145"/>
                <a:gd name="connsiteY30" fmla="*/ 56674 h 138042"/>
                <a:gd name="connsiteX31" fmla="*/ 1116878 w 1341145"/>
                <a:gd name="connsiteY31" fmla="*/ 77725 h 138042"/>
                <a:gd name="connsiteX32" fmla="*/ 1181243 w 1341145"/>
                <a:gd name="connsiteY32" fmla="*/ 77725 h 138042"/>
                <a:gd name="connsiteX33" fmla="*/ 1171933 w 1341145"/>
                <a:gd name="connsiteY33" fmla="*/ 56674 h 138042"/>
                <a:gd name="connsiteX34" fmla="*/ 1149668 w 1341145"/>
                <a:gd name="connsiteY34" fmla="*/ 48983 h 138042"/>
                <a:gd name="connsiteX35" fmla="*/ 396312 w 1341145"/>
                <a:gd name="connsiteY35" fmla="*/ 48983 h 138042"/>
                <a:gd name="connsiteX36" fmla="*/ 374452 w 1341145"/>
                <a:gd name="connsiteY36" fmla="*/ 56674 h 138042"/>
                <a:gd name="connsiteX37" fmla="*/ 363522 w 1341145"/>
                <a:gd name="connsiteY37" fmla="*/ 77725 h 138042"/>
                <a:gd name="connsiteX38" fmla="*/ 427888 w 1341145"/>
                <a:gd name="connsiteY38" fmla="*/ 77725 h 138042"/>
                <a:gd name="connsiteX39" fmla="*/ 418577 w 1341145"/>
                <a:gd name="connsiteY39" fmla="*/ 56674 h 138042"/>
                <a:gd name="connsiteX40" fmla="*/ 396312 w 1341145"/>
                <a:gd name="connsiteY40" fmla="*/ 48983 h 138042"/>
                <a:gd name="connsiteX41" fmla="*/ 289037 w 1341145"/>
                <a:gd name="connsiteY41" fmla="*/ 48578 h 138042"/>
                <a:gd name="connsiteX42" fmla="*/ 263938 w 1341145"/>
                <a:gd name="connsiteY42" fmla="*/ 59103 h 138042"/>
                <a:gd name="connsiteX43" fmla="*/ 254628 w 1341145"/>
                <a:gd name="connsiteY43" fmla="*/ 87440 h 138042"/>
                <a:gd name="connsiteX44" fmla="*/ 263938 w 1341145"/>
                <a:gd name="connsiteY44" fmla="*/ 115777 h 138042"/>
                <a:gd name="connsiteX45" fmla="*/ 289037 w 1341145"/>
                <a:gd name="connsiteY45" fmla="*/ 126302 h 138042"/>
                <a:gd name="connsiteX46" fmla="*/ 314135 w 1341145"/>
                <a:gd name="connsiteY46" fmla="*/ 115777 h 138042"/>
                <a:gd name="connsiteX47" fmla="*/ 323446 w 1341145"/>
                <a:gd name="connsiteY47" fmla="*/ 87440 h 138042"/>
                <a:gd name="connsiteX48" fmla="*/ 314135 w 1341145"/>
                <a:gd name="connsiteY48" fmla="*/ 59103 h 138042"/>
                <a:gd name="connsiteX49" fmla="*/ 289037 w 1341145"/>
                <a:gd name="connsiteY49" fmla="*/ 48578 h 138042"/>
                <a:gd name="connsiteX50" fmla="*/ 1210390 w 1341145"/>
                <a:gd name="connsiteY50" fmla="*/ 38862 h 138042"/>
                <a:gd name="connsiteX51" fmla="*/ 1222534 w 1341145"/>
                <a:gd name="connsiteY51" fmla="*/ 38862 h 138042"/>
                <a:gd name="connsiteX52" fmla="*/ 1222534 w 1341145"/>
                <a:gd name="connsiteY52" fmla="*/ 59507 h 138042"/>
                <a:gd name="connsiteX53" fmla="*/ 1231845 w 1341145"/>
                <a:gd name="connsiteY53" fmla="*/ 44125 h 138042"/>
                <a:gd name="connsiteX54" fmla="*/ 1249252 w 1341145"/>
                <a:gd name="connsiteY54" fmla="*/ 38862 h 138042"/>
                <a:gd name="connsiteX55" fmla="*/ 1261801 w 1341145"/>
                <a:gd name="connsiteY55" fmla="*/ 38862 h 138042"/>
                <a:gd name="connsiteX56" fmla="*/ 1261801 w 1341145"/>
                <a:gd name="connsiteY56" fmla="*/ 49792 h 138042"/>
                <a:gd name="connsiteX57" fmla="*/ 1249252 w 1341145"/>
                <a:gd name="connsiteY57" fmla="*/ 49792 h 138042"/>
                <a:gd name="connsiteX58" fmla="*/ 1228607 w 1341145"/>
                <a:gd name="connsiteY58" fmla="*/ 61936 h 138042"/>
                <a:gd name="connsiteX59" fmla="*/ 1222534 w 1341145"/>
                <a:gd name="connsiteY59" fmla="*/ 94321 h 138042"/>
                <a:gd name="connsiteX60" fmla="*/ 1222534 w 1341145"/>
                <a:gd name="connsiteY60" fmla="*/ 135612 h 138042"/>
                <a:gd name="connsiteX61" fmla="*/ 1210390 w 1341145"/>
                <a:gd name="connsiteY61" fmla="*/ 135612 h 138042"/>
                <a:gd name="connsiteX62" fmla="*/ 668346 w 1341145"/>
                <a:gd name="connsiteY62" fmla="*/ 38862 h 138042"/>
                <a:gd name="connsiteX63" fmla="*/ 680490 w 1341145"/>
                <a:gd name="connsiteY63" fmla="*/ 38862 h 138042"/>
                <a:gd name="connsiteX64" fmla="*/ 680490 w 1341145"/>
                <a:gd name="connsiteY64" fmla="*/ 59507 h 138042"/>
                <a:gd name="connsiteX65" fmla="*/ 689801 w 1341145"/>
                <a:gd name="connsiteY65" fmla="*/ 44125 h 138042"/>
                <a:gd name="connsiteX66" fmla="*/ 707208 w 1341145"/>
                <a:gd name="connsiteY66" fmla="*/ 38862 h 138042"/>
                <a:gd name="connsiteX67" fmla="*/ 719757 w 1341145"/>
                <a:gd name="connsiteY67" fmla="*/ 38862 h 138042"/>
                <a:gd name="connsiteX68" fmla="*/ 719757 w 1341145"/>
                <a:gd name="connsiteY68" fmla="*/ 49792 h 138042"/>
                <a:gd name="connsiteX69" fmla="*/ 707208 w 1341145"/>
                <a:gd name="connsiteY69" fmla="*/ 49792 h 138042"/>
                <a:gd name="connsiteX70" fmla="*/ 686563 w 1341145"/>
                <a:gd name="connsiteY70" fmla="*/ 61936 h 138042"/>
                <a:gd name="connsiteX71" fmla="*/ 680490 w 1341145"/>
                <a:gd name="connsiteY71" fmla="*/ 94321 h 138042"/>
                <a:gd name="connsiteX72" fmla="*/ 680490 w 1341145"/>
                <a:gd name="connsiteY72" fmla="*/ 135612 h 138042"/>
                <a:gd name="connsiteX73" fmla="*/ 668346 w 1341145"/>
                <a:gd name="connsiteY73" fmla="*/ 135612 h 138042"/>
                <a:gd name="connsiteX74" fmla="*/ 963859 w 1341145"/>
                <a:gd name="connsiteY74" fmla="*/ 38053 h 138042"/>
                <a:gd name="connsiteX75" fmla="*/ 993410 w 1341145"/>
                <a:gd name="connsiteY75" fmla="*/ 47768 h 138042"/>
                <a:gd name="connsiteX76" fmla="*/ 1004341 w 1341145"/>
                <a:gd name="connsiteY76" fmla="*/ 73676 h 138042"/>
                <a:gd name="connsiteX77" fmla="*/ 1004341 w 1341145"/>
                <a:gd name="connsiteY77" fmla="*/ 136018 h 138042"/>
                <a:gd name="connsiteX78" fmla="*/ 992196 w 1341145"/>
                <a:gd name="connsiteY78" fmla="*/ 136018 h 138042"/>
                <a:gd name="connsiteX79" fmla="*/ 992196 w 1341145"/>
                <a:gd name="connsiteY79" fmla="*/ 118206 h 138042"/>
                <a:gd name="connsiteX80" fmla="*/ 978432 w 1341145"/>
                <a:gd name="connsiteY80" fmla="*/ 132374 h 138042"/>
                <a:gd name="connsiteX81" fmla="*/ 957382 w 1341145"/>
                <a:gd name="connsiteY81" fmla="*/ 137637 h 138042"/>
                <a:gd name="connsiteX82" fmla="*/ 932688 w 1341145"/>
                <a:gd name="connsiteY82" fmla="*/ 129945 h 138042"/>
                <a:gd name="connsiteX83" fmla="*/ 923378 w 1341145"/>
                <a:gd name="connsiteY83" fmla="*/ 108490 h 138042"/>
                <a:gd name="connsiteX84" fmla="*/ 933903 w 1341145"/>
                <a:gd name="connsiteY84" fmla="*/ 86631 h 138042"/>
                <a:gd name="connsiteX85" fmla="*/ 962645 w 1341145"/>
                <a:gd name="connsiteY85" fmla="*/ 78534 h 138042"/>
                <a:gd name="connsiteX86" fmla="*/ 986124 w 1341145"/>
                <a:gd name="connsiteY86" fmla="*/ 78534 h 138042"/>
                <a:gd name="connsiteX87" fmla="*/ 992196 w 1341145"/>
                <a:gd name="connsiteY87" fmla="*/ 74081 h 138042"/>
                <a:gd name="connsiteX88" fmla="*/ 984909 w 1341145"/>
                <a:gd name="connsiteY88" fmla="*/ 55460 h 138042"/>
                <a:gd name="connsiteX89" fmla="*/ 964264 w 1341145"/>
                <a:gd name="connsiteY89" fmla="*/ 48578 h 138042"/>
                <a:gd name="connsiteX90" fmla="*/ 950500 w 1341145"/>
                <a:gd name="connsiteY90" fmla="*/ 51412 h 138042"/>
                <a:gd name="connsiteX91" fmla="*/ 939975 w 1341145"/>
                <a:gd name="connsiteY91" fmla="*/ 59103 h 138042"/>
                <a:gd name="connsiteX92" fmla="*/ 935522 w 1341145"/>
                <a:gd name="connsiteY92" fmla="*/ 69628 h 138042"/>
                <a:gd name="connsiteX93" fmla="*/ 923378 w 1341145"/>
                <a:gd name="connsiteY93" fmla="*/ 69628 h 138042"/>
                <a:gd name="connsiteX94" fmla="*/ 930260 w 1341145"/>
                <a:gd name="connsiteY94" fmla="*/ 53436 h 138042"/>
                <a:gd name="connsiteX95" fmla="*/ 944833 w 1341145"/>
                <a:gd name="connsiteY95" fmla="*/ 42101 h 138042"/>
                <a:gd name="connsiteX96" fmla="*/ 963859 w 1341145"/>
                <a:gd name="connsiteY96" fmla="*/ 38053 h 138042"/>
                <a:gd name="connsiteX97" fmla="*/ 186619 w 1341145"/>
                <a:gd name="connsiteY97" fmla="*/ 38053 h 138042"/>
                <a:gd name="connsiteX98" fmla="*/ 216170 w 1341145"/>
                <a:gd name="connsiteY98" fmla="*/ 47768 h 138042"/>
                <a:gd name="connsiteX99" fmla="*/ 227101 w 1341145"/>
                <a:gd name="connsiteY99" fmla="*/ 73676 h 138042"/>
                <a:gd name="connsiteX100" fmla="*/ 227101 w 1341145"/>
                <a:gd name="connsiteY100" fmla="*/ 136018 h 138042"/>
                <a:gd name="connsiteX101" fmla="*/ 214956 w 1341145"/>
                <a:gd name="connsiteY101" fmla="*/ 136018 h 138042"/>
                <a:gd name="connsiteX102" fmla="*/ 214956 w 1341145"/>
                <a:gd name="connsiteY102" fmla="*/ 118206 h 138042"/>
                <a:gd name="connsiteX103" fmla="*/ 201193 w 1341145"/>
                <a:gd name="connsiteY103" fmla="*/ 132374 h 138042"/>
                <a:gd name="connsiteX104" fmla="*/ 180142 w 1341145"/>
                <a:gd name="connsiteY104" fmla="*/ 137637 h 138042"/>
                <a:gd name="connsiteX105" fmla="*/ 155449 w 1341145"/>
                <a:gd name="connsiteY105" fmla="*/ 129945 h 138042"/>
                <a:gd name="connsiteX106" fmla="*/ 146138 w 1341145"/>
                <a:gd name="connsiteY106" fmla="*/ 108490 h 138042"/>
                <a:gd name="connsiteX107" fmla="*/ 156663 w 1341145"/>
                <a:gd name="connsiteY107" fmla="*/ 86631 h 138042"/>
                <a:gd name="connsiteX108" fmla="*/ 185405 w 1341145"/>
                <a:gd name="connsiteY108" fmla="*/ 78534 h 138042"/>
                <a:gd name="connsiteX109" fmla="*/ 208884 w 1341145"/>
                <a:gd name="connsiteY109" fmla="*/ 78534 h 138042"/>
                <a:gd name="connsiteX110" fmla="*/ 214956 w 1341145"/>
                <a:gd name="connsiteY110" fmla="*/ 74081 h 138042"/>
                <a:gd name="connsiteX111" fmla="*/ 207265 w 1341145"/>
                <a:gd name="connsiteY111" fmla="*/ 55460 h 138042"/>
                <a:gd name="connsiteX112" fmla="*/ 186619 w 1341145"/>
                <a:gd name="connsiteY112" fmla="*/ 48578 h 138042"/>
                <a:gd name="connsiteX113" fmla="*/ 172856 w 1341145"/>
                <a:gd name="connsiteY113" fmla="*/ 51412 h 138042"/>
                <a:gd name="connsiteX114" fmla="*/ 162331 w 1341145"/>
                <a:gd name="connsiteY114" fmla="*/ 59103 h 138042"/>
                <a:gd name="connsiteX115" fmla="*/ 157877 w 1341145"/>
                <a:gd name="connsiteY115" fmla="*/ 69628 h 138042"/>
                <a:gd name="connsiteX116" fmla="*/ 145733 w 1341145"/>
                <a:gd name="connsiteY116" fmla="*/ 69628 h 138042"/>
                <a:gd name="connsiteX117" fmla="*/ 152615 w 1341145"/>
                <a:gd name="connsiteY117" fmla="*/ 53436 h 138042"/>
                <a:gd name="connsiteX118" fmla="*/ 167593 w 1341145"/>
                <a:gd name="connsiteY118" fmla="*/ 42101 h 138042"/>
                <a:gd name="connsiteX119" fmla="*/ 186619 w 1341145"/>
                <a:gd name="connsiteY119" fmla="*/ 38053 h 138042"/>
                <a:gd name="connsiteX120" fmla="*/ 1149668 w 1341145"/>
                <a:gd name="connsiteY120" fmla="*/ 37648 h 138042"/>
                <a:gd name="connsiteX121" fmla="*/ 1172742 w 1341145"/>
                <a:gd name="connsiteY121" fmla="*/ 43315 h 138042"/>
                <a:gd name="connsiteX122" fmla="*/ 1188530 w 1341145"/>
                <a:gd name="connsiteY122" fmla="*/ 59103 h 138042"/>
                <a:gd name="connsiteX123" fmla="*/ 1194197 w 1341145"/>
                <a:gd name="connsiteY123" fmla="*/ 82582 h 138042"/>
                <a:gd name="connsiteX124" fmla="*/ 1193793 w 1341145"/>
                <a:gd name="connsiteY124" fmla="*/ 89059 h 138042"/>
                <a:gd name="connsiteX125" fmla="*/ 1116473 w 1341145"/>
                <a:gd name="connsiteY125" fmla="*/ 89059 h 138042"/>
                <a:gd name="connsiteX126" fmla="*/ 1121736 w 1341145"/>
                <a:gd name="connsiteY126" fmla="*/ 108490 h 138042"/>
                <a:gd name="connsiteX127" fmla="*/ 1134285 w 1341145"/>
                <a:gd name="connsiteY127" fmla="*/ 121849 h 138042"/>
                <a:gd name="connsiteX128" fmla="*/ 1151692 w 1341145"/>
                <a:gd name="connsiteY128" fmla="*/ 126707 h 138042"/>
                <a:gd name="connsiteX129" fmla="*/ 1172338 w 1341145"/>
                <a:gd name="connsiteY129" fmla="*/ 121040 h 138042"/>
                <a:gd name="connsiteX130" fmla="*/ 1182863 w 1341145"/>
                <a:gd name="connsiteY130" fmla="*/ 105657 h 138042"/>
                <a:gd name="connsiteX131" fmla="*/ 1195412 w 1341145"/>
                <a:gd name="connsiteY131" fmla="*/ 105657 h 138042"/>
                <a:gd name="connsiteX132" fmla="*/ 1181243 w 1341145"/>
                <a:gd name="connsiteY132" fmla="*/ 129136 h 138042"/>
                <a:gd name="connsiteX133" fmla="*/ 1151692 w 1341145"/>
                <a:gd name="connsiteY133" fmla="*/ 138042 h 138042"/>
                <a:gd name="connsiteX134" fmla="*/ 1127403 w 1341145"/>
                <a:gd name="connsiteY134" fmla="*/ 131565 h 138042"/>
                <a:gd name="connsiteX135" fmla="*/ 1110401 w 1341145"/>
                <a:gd name="connsiteY135" fmla="*/ 113348 h 138042"/>
                <a:gd name="connsiteX136" fmla="*/ 1104329 w 1341145"/>
                <a:gd name="connsiteY136" fmla="*/ 87440 h 138042"/>
                <a:gd name="connsiteX137" fmla="*/ 1109592 w 1341145"/>
                <a:gd name="connsiteY137" fmla="*/ 61127 h 138042"/>
                <a:gd name="connsiteX138" fmla="*/ 1125784 w 1341145"/>
                <a:gd name="connsiteY138" fmla="*/ 43720 h 138042"/>
                <a:gd name="connsiteX139" fmla="*/ 1149668 w 1341145"/>
                <a:gd name="connsiteY139" fmla="*/ 37648 h 138042"/>
                <a:gd name="connsiteX140" fmla="*/ 603982 w 1341145"/>
                <a:gd name="connsiteY140" fmla="*/ 37648 h 138042"/>
                <a:gd name="connsiteX141" fmla="*/ 629080 w 1341145"/>
                <a:gd name="connsiteY141" fmla="*/ 44125 h 138042"/>
                <a:gd name="connsiteX142" fmla="*/ 646487 w 1341145"/>
                <a:gd name="connsiteY142" fmla="*/ 61937 h 138042"/>
                <a:gd name="connsiteX143" fmla="*/ 652559 w 1341145"/>
                <a:gd name="connsiteY143" fmla="*/ 87845 h 138042"/>
                <a:gd name="connsiteX144" fmla="*/ 646487 w 1341145"/>
                <a:gd name="connsiteY144" fmla="*/ 113348 h 138042"/>
                <a:gd name="connsiteX145" fmla="*/ 629080 w 1341145"/>
                <a:gd name="connsiteY145" fmla="*/ 131160 h 138042"/>
                <a:gd name="connsiteX146" fmla="*/ 603982 w 1341145"/>
                <a:gd name="connsiteY146" fmla="*/ 137637 h 138042"/>
                <a:gd name="connsiteX147" fmla="*/ 578883 w 1341145"/>
                <a:gd name="connsiteY147" fmla="*/ 131160 h 138042"/>
                <a:gd name="connsiteX148" fmla="*/ 561476 w 1341145"/>
                <a:gd name="connsiteY148" fmla="*/ 113348 h 138042"/>
                <a:gd name="connsiteX149" fmla="*/ 555404 w 1341145"/>
                <a:gd name="connsiteY149" fmla="*/ 87845 h 138042"/>
                <a:gd name="connsiteX150" fmla="*/ 561476 w 1341145"/>
                <a:gd name="connsiteY150" fmla="*/ 61937 h 138042"/>
                <a:gd name="connsiteX151" fmla="*/ 578883 w 1341145"/>
                <a:gd name="connsiteY151" fmla="*/ 44125 h 138042"/>
                <a:gd name="connsiteX152" fmla="*/ 603982 w 1341145"/>
                <a:gd name="connsiteY152" fmla="*/ 37648 h 138042"/>
                <a:gd name="connsiteX153" fmla="*/ 396312 w 1341145"/>
                <a:gd name="connsiteY153" fmla="*/ 37648 h 138042"/>
                <a:gd name="connsiteX154" fmla="*/ 419387 w 1341145"/>
                <a:gd name="connsiteY154" fmla="*/ 43315 h 138042"/>
                <a:gd name="connsiteX155" fmla="*/ 435174 w 1341145"/>
                <a:gd name="connsiteY155" fmla="*/ 59103 h 138042"/>
                <a:gd name="connsiteX156" fmla="*/ 440841 w 1341145"/>
                <a:gd name="connsiteY156" fmla="*/ 82582 h 138042"/>
                <a:gd name="connsiteX157" fmla="*/ 440437 w 1341145"/>
                <a:gd name="connsiteY157" fmla="*/ 89059 h 138042"/>
                <a:gd name="connsiteX158" fmla="*/ 363118 w 1341145"/>
                <a:gd name="connsiteY158" fmla="*/ 89059 h 138042"/>
                <a:gd name="connsiteX159" fmla="*/ 368380 w 1341145"/>
                <a:gd name="connsiteY159" fmla="*/ 108490 h 138042"/>
                <a:gd name="connsiteX160" fmla="*/ 380930 w 1341145"/>
                <a:gd name="connsiteY160" fmla="*/ 121849 h 138042"/>
                <a:gd name="connsiteX161" fmla="*/ 398336 w 1341145"/>
                <a:gd name="connsiteY161" fmla="*/ 126707 h 138042"/>
                <a:gd name="connsiteX162" fmla="*/ 418982 w 1341145"/>
                <a:gd name="connsiteY162" fmla="*/ 121040 h 138042"/>
                <a:gd name="connsiteX163" fmla="*/ 429507 w 1341145"/>
                <a:gd name="connsiteY163" fmla="*/ 105657 h 138042"/>
                <a:gd name="connsiteX164" fmla="*/ 442056 w 1341145"/>
                <a:gd name="connsiteY164" fmla="*/ 105657 h 138042"/>
                <a:gd name="connsiteX165" fmla="*/ 427888 w 1341145"/>
                <a:gd name="connsiteY165" fmla="*/ 129136 h 138042"/>
                <a:gd name="connsiteX166" fmla="*/ 398336 w 1341145"/>
                <a:gd name="connsiteY166" fmla="*/ 138042 h 138042"/>
                <a:gd name="connsiteX167" fmla="*/ 374047 w 1341145"/>
                <a:gd name="connsiteY167" fmla="*/ 131565 h 138042"/>
                <a:gd name="connsiteX168" fmla="*/ 357045 w 1341145"/>
                <a:gd name="connsiteY168" fmla="*/ 113348 h 138042"/>
                <a:gd name="connsiteX169" fmla="*/ 350973 w 1341145"/>
                <a:gd name="connsiteY169" fmla="*/ 87440 h 138042"/>
                <a:gd name="connsiteX170" fmla="*/ 356236 w 1341145"/>
                <a:gd name="connsiteY170" fmla="*/ 61127 h 138042"/>
                <a:gd name="connsiteX171" fmla="*/ 372428 w 1341145"/>
                <a:gd name="connsiteY171" fmla="*/ 43720 h 138042"/>
                <a:gd name="connsiteX172" fmla="*/ 396312 w 1341145"/>
                <a:gd name="connsiteY172" fmla="*/ 37648 h 138042"/>
                <a:gd name="connsiteX173" fmla="*/ 1305116 w 1341145"/>
                <a:gd name="connsiteY173" fmla="*/ 36838 h 138042"/>
                <a:gd name="connsiteX174" fmla="*/ 1330215 w 1341145"/>
                <a:gd name="connsiteY174" fmla="*/ 44934 h 138042"/>
                <a:gd name="connsiteX175" fmla="*/ 1340740 w 1341145"/>
                <a:gd name="connsiteY175" fmla="*/ 65984 h 138042"/>
                <a:gd name="connsiteX176" fmla="*/ 1328595 w 1341145"/>
                <a:gd name="connsiteY176" fmla="*/ 65984 h 138042"/>
                <a:gd name="connsiteX177" fmla="*/ 1320094 w 1341145"/>
                <a:gd name="connsiteY177" fmla="*/ 52626 h 138042"/>
                <a:gd name="connsiteX178" fmla="*/ 1304307 w 1341145"/>
                <a:gd name="connsiteY178" fmla="*/ 48173 h 138042"/>
                <a:gd name="connsiteX179" fmla="*/ 1289328 w 1341145"/>
                <a:gd name="connsiteY179" fmla="*/ 52221 h 138042"/>
                <a:gd name="connsiteX180" fmla="*/ 1283661 w 1341145"/>
                <a:gd name="connsiteY180" fmla="*/ 63151 h 138042"/>
                <a:gd name="connsiteX181" fmla="*/ 1286900 w 1341145"/>
                <a:gd name="connsiteY181" fmla="*/ 72056 h 138042"/>
                <a:gd name="connsiteX182" fmla="*/ 1294591 w 1341145"/>
                <a:gd name="connsiteY182" fmla="*/ 76510 h 138042"/>
                <a:gd name="connsiteX183" fmla="*/ 1307545 w 1341145"/>
                <a:gd name="connsiteY183" fmla="*/ 78938 h 138042"/>
                <a:gd name="connsiteX184" fmla="*/ 1324952 w 1341145"/>
                <a:gd name="connsiteY184" fmla="*/ 82582 h 138042"/>
                <a:gd name="connsiteX185" fmla="*/ 1336287 w 1341145"/>
                <a:gd name="connsiteY185" fmla="*/ 91083 h 138042"/>
                <a:gd name="connsiteX186" fmla="*/ 1341145 w 1341145"/>
                <a:gd name="connsiteY186" fmla="*/ 108895 h 138042"/>
                <a:gd name="connsiteX187" fmla="*/ 1331429 w 1341145"/>
                <a:gd name="connsiteY187" fmla="*/ 129135 h 138042"/>
                <a:gd name="connsiteX188" fmla="*/ 1305926 w 1341145"/>
                <a:gd name="connsiteY188" fmla="*/ 136422 h 138042"/>
                <a:gd name="connsiteX189" fmla="*/ 1280018 w 1341145"/>
                <a:gd name="connsiteY189" fmla="*/ 128730 h 138042"/>
                <a:gd name="connsiteX190" fmla="*/ 1268683 w 1341145"/>
                <a:gd name="connsiteY190" fmla="*/ 105251 h 138042"/>
                <a:gd name="connsiteX191" fmla="*/ 1280827 w 1341145"/>
                <a:gd name="connsiteY191" fmla="*/ 105251 h 138042"/>
                <a:gd name="connsiteX192" fmla="*/ 1288519 w 1341145"/>
                <a:gd name="connsiteY192" fmla="*/ 120634 h 138042"/>
                <a:gd name="connsiteX193" fmla="*/ 1306735 w 1341145"/>
                <a:gd name="connsiteY193" fmla="*/ 125897 h 138042"/>
                <a:gd name="connsiteX194" fmla="*/ 1322928 w 1341145"/>
                <a:gd name="connsiteY194" fmla="*/ 121039 h 138042"/>
                <a:gd name="connsiteX195" fmla="*/ 1329000 w 1341145"/>
                <a:gd name="connsiteY195" fmla="*/ 109299 h 138042"/>
                <a:gd name="connsiteX196" fmla="*/ 1325357 w 1341145"/>
                <a:gd name="connsiteY196" fmla="*/ 98774 h 138042"/>
                <a:gd name="connsiteX197" fmla="*/ 1316856 w 1341145"/>
                <a:gd name="connsiteY197" fmla="*/ 93512 h 138042"/>
                <a:gd name="connsiteX198" fmla="*/ 1303092 w 1341145"/>
                <a:gd name="connsiteY198" fmla="*/ 90678 h 138042"/>
                <a:gd name="connsiteX199" fmla="*/ 1286495 w 1341145"/>
                <a:gd name="connsiteY199" fmla="*/ 87035 h 138042"/>
                <a:gd name="connsiteX200" fmla="*/ 1275565 w 1341145"/>
                <a:gd name="connsiteY200" fmla="*/ 79343 h 138042"/>
                <a:gd name="connsiteX201" fmla="*/ 1271112 w 1341145"/>
                <a:gd name="connsiteY201" fmla="*/ 63556 h 138042"/>
                <a:gd name="connsiteX202" fmla="*/ 1280423 w 1341145"/>
                <a:gd name="connsiteY202" fmla="*/ 44125 h 138042"/>
                <a:gd name="connsiteX203" fmla="*/ 1305116 w 1341145"/>
                <a:gd name="connsiteY203" fmla="*/ 36838 h 138042"/>
                <a:gd name="connsiteX204" fmla="*/ 778050 w 1341145"/>
                <a:gd name="connsiteY204" fmla="*/ 1620 h 138042"/>
                <a:gd name="connsiteX205" fmla="*/ 796267 w 1341145"/>
                <a:gd name="connsiteY205" fmla="*/ 1620 h 138042"/>
                <a:gd name="connsiteX206" fmla="*/ 841605 w 1341145"/>
                <a:gd name="connsiteY206" fmla="*/ 119016 h 138042"/>
                <a:gd name="connsiteX207" fmla="*/ 887349 w 1341145"/>
                <a:gd name="connsiteY207" fmla="*/ 1620 h 138042"/>
                <a:gd name="connsiteX208" fmla="*/ 905566 w 1341145"/>
                <a:gd name="connsiteY208" fmla="*/ 1620 h 138042"/>
                <a:gd name="connsiteX209" fmla="*/ 905566 w 1341145"/>
                <a:gd name="connsiteY209" fmla="*/ 136018 h 138042"/>
                <a:gd name="connsiteX210" fmla="*/ 892612 w 1341145"/>
                <a:gd name="connsiteY210" fmla="*/ 136018 h 138042"/>
                <a:gd name="connsiteX211" fmla="*/ 892612 w 1341145"/>
                <a:gd name="connsiteY211" fmla="*/ 21456 h 138042"/>
                <a:gd name="connsiteX212" fmla="*/ 847678 w 1341145"/>
                <a:gd name="connsiteY212" fmla="*/ 136018 h 138042"/>
                <a:gd name="connsiteX213" fmla="*/ 835533 w 1341145"/>
                <a:gd name="connsiteY213" fmla="*/ 136018 h 138042"/>
                <a:gd name="connsiteX214" fmla="*/ 790599 w 1341145"/>
                <a:gd name="connsiteY214" fmla="*/ 21456 h 138042"/>
                <a:gd name="connsiteX215" fmla="*/ 790599 w 1341145"/>
                <a:gd name="connsiteY215" fmla="*/ 136018 h 138042"/>
                <a:gd name="connsiteX216" fmla="*/ 778050 w 1341145"/>
                <a:gd name="connsiteY216" fmla="*/ 136018 h 138042"/>
                <a:gd name="connsiteX217" fmla="*/ 0 w 1341145"/>
                <a:gd name="connsiteY217" fmla="*/ 1620 h 138042"/>
                <a:gd name="connsiteX218" fmla="*/ 18217 w 1341145"/>
                <a:gd name="connsiteY218" fmla="*/ 1620 h 138042"/>
                <a:gd name="connsiteX219" fmla="*/ 63961 w 1341145"/>
                <a:gd name="connsiteY219" fmla="*/ 119016 h 138042"/>
                <a:gd name="connsiteX220" fmla="*/ 109705 w 1341145"/>
                <a:gd name="connsiteY220" fmla="*/ 1620 h 138042"/>
                <a:gd name="connsiteX221" fmla="*/ 127921 w 1341145"/>
                <a:gd name="connsiteY221" fmla="*/ 1620 h 138042"/>
                <a:gd name="connsiteX222" fmla="*/ 127921 w 1341145"/>
                <a:gd name="connsiteY222" fmla="*/ 136018 h 138042"/>
                <a:gd name="connsiteX223" fmla="*/ 114967 w 1341145"/>
                <a:gd name="connsiteY223" fmla="*/ 136018 h 138042"/>
                <a:gd name="connsiteX224" fmla="*/ 114967 w 1341145"/>
                <a:gd name="connsiteY224" fmla="*/ 21456 h 138042"/>
                <a:gd name="connsiteX225" fmla="*/ 70033 w 1341145"/>
                <a:gd name="connsiteY225" fmla="*/ 136018 h 138042"/>
                <a:gd name="connsiteX226" fmla="*/ 57888 w 1341145"/>
                <a:gd name="connsiteY226" fmla="*/ 136018 h 138042"/>
                <a:gd name="connsiteX227" fmla="*/ 12954 w 1341145"/>
                <a:gd name="connsiteY227" fmla="*/ 21456 h 138042"/>
                <a:gd name="connsiteX228" fmla="*/ 12954 w 1341145"/>
                <a:gd name="connsiteY228" fmla="*/ 136018 h 138042"/>
                <a:gd name="connsiteX229" fmla="*/ 0 w 1341145"/>
                <a:gd name="connsiteY229" fmla="*/ 136018 h 138042"/>
                <a:gd name="connsiteX230" fmla="*/ 540425 w 1341145"/>
                <a:gd name="connsiteY230" fmla="*/ 405 h 138042"/>
                <a:gd name="connsiteX231" fmla="*/ 554999 w 1341145"/>
                <a:gd name="connsiteY231" fmla="*/ 405 h 138042"/>
                <a:gd name="connsiteX232" fmla="*/ 554999 w 1341145"/>
                <a:gd name="connsiteY232" fmla="*/ 11335 h 138042"/>
                <a:gd name="connsiteX233" fmla="*/ 540425 w 1341145"/>
                <a:gd name="connsiteY233" fmla="*/ 11335 h 138042"/>
                <a:gd name="connsiteX234" fmla="*/ 528686 w 1341145"/>
                <a:gd name="connsiteY234" fmla="*/ 16193 h 138042"/>
                <a:gd name="connsiteX235" fmla="*/ 524233 w 1341145"/>
                <a:gd name="connsiteY235" fmla="*/ 29147 h 138042"/>
                <a:gd name="connsiteX236" fmla="*/ 524233 w 1341145"/>
                <a:gd name="connsiteY236" fmla="*/ 39267 h 138042"/>
                <a:gd name="connsiteX237" fmla="*/ 554999 w 1341145"/>
                <a:gd name="connsiteY237" fmla="*/ 39267 h 138042"/>
                <a:gd name="connsiteX238" fmla="*/ 554999 w 1341145"/>
                <a:gd name="connsiteY238" fmla="*/ 50197 h 138042"/>
                <a:gd name="connsiteX239" fmla="*/ 524233 w 1341145"/>
                <a:gd name="connsiteY239" fmla="*/ 50197 h 138042"/>
                <a:gd name="connsiteX240" fmla="*/ 524233 w 1341145"/>
                <a:gd name="connsiteY240" fmla="*/ 135612 h 138042"/>
                <a:gd name="connsiteX241" fmla="*/ 512088 w 1341145"/>
                <a:gd name="connsiteY241" fmla="*/ 135612 h 138042"/>
                <a:gd name="connsiteX242" fmla="*/ 512088 w 1341145"/>
                <a:gd name="connsiteY242" fmla="*/ 50197 h 138042"/>
                <a:gd name="connsiteX243" fmla="*/ 491443 w 1341145"/>
                <a:gd name="connsiteY243" fmla="*/ 50197 h 138042"/>
                <a:gd name="connsiteX244" fmla="*/ 491443 w 1341145"/>
                <a:gd name="connsiteY244" fmla="*/ 39267 h 138042"/>
                <a:gd name="connsiteX245" fmla="*/ 512088 w 1341145"/>
                <a:gd name="connsiteY245" fmla="*/ 39267 h 138042"/>
                <a:gd name="connsiteX246" fmla="*/ 512088 w 1341145"/>
                <a:gd name="connsiteY246" fmla="*/ 29147 h 138042"/>
                <a:gd name="connsiteX247" fmla="*/ 519780 w 1341145"/>
                <a:gd name="connsiteY247" fmla="*/ 8096 h 138042"/>
                <a:gd name="connsiteX248" fmla="*/ 540425 w 1341145"/>
                <a:gd name="connsiteY248" fmla="*/ 405 h 138042"/>
                <a:gd name="connsiteX249" fmla="*/ 1022557 w 1341145"/>
                <a:gd name="connsiteY249" fmla="*/ 0 h 138042"/>
                <a:gd name="connsiteX250" fmla="*/ 1035106 w 1341145"/>
                <a:gd name="connsiteY250" fmla="*/ 0 h 138042"/>
                <a:gd name="connsiteX251" fmla="*/ 1035106 w 1341145"/>
                <a:gd name="connsiteY251" fmla="*/ 82177 h 138042"/>
                <a:gd name="connsiteX252" fmla="*/ 1083684 w 1341145"/>
                <a:gd name="connsiteY252" fmla="*/ 39267 h 138042"/>
                <a:gd name="connsiteX253" fmla="*/ 1100281 w 1341145"/>
                <a:gd name="connsiteY253" fmla="*/ 39267 h 138042"/>
                <a:gd name="connsiteX254" fmla="*/ 1057775 w 1341145"/>
                <a:gd name="connsiteY254" fmla="*/ 76914 h 138042"/>
                <a:gd name="connsiteX255" fmla="*/ 1104329 w 1341145"/>
                <a:gd name="connsiteY255" fmla="*/ 136017 h 138042"/>
                <a:gd name="connsiteX256" fmla="*/ 1088541 w 1341145"/>
                <a:gd name="connsiteY256" fmla="*/ 136017 h 138042"/>
                <a:gd name="connsiteX257" fmla="*/ 1048465 w 1341145"/>
                <a:gd name="connsiteY257" fmla="*/ 85416 h 138042"/>
                <a:gd name="connsiteX258" fmla="*/ 1035106 w 1341145"/>
                <a:gd name="connsiteY258" fmla="*/ 97155 h 138042"/>
                <a:gd name="connsiteX259" fmla="*/ 1035106 w 1341145"/>
                <a:gd name="connsiteY259" fmla="*/ 136017 h 138042"/>
                <a:gd name="connsiteX260" fmla="*/ 1022557 w 1341145"/>
                <a:gd name="connsiteY260" fmla="*/ 136017 h 138042"/>
                <a:gd name="connsiteX261" fmla="*/ 322232 w 1341145"/>
                <a:gd name="connsiteY261" fmla="*/ 0 h 138042"/>
                <a:gd name="connsiteX262" fmla="*/ 334376 w 1341145"/>
                <a:gd name="connsiteY262" fmla="*/ 0 h 138042"/>
                <a:gd name="connsiteX263" fmla="*/ 334376 w 1341145"/>
                <a:gd name="connsiteY263" fmla="*/ 136017 h 138042"/>
                <a:gd name="connsiteX264" fmla="*/ 322232 w 1341145"/>
                <a:gd name="connsiteY264" fmla="*/ 136017 h 138042"/>
                <a:gd name="connsiteX265" fmla="*/ 322232 w 1341145"/>
                <a:gd name="connsiteY265" fmla="*/ 118610 h 138042"/>
                <a:gd name="connsiteX266" fmla="*/ 308468 w 1341145"/>
                <a:gd name="connsiteY266" fmla="*/ 132374 h 138042"/>
                <a:gd name="connsiteX267" fmla="*/ 288632 w 1341145"/>
                <a:gd name="connsiteY267" fmla="*/ 137636 h 138042"/>
                <a:gd name="connsiteX268" fmla="*/ 263128 w 1341145"/>
                <a:gd name="connsiteY268" fmla="*/ 130754 h 138042"/>
                <a:gd name="connsiteX269" fmla="*/ 246936 w 1341145"/>
                <a:gd name="connsiteY269" fmla="*/ 112943 h 138042"/>
                <a:gd name="connsiteX270" fmla="*/ 241269 w 1341145"/>
                <a:gd name="connsiteY270" fmla="*/ 87440 h 138042"/>
                <a:gd name="connsiteX271" fmla="*/ 246936 w 1341145"/>
                <a:gd name="connsiteY271" fmla="*/ 61936 h 138042"/>
                <a:gd name="connsiteX272" fmla="*/ 263128 w 1341145"/>
                <a:gd name="connsiteY272" fmla="*/ 44125 h 138042"/>
                <a:gd name="connsiteX273" fmla="*/ 288632 w 1341145"/>
                <a:gd name="connsiteY273" fmla="*/ 37648 h 138042"/>
                <a:gd name="connsiteX274" fmla="*/ 308468 w 1341145"/>
                <a:gd name="connsiteY274" fmla="*/ 42910 h 138042"/>
                <a:gd name="connsiteX275" fmla="*/ 322232 w 1341145"/>
                <a:gd name="connsiteY275" fmla="*/ 56674 h 13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</a:cxnLst>
              <a:rect l="l" t="t" r="r" b="b"/>
              <a:pathLst>
                <a:path w="1341145" h="138042">
                  <a:moveTo>
                    <a:pt x="963049" y="88250"/>
                  </a:moveTo>
                  <a:cubicBezTo>
                    <a:pt x="954953" y="88250"/>
                    <a:pt x="948476" y="89869"/>
                    <a:pt x="943619" y="93512"/>
                  </a:cubicBezTo>
                  <a:cubicBezTo>
                    <a:pt x="938761" y="97156"/>
                    <a:pt x="936332" y="102013"/>
                    <a:pt x="936332" y="108086"/>
                  </a:cubicBezTo>
                  <a:cubicBezTo>
                    <a:pt x="936737" y="113753"/>
                    <a:pt x="938761" y="118206"/>
                    <a:pt x="942809" y="121444"/>
                  </a:cubicBezTo>
                  <a:cubicBezTo>
                    <a:pt x="946857" y="124683"/>
                    <a:pt x="952120" y="126302"/>
                    <a:pt x="959001" y="126302"/>
                  </a:cubicBezTo>
                  <a:cubicBezTo>
                    <a:pt x="969526" y="126302"/>
                    <a:pt x="978028" y="123064"/>
                    <a:pt x="983695" y="116991"/>
                  </a:cubicBezTo>
                  <a:cubicBezTo>
                    <a:pt x="989767" y="110919"/>
                    <a:pt x="992601" y="102418"/>
                    <a:pt x="992601" y="91083"/>
                  </a:cubicBezTo>
                  <a:lnTo>
                    <a:pt x="992601" y="88250"/>
                  </a:lnTo>
                  <a:close/>
                  <a:moveTo>
                    <a:pt x="185000" y="88250"/>
                  </a:moveTo>
                  <a:cubicBezTo>
                    <a:pt x="176904" y="88250"/>
                    <a:pt x="170427" y="89869"/>
                    <a:pt x="165569" y="93512"/>
                  </a:cubicBezTo>
                  <a:cubicBezTo>
                    <a:pt x="160711" y="97156"/>
                    <a:pt x="158283" y="102013"/>
                    <a:pt x="158283" y="108086"/>
                  </a:cubicBezTo>
                  <a:cubicBezTo>
                    <a:pt x="159092" y="113753"/>
                    <a:pt x="161116" y="118206"/>
                    <a:pt x="164759" y="121444"/>
                  </a:cubicBezTo>
                  <a:cubicBezTo>
                    <a:pt x="168808" y="124683"/>
                    <a:pt x="174070" y="126302"/>
                    <a:pt x="180952" y="126302"/>
                  </a:cubicBezTo>
                  <a:cubicBezTo>
                    <a:pt x="191477" y="126302"/>
                    <a:pt x="199978" y="123064"/>
                    <a:pt x="205645" y="116991"/>
                  </a:cubicBezTo>
                  <a:cubicBezTo>
                    <a:pt x="211718" y="110919"/>
                    <a:pt x="214551" y="102418"/>
                    <a:pt x="214551" y="91083"/>
                  </a:cubicBezTo>
                  <a:lnTo>
                    <a:pt x="214551" y="88250"/>
                  </a:lnTo>
                  <a:close/>
                  <a:moveTo>
                    <a:pt x="603982" y="49388"/>
                  </a:moveTo>
                  <a:cubicBezTo>
                    <a:pt x="597099" y="49388"/>
                    <a:pt x="590622" y="51007"/>
                    <a:pt x="585360" y="54245"/>
                  </a:cubicBezTo>
                  <a:cubicBezTo>
                    <a:pt x="579693" y="57484"/>
                    <a:pt x="575645" y="62342"/>
                    <a:pt x="572406" y="68009"/>
                  </a:cubicBezTo>
                  <a:cubicBezTo>
                    <a:pt x="569572" y="74081"/>
                    <a:pt x="567953" y="80558"/>
                    <a:pt x="567953" y="87845"/>
                  </a:cubicBezTo>
                  <a:cubicBezTo>
                    <a:pt x="567953" y="95131"/>
                    <a:pt x="569572" y="101609"/>
                    <a:pt x="572406" y="107681"/>
                  </a:cubicBezTo>
                  <a:cubicBezTo>
                    <a:pt x="575240" y="113753"/>
                    <a:pt x="579693" y="118206"/>
                    <a:pt x="585360" y="121444"/>
                  </a:cubicBezTo>
                  <a:cubicBezTo>
                    <a:pt x="591027" y="124683"/>
                    <a:pt x="597099" y="126302"/>
                    <a:pt x="603982" y="126302"/>
                  </a:cubicBezTo>
                  <a:cubicBezTo>
                    <a:pt x="610863" y="126302"/>
                    <a:pt x="617340" y="124683"/>
                    <a:pt x="622603" y="121444"/>
                  </a:cubicBezTo>
                  <a:cubicBezTo>
                    <a:pt x="628270" y="118206"/>
                    <a:pt x="632318" y="113348"/>
                    <a:pt x="635557" y="107681"/>
                  </a:cubicBezTo>
                  <a:cubicBezTo>
                    <a:pt x="638391" y="101609"/>
                    <a:pt x="640010" y="95131"/>
                    <a:pt x="640010" y="87845"/>
                  </a:cubicBezTo>
                  <a:cubicBezTo>
                    <a:pt x="640010" y="80558"/>
                    <a:pt x="638391" y="73676"/>
                    <a:pt x="635557" y="68009"/>
                  </a:cubicBezTo>
                  <a:cubicBezTo>
                    <a:pt x="632723" y="61937"/>
                    <a:pt x="628270" y="57484"/>
                    <a:pt x="622603" y="54245"/>
                  </a:cubicBezTo>
                  <a:cubicBezTo>
                    <a:pt x="616935" y="51007"/>
                    <a:pt x="610863" y="49388"/>
                    <a:pt x="603982" y="49388"/>
                  </a:cubicBezTo>
                  <a:close/>
                  <a:moveTo>
                    <a:pt x="1149668" y="48983"/>
                  </a:moveTo>
                  <a:cubicBezTo>
                    <a:pt x="1140762" y="48983"/>
                    <a:pt x="1133475" y="51412"/>
                    <a:pt x="1127808" y="56674"/>
                  </a:cubicBezTo>
                  <a:cubicBezTo>
                    <a:pt x="1122141" y="61532"/>
                    <a:pt x="1118497" y="68819"/>
                    <a:pt x="1116878" y="77725"/>
                  </a:cubicBezTo>
                  <a:lnTo>
                    <a:pt x="1181243" y="77725"/>
                  </a:lnTo>
                  <a:cubicBezTo>
                    <a:pt x="1180434" y="68819"/>
                    <a:pt x="1177600" y="61937"/>
                    <a:pt x="1171933" y="56674"/>
                  </a:cubicBezTo>
                  <a:cubicBezTo>
                    <a:pt x="1166266" y="51412"/>
                    <a:pt x="1158979" y="48983"/>
                    <a:pt x="1149668" y="48983"/>
                  </a:cubicBezTo>
                  <a:close/>
                  <a:moveTo>
                    <a:pt x="396312" y="48983"/>
                  </a:moveTo>
                  <a:cubicBezTo>
                    <a:pt x="387406" y="48983"/>
                    <a:pt x="380120" y="51412"/>
                    <a:pt x="374452" y="56674"/>
                  </a:cubicBezTo>
                  <a:cubicBezTo>
                    <a:pt x="368785" y="61532"/>
                    <a:pt x="365142" y="68819"/>
                    <a:pt x="363522" y="77725"/>
                  </a:cubicBezTo>
                  <a:lnTo>
                    <a:pt x="427888" y="77725"/>
                  </a:lnTo>
                  <a:cubicBezTo>
                    <a:pt x="427078" y="68819"/>
                    <a:pt x="424244" y="61937"/>
                    <a:pt x="418577" y="56674"/>
                  </a:cubicBezTo>
                  <a:cubicBezTo>
                    <a:pt x="412909" y="51412"/>
                    <a:pt x="405623" y="48983"/>
                    <a:pt x="396312" y="48983"/>
                  </a:cubicBezTo>
                  <a:close/>
                  <a:moveTo>
                    <a:pt x="289037" y="48578"/>
                  </a:moveTo>
                  <a:cubicBezTo>
                    <a:pt x="278512" y="48578"/>
                    <a:pt x="270011" y="52221"/>
                    <a:pt x="263938" y="59103"/>
                  </a:cubicBezTo>
                  <a:cubicBezTo>
                    <a:pt x="257866" y="65984"/>
                    <a:pt x="254628" y="75700"/>
                    <a:pt x="254628" y="87440"/>
                  </a:cubicBezTo>
                  <a:cubicBezTo>
                    <a:pt x="254628" y="99179"/>
                    <a:pt x="257462" y="108895"/>
                    <a:pt x="263938" y="115777"/>
                  </a:cubicBezTo>
                  <a:cubicBezTo>
                    <a:pt x="270011" y="122658"/>
                    <a:pt x="278512" y="126302"/>
                    <a:pt x="289037" y="126302"/>
                  </a:cubicBezTo>
                  <a:cubicBezTo>
                    <a:pt x="299562" y="126302"/>
                    <a:pt x="308063" y="122658"/>
                    <a:pt x="314135" y="115777"/>
                  </a:cubicBezTo>
                  <a:cubicBezTo>
                    <a:pt x="320207" y="108895"/>
                    <a:pt x="323446" y="99179"/>
                    <a:pt x="323446" y="87440"/>
                  </a:cubicBezTo>
                  <a:cubicBezTo>
                    <a:pt x="323446" y="75700"/>
                    <a:pt x="320207" y="66389"/>
                    <a:pt x="314135" y="59103"/>
                  </a:cubicBezTo>
                  <a:cubicBezTo>
                    <a:pt x="308063" y="52221"/>
                    <a:pt x="299562" y="48578"/>
                    <a:pt x="289037" y="48578"/>
                  </a:cubicBezTo>
                  <a:close/>
                  <a:moveTo>
                    <a:pt x="1210390" y="38862"/>
                  </a:moveTo>
                  <a:lnTo>
                    <a:pt x="1222534" y="38862"/>
                  </a:lnTo>
                  <a:lnTo>
                    <a:pt x="1222534" y="59507"/>
                  </a:lnTo>
                  <a:cubicBezTo>
                    <a:pt x="1224558" y="52625"/>
                    <a:pt x="1227392" y="47363"/>
                    <a:pt x="1231845" y="44125"/>
                  </a:cubicBezTo>
                  <a:cubicBezTo>
                    <a:pt x="1236298" y="40886"/>
                    <a:pt x="1241966" y="38862"/>
                    <a:pt x="1249252" y="38862"/>
                  </a:cubicBezTo>
                  <a:lnTo>
                    <a:pt x="1261801" y="38862"/>
                  </a:lnTo>
                  <a:lnTo>
                    <a:pt x="1261801" y="49792"/>
                  </a:lnTo>
                  <a:lnTo>
                    <a:pt x="1249252" y="49792"/>
                  </a:lnTo>
                  <a:cubicBezTo>
                    <a:pt x="1239537" y="50197"/>
                    <a:pt x="1232655" y="54245"/>
                    <a:pt x="1228607" y="61936"/>
                  </a:cubicBezTo>
                  <a:cubicBezTo>
                    <a:pt x="1224558" y="69628"/>
                    <a:pt x="1222534" y="80558"/>
                    <a:pt x="1222534" y="94321"/>
                  </a:cubicBezTo>
                  <a:lnTo>
                    <a:pt x="1222534" y="135612"/>
                  </a:lnTo>
                  <a:lnTo>
                    <a:pt x="1210390" y="135612"/>
                  </a:lnTo>
                  <a:close/>
                  <a:moveTo>
                    <a:pt x="668346" y="38862"/>
                  </a:moveTo>
                  <a:lnTo>
                    <a:pt x="680490" y="38862"/>
                  </a:lnTo>
                  <a:lnTo>
                    <a:pt x="680490" y="59507"/>
                  </a:lnTo>
                  <a:cubicBezTo>
                    <a:pt x="682514" y="52625"/>
                    <a:pt x="685348" y="47363"/>
                    <a:pt x="689801" y="44125"/>
                  </a:cubicBezTo>
                  <a:cubicBezTo>
                    <a:pt x="694254" y="40886"/>
                    <a:pt x="699921" y="38862"/>
                    <a:pt x="707208" y="38862"/>
                  </a:cubicBezTo>
                  <a:lnTo>
                    <a:pt x="719757" y="38862"/>
                  </a:lnTo>
                  <a:lnTo>
                    <a:pt x="719757" y="49792"/>
                  </a:lnTo>
                  <a:lnTo>
                    <a:pt x="707208" y="49792"/>
                  </a:lnTo>
                  <a:cubicBezTo>
                    <a:pt x="697492" y="50197"/>
                    <a:pt x="690611" y="54245"/>
                    <a:pt x="686563" y="61936"/>
                  </a:cubicBezTo>
                  <a:cubicBezTo>
                    <a:pt x="682514" y="69628"/>
                    <a:pt x="680490" y="80558"/>
                    <a:pt x="680490" y="94321"/>
                  </a:cubicBezTo>
                  <a:lnTo>
                    <a:pt x="680490" y="135612"/>
                  </a:lnTo>
                  <a:lnTo>
                    <a:pt x="668346" y="135612"/>
                  </a:lnTo>
                  <a:close/>
                  <a:moveTo>
                    <a:pt x="963859" y="38053"/>
                  </a:moveTo>
                  <a:cubicBezTo>
                    <a:pt x="976408" y="38053"/>
                    <a:pt x="986124" y="41291"/>
                    <a:pt x="993410" y="47768"/>
                  </a:cubicBezTo>
                  <a:cubicBezTo>
                    <a:pt x="1000697" y="54246"/>
                    <a:pt x="1004341" y="63151"/>
                    <a:pt x="1004341" y="73676"/>
                  </a:cubicBezTo>
                  <a:lnTo>
                    <a:pt x="1004341" y="136018"/>
                  </a:lnTo>
                  <a:lnTo>
                    <a:pt x="992196" y="136018"/>
                  </a:lnTo>
                  <a:lnTo>
                    <a:pt x="992196" y="118206"/>
                  </a:lnTo>
                  <a:cubicBezTo>
                    <a:pt x="989362" y="124278"/>
                    <a:pt x="984505" y="128731"/>
                    <a:pt x="978432" y="132374"/>
                  </a:cubicBezTo>
                  <a:cubicBezTo>
                    <a:pt x="972360" y="136018"/>
                    <a:pt x="965073" y="137637"/>
                    <a:pt x="957382" y="137637"/>
                  </a:cubicBezTo>
                  <a:cubicBezTo>
                    <a:pt x="946857" y="137637"/>
                    <a:pt x="938761" y="135208"/>
                    <a:pt x="932688" y="129945"/>
                  </a:cubicBezTo>
                  <a:cubicBezTo>
                    <a:pt x="926616" y="124683"/>
                    <a:pt x="923378" y="117801"/>
                    <a:pt x="923378" y="108490"/>
                  </a:cubicBezTo>
                  <a:cubicBezTo>
                    <a:pt x="923378" y="99180"/>
                    <a:pt x="927021" y="91893"/>
                    <a:pt x="933903" y="86631"/>
                  </a:cubicBezTo>
                  <a:cubicBezTo>
                    <a:pt x="941189" y="81368"/>
                    <a:pt x="950500" y="78534"/>
                    <a:pt x="962645" y="78534"/>
                  </a:cubicBezTo>
                  <a:lnTo>
                    <a:pt x="986124" y="78534"/>
                  </a:lnTo>
                  <a:cubicBezTo>
                    <a:pt x="990172" y="78534"/>
                    <a:pt x="992196" y="76915"/>
                    <a:pt x="992196" y="74081"/>
                  </a:cubicBezTo>
                  <a:cubicBezTo>
                    <a:pt x="992601" y="65985"/>
                    <a:pt x="989767" y="60318"/>
                    <a:pt x="984909" y="55460"/>
                  </a:cubicBezTo>
                  <a:cubicBezTo>
                    <a:pt x="980052" y="51007"/>
                    <a:pt x="972765" y="48578"/>
                    <a:pt x="964264" y="48578"/>
                  </a:cubicBezTo>
                  <a:cubicBezTo>
                    <a:pt x="959406" y="48578"/>
                    <a:pt x="954953" y="49388"/>
                    <a:pt x="950500" y="51412"/>
                  </a:cubicBezTo>
                  <a:cubicBezTo>
                    <a:pt x="946047" y="53436"/>
                    <a:pt x="942809" y="55865"/>
                    <a:pt x="939975" y="59103"/>
                  </a:cubicBezTo>
                  <a:cubicBezTo>
                    <a:pt x="937546" y="62342"/>
                    <a:pt x="935927" y="65580"/>
                    <a:pt x="935522" y="69628"/>
                  </a:cubicBezTo>
                  <a:lnTo>
                    <a:pt x="923378" y="69628"/>
                  </a:lnTo>
                  <a:cubicBezTo>
                    <a:pt x="924187" y="63556"/>
                    <a:pt x="926211" y="58294"/>
                    <a:pt x="930260" y="53436"/>
                  </a:cubicBezTo>
                  <a:cubicBezTo>
                    <a:pt x="933903" y="48578"/>
                    <a:pt x="939165" y="44935"/>
                    <a:pt x="944833" y="42101"/>
                  </a:cubicBezTo>
                  <a:cubicBezTo>
                    <a:pt x="950500" y="39267"/>
                    <a:pt x="956977" y="38053"/>
                    <a:pt x="963859" y="38053"/>
                  </a:cubicBezTo>
                  <a:close/>
                  <a:moveTo>
                    <a:pt x="186619" y="38053"/>
                  </a:moveTo>
                  <a:cubicBezTo>
                    <a:pt x="199169" y="38053"/>
                    <a:pt x="208884" y="41291"/>
                    <a:pt x="216170" y="47768"/>
                  </a:cubicBezTo>
                  <a:cubicBezTo>
                    <a:pt x="223457" y="54246"/>
                    <a:pt x="227101" y="63151"/>
                    <a:pt x="227101" y="73676"/>
                  </a:cubicBezTo>
                  <a:lnTo>
                    <a:pt x="227101" y="136018"/>
                  </a:lnTo>
                  <a:lnTo>
                    <a:pt x="214956" y="136018"/>
                  </a:lnTo>
                  <a:lnTo>
                    <a:pt x="214956" y="118206"/>
                  </a:lnTo>
                  <a:cubicBezTo>
                    <a:pt x="212122" y="124278"/>
                    <a:pt x="207265" y="128731"/>
                    <a:pt x="201193" y="132374"/>
                  </a:cubicBezTo>
                  <a:cubicBezTo>
                    <a:pt x="195120" y="136018"/>
                    <a:pt x="187834" y="137637"/>
                    <a:pt x="180142" y="137637"/>
                  </a:cubicBezTo>
                  <a:cubicBezTo>
                    <a:pt x="169617" y="137637"/>
                    <a:pt x="161521" y="135208"/>
                    <a:pt x="155449" y="129945"/>
                  </a:cubicBezTo>
                  <a:cubicBezTo>
                    <a:pt x="149376" y="124683"/>
                    <a:pt x="146138" y="117801"/>
                    <a:pt x="146138" y="108490"/>
                  </a:cubicBezTo>
                  <a:cubicBezTo>
                    <a:pt x="146138" y="99180"/>
                    <a:pt x="149781" y="91893"/>
                    <a:pt x="156663" y="86631"/>
                  </a:cubicBezTo>
                  <a:cubicBezTo>
                    <a:pt x="163950" y="81368"/>
                    <a:pt x="173260" y="78534"/>
                    <a:pt x="185405" y="78534"/>
                  </a:cubicBezTo>
                  <a:lnTo>
                    <a:pt x="208884" y="78534"/>
                  </a:lnTo>
                  <a:cubicBezTo>
                    <a:pt x="212932" y="78534"/>
                    <a:pt x="214956" y="76915"/>
                    <a:pt x="214956" y="74081"/>
                  </a:cubicBezTo>
                  <a:cubicBezTo>
                    <a:pt x="214551" y="65985"/>
                    <a:pt x="212122" y="60318"/>
                    <a:pt x="207265" y="55460"/>
                  </a:cubicBezTo>
                  <a:cubicBezTo>
                    <a:pt x="202407" y="51007"/>
                    <a:pt x="195120" y="48578"/>
                    <a:pt x="186619" y="48578"/>
                  </a:cubicBezTo>
                  <a:cubicBezTo>
                    <a:pt x="181761" y="48578"/>
                    <a:pt x="177309" y="49388"/>
                    <a:pt x="172856" y="51412"/>
                  </a:cubicBezTo>
                  <a:cubicBezTo>
                    <a:pt x="168403" y="53436"/>
                    <a:pt x="165164" y="55865"/>
                    <a:pt x="162331" y="59103"/>
                  </a:cubicBezTo>
                  <a:cubicBezTo>
                    <a:pt x="159901" y="62342"/>
                    <a:pt x="158283" y="65580"/>
                    <a:pt x="157877" y="69628"/>
                  </a:cubicBezTo>
                  <a:lnTo>
                    <a:pt x="145733" y="69628"/>
                  </a:lnTo>
                  <a:cubicBezTo>
                    <a:pt x="146543" y="63556"/>
                    <a:pt x="148567" y="58294"/>
                    <a:pt x="152615" y="53436"/>
                  </a:cubicBezTo>
                  <a:cubicBezTo>
                    <a:pt x="156259" y="48578"/>
                    <a:pt x="161521" y="44935"/>
                    <a:pt x="167593" y="42101"/>
                  </a:cubicBezTo>
                  <a:cubicBezTo>
                    <a:pt x="173665" y="39267"/>
                    <a:pt x="179737" y="38053"/>
                    <a:pt x="186619" y="38053"/>
                  </a:cubicBezTo>
                  <a:close/>
                  <a:moveTo>
                    <a:pt x="1149668" y="37648"/>
                  </a:moveTo>
                  <a:cubicBezTo>
                    <a:pt x="1158169" y="37648"/>
                    <a:pt x="1166266" y="39672"/>
                    <a:pt x="1172742" y="43315"/>
                  </a:cubicBezTo>
                  <a:cubicBezTo>
                    <a:pt x="1179624" y="46959"/>
                    <a:pt x="1184482" y="52221"/>
                    <a:pt x="1188530" y="59103"/>
                  </a:cubicBezTo>
                  <a:cubicBezTo>
                    <a:pt x="1192173" y="65985"/>
                    <a:pt x="1194197" y="73676"/>
                    <a:pt x="1194197" y="82582"/>
                  </a:cubicBezTo>
                  <a:cubicBezTo>
                    <a:pt x="1194197" y="85011"/>
                    <a:pt x="1194197" y="87035"/>
                    <a:pt x="1193793" y="89059"/>
                  </a:cubicBezTo>
                  <a:lnTo>
                    <a:pt x="1116473" y="89059"/>
                  </a:lnTo>
                  <a:cubicBezTo>
                    <a:pt x="1116878" y="96346"/>
                    <a:pt x="1118497" y="102823"/>
                    <a:pt x="1121736" y="108490"/>
                  </a:cubicBezTo>
                  <a:cubicBezTo>
                    <a:pt x="1124974" y="114158"/>
                    <a:pt x="1129023" y="118611"/>
                    <a:pt x="1134285" y="121849"/>
                  </a:cubicBezTo>
                  <a:cubicBezTo>
                    <a:pt x="1139548" y="125088"/>
                    <a:pt x="1145215" y="126707"/>
                    <a:pt x="1151692" y="126707"/>
                  </a:cubicBezTo>
                  <a:cubicBezTo>
                    <a:pt x="1160193" y="126707"/>
                    <a:pt x="1167075" y="124683"/>
                    <a:pt x="1172338" y="121040"/>
                  </a:cubicBezTo>
                  <a:cubicBezTo>
                    <a:pt x="1177600" y="117396"/>
                    <a:pt x="1181243" y="112134"/>
                    <a:pt x="1182863" y="105657"/>
                  </a:cubicBezTo>
                  <a:lnTo>
                    <a:pt x="1195412" y="105657"/>
                  </a:lnTo>
                  <a:cubicBezTo>
                    <a:pt x="1193793" y="115372"/>
                    <a:pt x="1189340" y="123064"/>
                    <a:pt x="1181243" y="129136"/>
                  </a:cubicBezTo>
                  <a:cubicBezTo>
                    <a:pt x="1173552" y="134803"/>
                    <a:pt x="1163432" y="138042"/>
                    <a:pt x="1151692" y="138042"/>
                  </a:cubicBezTo>
                  <a:cubicBezTo>
                    <a:pt x="1142786" y="138042"/>
                    <a:pt x="1134690" y="136018"/>
                    <a:pt x="1127403" y="131565"/>
                  </a:cubicBezTo>
                  <a:cubicBezTo>
                    <a:pt x="1120117" y="127112"/>
                    <a:pt x="1114449" y="121040"/>
                    <a:pt x="1110401" y="113348"/>
                  </a:cubicBezTo>
                  <a:cubicBezTo>
                    <a:pt x="1106353" y="105657"/>
                    <a:pt x="1104329" y="97155"/>
                    <a:pt x="1104329" y="87440"/>
                  </a:cubicBezTo>
                  <a:cubicBezTo>
                    <a:pt x="1103924" y="76915"/>
                    <a:pt x="1105948" y="68414"/>
                    <a:pt x="1109592" y="61127"/>
                  </a:cubicBezTo>
                  <a:cubicBezTo>
                    <a:pt x="1113235" y="53841"/>
                    <a:pt x="1118902" y="47768"/>
                    <a:pt x="1125784" y="43720"/>
                  </a:cubicBezTo>
                  <a:cubicBezTo>
                    <a:pt x="1132666" y="39672"/>
                    <a:pt x="1140762" y="37648"/>
                    <a:pt x="1149668" y="37648"/>
                  </a:cubicBezTo>
                  <a:close/>
                  <a:moveTo>
                    <a:pt x="603982" y="37648"/>
                  </a:moveTo>
                  <a:cubicBezTo>
                    <a:pt x="613292" y="37648"/>
                    <a:pt x="621793" y="39672"/>
                    <a:pt x="629080" y="44125"/>
                  </a:cubicBezTo>
                  <a:cubicBezTo>
                    <a:pt x="636367" y="48578"/>
                    <a:pt x="642439" y="54245"/>
                    <a:pt x="646487" y="61937"/>
                  </a:cubicBezTo>
                  <a:cubicBezTo>
                    <a:pt x="650535" y="69628"/>
                    <a:pt x="652559" y="78129"/>
                    <a:pt x="652559" y="87845"/>
                  </a:cubicBezTo>
                  <a:cubicBezTo>
                    <a:pt x="652559" y="97560"/>
                    <a:pt x="650535" y="106061"/>
                    <a:pt x="646487" y="113348"/>
                  </a:cubicBezTo>
                  <a:cubicBezTo>
                    <a:pt x="642439" y="121040"/>
                    <a:pt x="636367" y="126707"/>
                    <a:pt x="629080" y="131160"/>
                  </a:cubicBezTo>
                  <a:cubicBezTo>
                    <a:pt x="621793" y="135613"/>
                    <a:pt x="613292" y="137637"/>
                    <a:pt x="603982" y="137637"/>
                  </a:cubicBezTo>
                  <a:cubicBezTo>
                    <a:pt x="594671" y="137232"/>
                    <a:pt x="586574" y="135208"/>
                    <a:pt x="578883" y="131160"/>
                  </a:cubicBezTo>
                  <a:cubicBezTo>
                    <a:pt x="571597" y="126707"/>
                    <a:pt x="565524" y="121040"/>
                    <a:pt x="561476" y="113348"/>
                  </a:cubicBezTo>
                  <a:cubicBezTo>
                    <a:pt x="557428" y="105657"/>
                    <a:pt x="555404" y="97155"/>
                    <a:pt x="555404" y="87845"/>
                  </a:cubicBezTo>
                  <a:cubicBezTo>
                    <a:pt x="555404" y="78534"/>
                    <a:pt x="557428" y="69628"/>
                    <a:pt x="561476" y="61937"/>
                  </a:cubicBezTo>
                  <a:cubicBezTo>
                    <a:pt x="565524" y="54245"/>
                    <a:pt x="571597" y="48578"/>
                    <a:pt x="578883" y="44125"/>
                  </a:cubicBezTo>
                  <a:cubicBezTo>
                    <a:pt x="586170" y="39672"/>
                    <a:pt x="594671" y="37648"/>
                    <a:pt x="603982" y="37648"/>
                  </a:cubicBezTo>
                  <a:close/>
                  <a:moveTo>
                    <a:pt x="396312" y="37648"/>
                  </a:moveTo>
                  <a:cubicBezTo>
                    <a:pt x="404813" y="37648"/>
                    <a:pt x="412909" y="39672"/>
                    <a:pt x="419387" y="43315"/>
                  </a:cubicBezTo>
                  <a:cubicBezTo>
                    <a:pt x="426268" y="46959"/>
                    <a:pt x="431126" y="52221"/>
                    <a:pt x="435174" y="59103"/>
                  </a:cubicBezTo>
                  <a:cubicBezTo>
                    <a:pt x="438817" y="65985"/>
                    <a:pt x="440841" y="73676"/>
                    <a:pt x="440841" y="82582"/>
                  </a:cubicBezTo>
                  <a:cubicBezTo>
                    <a:pt x="440841" y="85011"/>
                    <a:pt x="440841" y="87035"/>
                    <a:pt x="440437" y="89059"/>
                  </a:cubicBezTo>
                  <a:lnTo>
                    <a:pt x="363118" y="89059"/>
                  </a:lnTo>
                  <a:cubicBezTo>
                    <a:pt x="363522" y="96346"/>
                    <a:pt x="365142" y="102823"/>
                    <a:pt x="368380" y="108490"/>
                  </a:cubicBezTo>
                  <a:cubicBezTo>
                    <a:pt x="371619" y="114158"/>
                    <a:pt x="375667" y="118611"/>
                    <a:pt x="380930" y="121849"/>
                  </a:cubicBezTo>
                  <a:cubicBezTo>
                    <a:pt x="386192" y="125088"/>
                    <a:pt x="391859" y="126707"/>
                    <a:pt x="398336" y="126707"/>
                  </a:cubicBezTo>
                  <a:cubicBezTo>
                    <a:pt x="406837" y="126707"/>
                    <a:pt x="413719" y="124683"/>
                    <a:pt x="418982" y="121040"/>
                  </a:cubicBezTo>
                  <a:cubicBezTo>
                    <a:pt x="424244" y="117396"/>
                    <a:pt x="427888" y="112134"/>
                    <a:pt x="429507" y="105657"/>
                  </a:cubicBezTo>
                  <a:lnTo>
                    <a:pt x="442056" y="105657"/>
                  </a:lnTo>
                  <a:cubicBezTo>
                    <a:pt x="440437" y="115372"/>
                    <a:pt x="435984" y="123064"/>
                    <a:pt x="427888" y="129136"/>
                  </a:cubicBezTo>
                  <a:cubicBezTo>
                    <a:pt x="420196" y="134803"/>
                    <a:pt x="410076" y="138042"/>
                    <a:pt x="398336" y="138042"/>
                  </a:cubicBezTo>
                  <a:cubicBezTo>
                    <a:pt x="389430" y="138042"/>
                    <a:pt x="381334" y="136018"/>
                    <a:pt x="374047" y="131565"/>
                  </a:cubicBezTo>
                  <a:cubicBezTo>
                    <a:pt x="366761" y="127112"/>
                    <a:pt x="361094" y="121040"/>
                    <a:pt x="357045" y="113348"/>
                  </a:cubicBezTo>
                  <a:cubicBezTo>
                    <a:pt x="352997" y="105657"/>
                    <a:pt x="350973" y="97155"/>
                    <a:pt x="350973" y="87440"/>
                  </a:cubicBezTo>
                  <a:cubicBezTo>
                    <a:pt x="350569" y="76915"/>
                    <a:pt x="352187" y="68414"/>
                    <a:pt x="356236" y="61127"/>
                  </a:cubicBezTo>
                  <a:cubicBezTo>
                    <a:pt x="359879" y="53841"/>
                    <a:pt x="365546" y="47768"/>
                    <a:pt x="372428" y="43720"/>
                  </a:cubicBezTo>
                  <a:cubicBezTo>
                    <a:pt x="379310" y="39672"/>
                    <a:pt x="387406" y="37648"/>
                    <a:pt x="396312" y="37648"/>
                  </a:cubicBezTo>
                  <a:close/>
                  <a:moveTo>
                    <a:pt x="1305116" y="36838"/>
                  </a:moveTo>
                  <a:cubicBezTo>
                    <a:pt x="1315236" y="36838"/>
                    <a:pt x="1323737" y="39671"/>
                    <a:pt x="1330215" y="44934"/>
                  </a:cubicBezTo>
                  <a:cubicBezTo>
                    <a:pt x="1336692" y="50197"/>
                    <a:pt x="1340335" y="57079"/>
                    <a:pt x="1340740" y="65984"/>
                  </a:cubicBezTo>
                  <a:lnTo>
                    <a:pt x="1328595" y="65984"/>
                  </a:lnTo>
                  <a:cubicBezTo>
                    <a:pt x="1327786" y="59912"/>
                    <a:pt x="1324952" y="55459"/>
                    <a:pt x="1320094" y="52626"/>
                  </a:cubicBezTo>
                  <a:cubicBezTo>
                    <a:pt x="1315236" y="49792"/>
                    <a:pt x="1309974" y="48173"/>
                    <a:pt x="1304307" y="48173"/>
                  </a:cubicBezTo>
                  <a:cubicBezTo>
                    <a:pt x="1298235" y="48173"/>
                    <a:pt x="1292972" y="49387"/>
                    <a:pt x="1289328" y="52221"/>
                  </a:cubicBezTo>
                  <a:cubicBezTo>
                    <a:pt x="1285685" y="55055"/>
                    <a:pt x="1283661" y="58698"/>
                    <a:pt x="1283661" y="63151"/>
                  </a:cubicBezTo>
                  <a:cubicBezTo>
                    <a:pt x="1283661" y="66794"/>
                    <a:pt x="1284876" y="70032"/>
                    <a:pt x="1286900" y="72056"/>
                  </a:cubicBezTo>
                  <a:cubicBezTo>
                    <a:pt x="1288924" y="74081"/>
                    <a:pt x="1291758" y="75700"/>
                    <a:pt x="1294591" y="76510"/>
                  </a:cubicBezTo>
                  <a:cubicBezTo>
                    <a:pt x="1297830" y="77319"/>
                    <a:pt x="1301878" y="78129"/>
                    <a:pt x="1307545" y="78938"/>
                  </a:cubicBezTo>
                  <a:cubicBezTo>
                    <a:pt x="1314832" y="80153"/>
                    <a:pt x="1320499" y="81367"/>
                    <a:pt x="1324952" y="82582"/>
                  </a:cubicBezTo>
                  <a:cubicBezTo>
                    <a:pt x="1329405" y="84201"/>
                    <a:pt x="1333453" y="87035"/>
                    <a:pt x="1336287" y="91083"/>
                  </a:cubicBezTo>
                  <a:cubicBezTo>
                    <a:pt x="1339525" y="95131"/>
                    <a:pt x="1341145" y="101203"/>
                    <a:pt x="1341145" y="108895"/>
                  </a:cubicBezTo>
                  <a:cubicBezTo>
                    <a:pt x="1341145" y="117396"/>
                    <a:pt x="1337906" y="123873"/>
                    <a:pt x="1331429" y="129135"/>
                  </a:cubicBezTo>
                  <a:cubicBezTo>
                    <a:pt x="1324952" y="133993"/>
                    <a:pt x="1316451" y="136422"/>
                    <a:pt x="1305926" y="136422"/>
                  </a:cubicBezTo>
                  <a:cubicBezTo>
                    <a:pt x="1295401" y="137231"/>
                    <a:pt x="1286495" y="134398"/>
                    <a:pt x="1280018" y="128730"/>
                  </a:cubicBezTo>
                  <a:cubicBezTo>
                    <a:pt x="1273136" y="123063"/>
                    <a:pt x="1269493" y="115371"/>
                    <a:pt x="1268683" y="105251"/>
                  </a:cubicBezTo>
                  <a:lnTo>
                    <a:pt x="1280827" y="105251"/>
                  </a:lnTo>
                  <a:cubicBezTo>
                    <a:pt x="1281637" y="112133"/>
                    <a:pt x="1284066" y="117396"/>
                    <a:pt x="1288519" y="120634"/>
                  </a:cubicBezTo>
                  <a:cubicBezTo>
                    <a:pt x="1292972" y="124277"/>
                    <a:pt x="1299044" y="125897"/>
                    <a:pt x="1306735" y="125897"/>
                  </a:cubicBezTo>
                  <a:cubicBezTo>
                    <a:pt x="1313212" y="125897"/>
                    <a:pt x="1318475" y="124277"/>
                    <a:pt x="1322928" y="121039"/>
                  </a:cubicBezTo>
                  <a:cubicBezTo>
                    <a:pt x="1326976" y="117801"/>
                    <a:pt x="1329000" y="113752"/>
                    <a:pt x="1329000" y="109299"/>
                  </a:cubicBezTo>
                  <a:cubicBezTo>
                    <a:pt x="1329000" y="104846"/>
                    <a:pt x="1327786" y="101203"/>
                    <a:pt x="1325357" y="98774"/>
                  </a:cubicBezTo>
                  <a:cubicBezTo>
                    <a:pt x="1322928" y="96345"/>
                    <a:pt x="1320094" y="94726"/>
                    <a:pt x="1316856" y="93512"/>
                  </a:cubicBezTo>
                  <a:cubicBezTo>
                    <a:pt x="1313617" y="92702"/>
                    <a:pt x="1308760" y="91488"/>
                    <a:pt x="1303092" y="90678"/>
                  </a:cubicBezTo>
                  <a:cubicBezTo>
                    <a:pt x="1296210" y="89464"/>
                    <a:pt x="1290543" y="88249"/>
                    <a:pt x="1286495" y="87035"/>
                  </a:cubicBezTo>
                  <a:cubicBezTo>
                    <a:pt x="1282447" y="85820"/>
                    <a:pt x="1278803" y="82986"/>
                    <a:pt x="1275565" y="79343"/>
                  </a:cubicBezTo>
                  <a:cubicBezTo>
                    <a:pt x="1272731" y="75700"/>
                    <a:pt x="1271112" y="70437"/>
                    <a:pt x="1271112" y="63556"/>
                  </a:cubicBezTo>
                  <a:cubicBezTo>
                    <a:pt x="1271112" y="55459"/>
                    <a:pt x="1274350" y="48982"/>
                    <a:pt x="1280423" y="44125"/>
                  </a:cubicBezTo>
                  <a:cubicBezTo>
                    <a:pt x="1286495" y="39267"/>
                    <a:pt x="1294996" y="36838"/>
                    <a:pt x="1305116" y="36838"/>
                  </a:cubicBezTo>
                  <a:close/>
                  <a:moveTo>
                    <a:pt x="778050" y="1620"/>
                  </a:moveTo>
                  <a:lnTo>
                    <a:pt x="796267" y="1620"/>
                  </a:lnTo>
                  <a:lnTo>
                    <a:pt x="841605" y="119016"/>
                  </a:lnTo>
                  <a:lnTo>
                    <a:pt x="887349" y="1620"/>
                  </a:lnTo>
                  <a:lnTo>
                    <a:pt x="905566" y="1620"/>
                  </a:lnTo>
                  <a:lnTo>
                    <a:pt x="905566" y="136018"/>
                  </a:lnTo>
                  <a:lnTo>
                    <a:pt x="892612" y="136018"/>
                  </a:lnTo>
                  <a:lnTo>
                    <a:pt x="892612" y="21456"/>
                  </a:lnTo>
                  <a:lnTo>
                    <a:pt x="847678" y="136018"/>
                  </a:lnTo>
                  <a:lnTo>
                    <a:pt x="835533" y="136018"/>
                  </a:lnTo>
                  <a:lnTo>
                    <a:pt x="790599" y="21456"/>
                  </a:lnTo>
                  <a:lnTo>
                    <a:pt x="790599" y="136018"/>
                  </a:lnTo>
                  <a:lnTo>
                    <a:pt x="778050" y="136018"/>
                  </a:lnTo>
                  <a:close/>
                  <a:moveTo>
                    <a:pt x="0" y="1620"/>
                  </a:moveTo>
                  <a:lnTo>
                    <a:pt x="18217" y="1620"/>
                  </a:lnTo>
                  <a:lnTo>
                    <a:pt x="63961" y="119016"/>
                  </a:lnTo>
                  <a:lnTo>
                    <a:pt x="109705" y="1620"/>
                  </a:lnTo>
                  <a:lnTo>
                    <a:pt x="127921" y="1620"/>
                  </a:lnTo>
                  <a:lnTo>
                    <a:pt x="127921" y="136018"/>
                  </a:lnTo>
                  <a:lnTo>
                    <a:pt x="114967" y="136018"/>
                  </a:lnTo>
                  <a:lnTo>
                    <a:pt x="114967" y="21456"/>
                  </a:lnTo>
                  <a:lnTo>
                    <a:pt x="70033" y="136018"/>
                  </a:lnTo>
                  <a:lnTo>
                    <a:pt x="57888" y="136018"/>
                  </a:lnTo>
                  <a:lnTo>
                    <a:pt x="12954" y="21456"/>
                  </a:lnTo>
                  <a:lnTo>
                    <a:pt x="12954" y="136018"/>
                  </a:lnTo>
                  <a:lnTo>
                    <a:pt x="0" y="136018"/>
                  </a:lnTo>
                  <a:close/>
                  <a:moveTo>
                    <a:pt x="540425" y="405"/>
                  </a:moveTo>
                  <a:lnTo>
                    <a:pt x="554999" y="405"/>
                  </a:lnTo>
                  <a:lnTo>
                    <a:pt x="554999" y="11335"/>
                  </a:lnTo>
                  <a:lnTo>
                    <a:pt x="540425" y="11335"/>
                  </a:lnTo>
                  <a:cubicBezTo>
                    <a:pt x="535568" y="11335"/>
                    <a:pt x="531520" y="12954"/>
                    <a:pt x="528686" y="16193"/>
                  </a:cubicBezTo>
                  <a:cubicBezTo>
                    <a:pt x="525852" y="19431"/>
                    <a:pt x="524233" y="23884"/>
                    <a:pt x="524233" y="29147"/>
                  </a:cubicBezTo>
                  <a:lnTo>
                    <a:pt x="524233" y="39267"/>
                  </a:lnTo>
                  <a:lnTo>
                    <a:pt x="554999" y="39267"/>
                  </a:lnTo>
                  <a:lnTo>
                    <a:pt x="554999" y="50197"/>
                  </a:lnTo>
                  <a:lnTo>
                    <a:pt x="524233" y="50197"/>
                  </a:lnTo>
                  <a:lnTo>
                    <a:pt x="524233" y="135612"/>
                  </a:lnTo>
                  <a:lnTo>
                    <a:pt x="512088" y="135612"/>
                  </a:lnTo>
                  <a:lnTo>
                    <a:pt x="512088" y="50197"/>
                  </a:lnTo>
                  <a:lnTo>
                    <a:pt x="491443" y="50197"/>
                  </a:lnTo>
                  <a:lnTo>
                    <a:pt x="491443" y="39267"/>
                  </a:lnTo>
                  <a:lnTo>
                    <a:pt x="512088" y="39267"/>
                  </a:lnTo>
                  <a:lnTo>
                    <a:pt x="512088" y="29147"/>
                  </a:lnTo>
                  <a:cubicBezTo>
                    <a:pt x="512088" y="20241"/>
                    <a:pt x="514518" y="12954"/>
                    <a:pt x="519780" y="8096"/>
                  </a:cubicBezTo>
                  <a:cubicBezTo>
                    <a:pt x="525043" y="2834"/>
                    <a:pt x="531924" y="405"/>
                    <a:pt x="540425" y="405"/>
                  </a:cubicBezTo>
                  <a:close/>
                  <a:moveTo>
                    <a:pt x="1022557" y="0"/>
                  </a:moveTo>
                  <a:lnTo>
                    <a:pt x="1035106" y="0"/>
                  </a:lnTo>
                  <a:lnTo>
                    <a:pt x="1035106" y="82177"/>
                  </a:lnTo>
                  <a:lnTo>
                    <a:pt x="1083684" y="39267"/>
                  </a:lnTo>
                  <a:lnTo>
                    <a:pt x="1100281" y="39267"/>
                  </a:lnTo>
                  <a:lnTo>
                    <a:pt x="1057775" y="76914"/>
                  </a:lnTo>
                  <a:lnTo>
                    <a:pt x="1104329" y="136017"/>
                  </a:lnTo>
                  <a:lnTo>
                    <a:pt x="1088541" y="136017"/>
                  </a:lnTo>
                  <a:lnTo>
                    <a:pt x="1048465" y="85416"/>
                  </a:lnTo>
                  <a:lnTo>
                    <a:pt x="1035106" y="97155"/>
                  </a:lnTo>
                  <a:lnTo>
                    <a:pt x="1035106" y="136017"/>
                  </a:lnTo>
                  <a:lnTo>
                    <a:pt x="1022557" y="136017"/>
                  </a:lnTo>
                  <a:close/>
                  <a:moveTo>
                    <a:pt x="322232" y="0"/>
                  </a:moveTo>
                  <a:lnTo>
                    <a:pt x="334376" y="0"/>
                  </a:lnTo>
                  <a:lnTo>
                    <a:pt x="334376" y="136017"/>
                  </a:lnTo>
                  <a:lnTo>
                    <a:pt x="322232" y="136017"/>
                  </a:lnTo>
                  <a:lnTo>
                    <a:pt x="322232" y="118610"/>
                  </a:lnTo>
                  <a:cubicBezTo>
                    <a:pt x="319398" y="124277"/>
                    <a:pt x="314540" y="128730"/>
                    <a:pt x="308468" y="132374"/>
                  </a:cubicBezTo>
                  <a:cubicBezTo>
                    <a:pt x="302396" y="136017"/>
                    <a:pt x="295513" y="137636"/>
                    <a:pt x="288632" y="137636"/>
                  </a:cubicBezTo>
                  <a:cubicBezTo>
                    <a:pt x="278512" y="137232"/>
                    <a:pt x="270011" y="135207"/>
                    <a:pt x="263128" y="130754"/>
                  </a:cubicBezTo>
                  <a:cubicBezTo>
                    <a:pt x="256247" y="126302"/>
                    <a:pt x="250579" y="120229"/>
                    <a:pt x="246936" y="112943"/>
                  </a:cubicBezTo>
                  <a:cubicBezTo>
                    <a:pt x="243293" y="105251"/>
                    <a:pt x="241269" y="96750"/>
                    <a:pt x="241269" y="87440"/>
                  </a:cubicBezTo>
                  <a:cubicBezTo>
                    <a:pt x="241269" y="78129"/>
                    <a:pt x="243293" y="69628"/>
                    <a:pt x="246936" y="61936"/>
                  </a:cubicBezTo>
                  <a:cubicBezTo>
                    <a:pt x="250579" y="54245"/>
                    <a:pt x="255842" y="48578"/>
                    <a:pt x="263128" y="44125"/>
                  </a:cubicBezTo>
                  <a:cubicBezTo>
                    <a:pt x="270011" y="39672"/>
                    <a:pt x="278512" y="37648"/>
                    <a:pt x="288632" y="37648"/>
                  </a:cubicBezTo>
                  <a:cubicBezTo>
                    <a:pt x="295513" y="37648"/>
                    <a:pt x="302396" y="39267"/>
                    <a:pt x="308468" y="42910"/>
                  </a:cubicBezTo>
                  <a:cubicBezTo>
                    <a:pt x="314540" y="46553"/>
                    <a:pt x="319398" y="51007"/>
                    <a:pt x="322232" y="56674"/>
                  </a:cubicBezTo>
                  <a:close/>
                </a:path>
              </a:pathLst>
            </a:custGeom>
            <a:solidFill>
              <a:schemeClr val="tx1"/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22439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4C205D-BB0D-8813-6C1B-1C03BFC2F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06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76CFE2A-EE1D-3D45-8D55-36E8D4172983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55972D8A-D2D4-485D-A5E0-73C4DB3A845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6721000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108F1F-4B4C-1F7C-5B8A-F54F5C68E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D284F17-3A7C-2E43-A57F-270510546CC6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5DDAB0-7F7D-4725-8853-C86FD4031222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228265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6F6ABC34-45EB-6091-DF8D-03A3DA5BB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A64B002-07F4-1748-ADFC-1692B533CC60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38493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CD9B1A-F053-A640-92E2-BB0B9B23CB04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AD3CEE02-6B7C-49AE-9EA9-C989DF22729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EC870-4D55-0908-C296-733B69AC9783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AB9F64-B511-9411-4B16-9BF3007D906B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21" name="textruta 5">
                <a:extLst>
                  <a:ext uri="{FF2B5EF4-FFF2-40B4-BE49-F238E27FC236}">
                    <a16:creationId xmlns:a16="http://schemas.microsoft.com/office/drawing/2014/main" id="{06EFA6DB-67D9-251C-A155-18BA4BB17813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picture.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22" name="textruta 15">
                <a:extLst>
                  <a:ext uri="{FF2B5EF4-FFF2-40B4-BE49-F238E27FC236}">
                    <a16:creationId xmlns:a16="http://schemas.microsoft.com/office/drawing/2014/main" id="{E97670CA-8A2B-8EDF-D28E-65650546B5F5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logo. right click outside work area.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033D27-9190-2DC5-F4BA-63DB0AB9B94A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21DCD133-5516-18A1-232A-E07C4F4D66F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24862501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F85DD89-EBDF-3F33-7BDB-C3BC5409F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5398FD2-5675-7342-858D-15F93BB82505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</p:spTree>
    <p:extLst>
      <p:ext uri="{BB962C8B-B14F-4D97-AF65-F5344CB8AC3E}">
        <p14:creationId xmlns:p14="http://schemas.microsoft.com/office/powerpoint/2010/main" val="202890968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109AC27-2D8F-A243-A535-86C471487A17}" type="datetime1">
              <a:rPr lang="sv-SE" smtClean="0"/>
              <a:t>2024-02-26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147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slide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600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 numCol="1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49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B815056-EB15-7F40-901E-5549B34D5F83}" type="datetime1">
              <a:rPr lang="sv-SE" smtClean="0"/>
              <a:t>2024-02-26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58832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afet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Box 226">
            <a:extLst>
              <a:ext uri="{FF2B5EF4-FFF2-40B4-BE49-F238E27FC236}">
                <a16:creationId xmlns:a16="http://schemas.microsoft.com/office/drawing/2014/main" id="{A2889708-E847-0017-46E9-E9AAA93E9CE5}"/>
              </a:ext>
            </a:extLst>
          </p:cNvPr>
          <p:cNvSpPr txBox="1"/>
          <p:nvPr userDrawn="1"/>
        </p:nvSpPr>
        <p:spPr>
          <a:xfrm>
            <a:off x="263527" y="2458800"/>
            <a:ext cx="4124012" cy="22064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4800" dirty="0">
                <a:solidFill>
                  <a:schemeClr val="tx1"/>
                </a:solidFill>
                <a:effectLst/>
                <a:latin typeface="+mj-lt"/>
              </a:rPr>
              <a:t>Your safety and health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CC678D-4683-5447-B3D7-1F2AB14B7B60}" type="datetime1">
              <a:rPr lang="sv-SE" smtClean="0"/>
              <a:pPr/>
              <a:t>2024-02-26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05" name="Freeform 204">
            <a:extLst>
              <a:ext uri="{FF2B5EF4-FFF2-40B4-BE49-F238E27FC236}">
                <a16:creationId xmlns:a16="http://schemas.microsoft.com/office/drawing/2014/main" id="{1E5E7EFC-B2DD-AF0B-8AFF-A9A610759B21}"/>
              </a:ext>
            </a:extLst>
          </p:cNvPr>
          <p:cNvSpPr>
            <a:spLocks noChangeAspect="1"/>
          </p:cNvSpPr>
          <p:nvPr/>
        </p:nvSpPr>
        <p:spPr>
          <a:xfrm>
            <a:off x="6939032" y="2094570"/>
            <a:ext cx="360000" cy="359926"/>
          </a:xfrm>
          <a:custGeom>
            <a:avLst/>
            <a:gdLst>
              <a:gd name="connsiteX0" fmla="*/ 944165 w 1157762"/>
              <a:gd name="connsiteY0" fmla="*/ 937498 h 1157525"/>
              <a:gd name="connsiteX1" fmla="*/ 1122283 w 1157762"/>
              <a:gd name="connsiteY1" fmla="*/ 937498 h 1157525"/>
              <a:gd name="connsiteX2" fmla="*/ 1129902 w 1157762"/>
              <a:gd name="connsiteY2" fmla="*/ 945118 h 1157525"/>
              <a:gd name="connsiteX3" fmla="*/ 1122283 w 1157762"/>
              <a:gd name="connsiteY3" fmla="*/ 952738 h 1157525"/>
              <a:gd name="connsiteX4" fmla="*/ 962262 w 1157762"/>
              <a:gd name="connsiteY4" fmla="*/ 952738 h 1157525"/>
              <a:gd name="connsiteX5" fmla="*/ 1155620 w 1157762"/>
              <a:gd name="connsiteY5" fmla="*/ 1145143 h 1157525"/>
              <a:gd name="connsiteX6" fmla="*/ 1155620 w 1157762"/>
              <a:gd name="connsiteY6" fmla="*/ 1155620 h 1157525"/>
              <a:gd name="connsiteX7" fmla="*/ 1149905 w 1157762"/>
              <a:gd name="connsiteY7" fmla="*/ 1157525 h 1157525"/>
              <a:gd name="connsiteX8" fmla="*/ 1144190 w 1157762"/>
              <a:gd name="connsiteY8" fmla="*/ 1155620 h 1157525"/>
              <a:gd name="connsiteX9" fmla="*/ 951785 w 1157762"/>
              <a:gd name="connsiteY9" fmla="*/ 963215 h 1157525"/>
              <a:gd name="connsiteX10" fmla="*/ 951785 w 1157762"/>
              <a:gd name="connsiteY10" fmla="*/ 1123236 h 1157525"/>
              <a:gd name="connsiteX11" fmla="*/ 944165 w 1157762"/>
              <a:gd name="connsiteY11" fmla="*/ 1130855 h 1157525"/>
              <a:gd name="connsiteX12" fmla="*/ 936545 w 1157762"/>
              <a:gd name="connsiteY12" fmla="*/ 1123236 h 1157525"/>
              <a:gd name="connsiteX13" fmla="*/ 936545 w 1157762"/>
              <a:gd name="connsiteY13" fmla="*/ 945118 h 1157525"/>
              <a:gd name="connsiteX14" fmla="*/ 937497 w 1157762"/>
              <a:gd name="connsiteY14" fmla="*/ 942261 h 1157525"/>
              <a:gd name="connsiteX15" fmla="*/ 941308 w 1157762"/>
              <a:gd name="connsiteY15" fmla="*/ 938450 h 1157525"/>
              <a:gd name="connsiteX16" fmla="*/ 944165 w 1157762"/>
              <a:gd name="connsiteY16" fmla="*/ 937498 h 1157525"/>
              <a:gd name="connsiteX17" fmla="*/ 34527 w 1157762"/>
              <a:gd name="connsiteY17" fmla="*/ 937498 h 1157525"/>
              <a:gd name="connsiteX18" fmla="*/ 212645 w 1157762"/>
              <a:gd name="connsiteY18" fmla="*/ 937498 h 1157525"/>
              <a:gd name="connsiteX19" fmla="*/ 215502 w 1157762"/>
              <a:gd name="connsiteY19" fmla="*/ 938450 h 1157525"/>
              <a:gd name="connsiteX20" fmla="*/ 217407 w 1157762"/>
              <a:gd name="connsiteY20" fmla="*/ 940355 h 1157525"/>
              <a:gd name="connsiteX21" fmla="*/ 219312 w 1157762"/>
              <a:gd name="connsiteY21" fmla="*/ 942261 h 1157525"/>
              <a:gd name="connsiteX22" fmla="*/ 221217 w 1157762"/>
              <a:gd name="connsiteY22" fmla="*/ 945118 h 1157525"/>
              <a:gd name="connsiteX23" fmla="*/ 221217 w 1157762"/>
              <a:gd name="connsiteY23" fmla="*/ 1123236 h 1157525"/>
              <a:gd name="connsiteX24" fmla="*/ 213597 w 1157762"/>
              <a:gd name="connsiteY24" fmla="*/ 1130855 h 1157525"/>
              <a:gd name="connsiteX25" fmla="*/ 205977 w 1157762"/>
              <a:gd name="connsiteY25" fmla="*/ 1123236 h 1157525"/>
              <a:gd name="connsiteX26" fmla="*/ 205977 w 1157762"/>
              <a:gd name="connsiteY26" fmla="*/ 963215 h 1157525"/>
              <a:gd name="connsiteX27" fmla="*/ 13572 w 1157762"/>
              <a:gd name="connsiteY27" fmla="*/ 1155620 h 1157525"/>
              <a:gd name="connsiteX28" fmla="*/ 7857 w 1157762"/>
              <a:gd name="connsiteY28" fmla="*/ 1157525 h 1157525"/>
              <a:gd name="connsiteX29" fmla="*/ 2142 w 1157762"/>
              <a:gd name="connsiteY29" fmla="*/ 1155620 h 1157525"/>
              <a:gd name="connsiteX30" fmla="*/ 2142 w 1157762"/>
              <a:gd name="connsiteY30" fmla="*/ 1145143 h 1157525"/>
              <a:gd name="connsiteX31" fmla="*/ 194547 w 1157762"/>
              <a:gd name="connsiteY31" fmla="*/ 952738 h 1157525"/>
              <a:gd name="connsiteX32" fmla="*/ 34527 w 1157762"/>
              <a:gd name="connsiteY32" fmla="*/ 952738 h 1157525"/>
              <a:gd name="connsiteX33" fmla="*/ 26907 w 1157762"/>
              <a:gd name="connsiteY33" fmla="*/ 945118 h 1157525"/>
              <a:gd name="connsiteX34" fmla="*/ 34527 w 1157762"/>
              <a:gd name="connsiteY34" fmla="*/ 937498 h 1157525"/>
              <a:gd name="connsiteX35" fmla="*/ 864155 w 1157762"/>
              <a:gd name="connsiteY35" fmla="*/ 399335 h 1157525"/>
              <a:gd name="connsiteX36" fmla="*/ 737472 w 1157762"/>
              <a:gd name="connsiteY36" fmla="*/ 526018 h 1157525"/>
              <a:gd name="connsiteX37" fmla="*/ 864155 w 1157762"/>
              <a:gd name="connsiteY37" fmla="*/ 652700 h 1157525"/>
              <a:gd name="connsiteX38" fmla="*/ 990838 w 1157762"/>
              <a:gd name="connsiteY38" fmla="*/ 526018 h 1157525"/>
              <a:gd name="connsiteX39" fmla="*/ 864155 w 1157762"/>
              <a:gd name="connsiteY39" fmla="*/ 399335 h 1157525"/>
              <a:gd name="connsiteX40" fmla="*/ 292655 w 1157762"/>
              <a:gd name="connsiteY40" fmla="*/ 399335 h 1157525"/>
              <a:gd name="connsiteX41" fmla="*/ 165973 w 1157762"/>
              <a:gd name="connsiteY41" fmla="*/ 526018 h 1157525"/>
              <a:gd name="connsiteX42" fmla="*/ 292655 w 1157762"/>
              <a:gd name="connsiteY42" fmla="*/ 652700 h 1157525"/>
              <a:gd name="connsiteX43" fmla="*/ 419338 w 1157762"/>
              <a:gd name="connsiteY43" fmla="*/ 526018 h 1157525"/>
              <a:gd name="connsiteX44" fmla="*/ 292655 w 1157762"/>
              <a:gd name="connsiteY44" fmla="*/ 399335 h 1157525"/>
              <a:gd name="connsiteX45" fmla="*/ 578405 w 1157762"/>
              <a:gd name="connsiteY45" fmla="*/ 315515 h 1157525"/>
              <a:gd name="connsiteX46" fmla="*/ 451722 w 1157762"/>
              <a:gd name="connsiteY46" fmla="*/ 442198 h 1157525"/>
              <a:gd name="connsiteX47" fmla="*/ 578405 w 1157762"/>
              <a:gd name="connsiteY47" fmla="*/ 568880 h 1157525"/>
              <a:gd name="connsiteX48" fmla="*/ 705088 w 1157762"/>
              <a:gd name="connsiteY48" fmla="*/ 442198 h 1157525"/>
              <a:gd name="connsiteX49" fmla="*/ 578405 w 1157762"/>
              <a:gd name="connsiteY49" fmla="*/ 315515 h 1157525"/>
              <a:gd name="connsiteX50" fmla="*/ 578405 w 1157762"/>
              <a:gd name="connsiteY50" fmla="*/ 300275 h 1157525"/>
              <a:gd name="connsiteX51" fmla="*/ 720328 w 1157762"/>
              <a:gd name="connsiteY51" fmla="*/ 442198 h 1157525"/>
              <a:gd name="connsiteX52" fmla="*/ 627935 w 1157762"/>
              <a:gd name="connsiteY52" fmla="*/ 575548 h 1157525"/>
              <a:gd name="connsiteX53" fmla="*/ 758428 w 1157762"/>
              <a:gd name="connsiteY53" fmla="*/ 684133 h 1157525"/>
              <a:gd name="connsiteX54" fmla="*/ 815578 w 1157762"/>
              <a:gd name="connsiteY54" fmla="*/ 659368 h 1157525"/>
              <a:gd name="connsiteX55" fmla="*/ 722233 w 1157762"/>
              <a:gd name="connsiteY55" fmla="*/ 526018 h 1157525"/>
              <a:gd name="connsiteX56" fmla="*/ 864155 w 1157762"/>
              <a:gd name="connsiteY56" fmla="*/ 384095 h 1157525"/>
              <a:gd name="connsiteX57" fmla="*/ 1006077 w 1157762"/>
              <a:gd name="connsiteY57" fmla="*/ 526018 h 1157525"/>
              <a:gd name="connsiteX58" fmla="*/ 913685 w 1157762"/>
              <a:gd name="connsiteY58" fmla="*/ 659368 h 1157525"/>
              <a:gd name="connsiteX59" fmla="*/ 1064180 w 1157762"/>
              <a:gd name="connsiteY59" fmla="*/ 851773 h 1157525"/>
              <a:gd name="connsiteX60" fmla="*/ 1056560 w 1157762"/>
              <a:gd name="connsiteY60" fmla="*/ 859393 h 1157525"/>
              <a:gd name="connsiteX61" fmla="*/ 1048940 w 1157762"/>
              <a:gd name="connsiteY61" fmla="*/ 851773 h 1157525"/>
              <a:gd name="connsiteX62" fmla="*/ 866060 w 1157762"/>
              <a:gd name="connsiteY62" fmla="*/ 667940 h 1157525"/>
              <a:gd name="connsiteX63" fmla="*/ 682228 w 1157762"/>
              <a:gd name="connsiteY63" fmla="*/ 851773 h 1157525"/>
              <a:gd name="connsiteX64" fmla="*/ 674608 w 1157762"/>
              <a:gd name="connsiteY64" fmla="*/ 859393 h 1157525"/>
              <a:gd name="connsiteX65" fmla="*/ 666988 w 1157762"/>
              <a:gd name="connsiteY65" fmla="*/ 851773 h 1157525"/>
              <a:gd name="connsiteX66" fmla="*/ 746997 w 1157762"/>
              <a:gd name="connsiteY66" fmla="*/ 692705 h 1157525"/>
              <a:gd name="connsiteX67" fmla="*/ 579357 w 1157762"/>
              <a:gd name="connsiteY67" fmla="*/ 584120 h 1157525"/>
              <a:gd name="connsiteX68" fmla="*/ 411718 w 1157762"/>
              <a:gd name="connsiteY68" fmla="*/ 691753 h 1157525"/>
              <a:gd name="connsiteX69" fmla="*/ 492680 w 1157762"/>
              <a:gd name="connsiteY69" fmla="*/ 851773 h 1157525"/>
              <a:gd name="connsiteX70" fmla="*/ 485060 w 1157762"/>
              <a:gd name="connsiteY70" fmla="*/ 859393 h 1157525"/>
              <a:gd name="connsiteX71" fmla="*/ 477440 w 1157762"/>
              <a:gd name="connsiteY71" fmla="*/ 851773 h 1157525"/>
              <a:gd name="connsiteX72" fmla="*/ 293607 w 1157762"/>
              <a:gd name="connsiteY72" fmla="*/ 667940 h 1157525"/>
              <a:gd name="connsiteX73" fmla="*/ 109775 w 1157762"/>
              <a:gd name="connsiteY73" fmla="*/ 851773 h 1157525"/>
              <a:gd name="connsiteX74" fmla="*/ 102155 w 1157762"/>
              <a:gd name="connsiteY74" fmla="*/ 859393 h 1157525"/>
              <a:gd name="connsiteX75" fmla="*/ 94535 w 1157762"/>
              <a:gd name="connsiteY75" fmla="*/ 851773 h 1157525"/>
              <a:gd name="connsiteX76" fmla="*/ 245030 w 1157762"/>
              <a:gd name="connsiteY76" fmla="*/ 659368 h 1157525"/>
              <a:gd name="connsiteX77" fmla="*/ 151685 w 1157762"/>
              <a:gd name="connsiteY77" fmla="*/ 526018 h 1157525"/>
              <a:gd name="connsiteX78" fmla="*/ 293607 w 1157762"/>
              <a:gd name="connsiteY78" fmla="*/ 384095 h 1157525"/>
              <a:gd name="connsiteX79" fmla="*/ 435530 w 1157762"/>
              <a:gd name="connsiteY79" fmla="*/ 526018 h 1157525"/>
              <a:gd name="connsiteX80" fmla="*/ 342185 w 1157762"/>
              <a:gd name="connsiteY80" fmla="*/ 659368 h 1157525"/>
              <a:gd name="connsiteX81" fmla="*/ 398382 w 1157762"/>
              <a:gd name="connsiteY81" fmla="*/ 684133 h 1157525"/>
              <a:gd name="connsiteX82" fmla="*/ 528875 w 1157762"/>
              <a:gd name="connsiteY82" fmla="*/ 575548 h 1157525"/>
              <a:gd name="connsiteX83" fmla="*/ 436482 w 1157762"/>
              <a:gd name="connsiteY83" fmla="*/ 442198 h 1157525"/>
              <a:gd name="connsiteX84" fmla="*/ 578405 w 1157762"/>
              <a:gd name="connsiteY84" fmla="*/ 300275 h 1157525"/>
              <a:gd name="connsiteX85" fmla="*/ 1144190 w 1157762"/>
              <a:gd name="connsiteY85" fmla="*/ 3095 h 1157525"/>
              <a:gd name="connsiteX86" fmla="*/ 1154667 w 1157762"/>
              <a:gd name="connsiteY86" fmla="*/ 3095 h 1157525"/>
              <a:gd name="connsiteX87" fmla="*/ 1154667 w 1157762"/>
              <a:gd name="connsiteY87" fmla="*/ 13573 h 1157525"/>
              <a:gd name="connsiteX88" fmla="*/ 962262 w 1157762"/>
              <a:gd name="connsiteY88" fmla="*/ 205978 h 1157525"/>
              <a:gd name="connsiteX89" fmla="*/ 1122283 w 1157762"/>
              <a:gd name="connsiteY89" fmla="*/ 205978 h 1157525"/>
              <a:gd name="connsiteX90" fmla="*/ 1129902 w 1157762"/>
              <a:gd name="connsiteY90" fmla="*/ 213598 h 1157525"/>
              <a:gd name="connsiteX91" fmla="*/ 1122283 w 1157762"/>
              <a:gd name="connsiteY91" fmla="*/ 221218 h 1157525"/>
              <a:gd name="connsiteX92" fmla="*/ 944165 w 1157762"/>
              <a:gd name="connsiteY92" fmla="*/ 221218 h 1157525"/>
              <a:gd name="connsiteX93" fmla="*/ 941308 w 1157762"/>
              <a:gd name="connsiteY93" fmla="*/ 220265 h 1157525"/>
              <a:gd name="connsiteX94" fmla="*/ 938450 w 1157762"/>
              <a:gd name="connsiteY94" fmla="*/ 218360 h 1157525"/>
              <a:gd name="connsiteX95" fmla="*/ 937497 w 1157762"/>
              <a:gd name="connsiteY95" fmla="*/ 216455 h 1157525"/>
              <a:gd name="connsiteX96" fmla="*/ 936545 w 1157762"/>
              <a:gd name="connsiteY96" fmla="*/ 213598 h 1157525"/>
              <a:gd name="connsiteX97" fmla="*/ 936545 w 1157762"/>
              <a:gd name="connsiteY97" fmla="*/ 35480 h 1157525"/>
              <a:gd name="connsiteX98" fmla="*/ 944165 w 1157762"/>
              <a:gd name="connsiteY98" fmla="*/ 27860 h 1157525"/>
              <a:gd name="connsiteX99" fmla="*/ 951785 w 1157762"/>
              <a:gd name="connsiteY99" fmla="*/ 35480 h 1157525"/>
              <a:gd name="connsiteX100" fmla="*/ 951785 w 1157762"/>
              <a:gd name="connsiteY100" fmla="*/ 195500 h 1157525"/>
              <a:gd name="connsiteX101" fmla="*/ 2142 w 1157762"/>
              <a:gd name="connsiteY101" fmla="*/ 2142 h 1157525"/>
              <a:gd name="connsiteX102" fmla="*/ 12620 w 1157762"/>
              <a:gd name="connsiteY102" fmla="*/ 2142 h 1157525"/>
              <a:gd name="connsiteX103" fmla="*/ 204072 w 1157762"/>
              <a:gd name="connsiteY103" fmla="*/ 195500 h 1157525"/>
              <a:gd name="connsiteX104" fmla="*/ 204072 w 1157762"/>
              <a:gd name="connsiteY104" fmla="*/ 35480 h 1157525"/>
              <a:gd name="connsiteX105" fmla="*/ 211692 w 1157762"/>
              <a:gd name="connsiteY105" fmla="*/ 27860 h 1157525"/>
              <a:gd name="connsiteX106" fmla="*/ 219312 w 1157762"/>
              <a:gd name="connsiteY106" fmla="*/ 35480 h 1157525"/>
              <a:gd name="connsiteX107" fmla="*/ 219312 w 1157762"/>
              <a:gd name="connsiteY107" fmla="*/ 214550 h 1157525"/>
              <a:gd name="connsiteX108" fmla="*/ 218360 w 1157762"/>
              <a:gd name="connsiteY108" fmla="*/ 217407 h 1157525"/>
              <a:gd name="connsiteX109" fmla="*/ 217407 w 1157762"/>
              <a:gd name="connsiteY109" fmla="*/ 219312 h 1157525"/>
              <a:gd name="connsiteX110" fmla="*/ 215502 w 1157762"/>
              <a:gd name="connsiteY110" fmla="*/ 220265 h 1157525"/>
              <a:gd name="connsiteX111" fmla="*/ 212645 w 1157762"/>
              <a:gd name="connsiteY111" fmla="*/ 221217 h 1157525"/>
              <a:gd name="connsiteX112" fmla="*/ 34527 w 1157762"/>
              <a:gd name="connsiteY112" fmla="*/ 221217 h 1157525"/>
              <a:gd name="connsiteX113" fmla="*/ 26907 w 1157762"/>
              <a:gd name="connsiteY113" fmla="*/ 213597 h 1157525"/>
              <a:gd name="connsiteX114" fmla="*/ 34527 w 1157762"/>
              <a:gd name="connsiteY114" fmla="*/ 205977 h 1157525"/>
              <a:gd name="connsiteX115" fmla="*/ 194547 w 1157762"/>
              <a:gd name="connsiteY115" fmla="*/ 205977 h 1157525"/>
              <a:gd name="connsiteX116" fmla="*/ 2142 w 1157762"/>
              <a:gd name="connsiteY116" fmla="*/ 12620 h 1157525"/>
              <a:gd name="connsiteX117" fmla="*/ 2142 w 1157762"/>
              <a:gd name="connsiteY117" fmla="*/ 2142 h 11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157762" h="1157525">
                <a:moveTo>
                  <a:pt x="944165" y="937498"/>
                </a:moveTo>
                <a:lnTo>
                  <a:pt x="1122283" y="937498"/>
                </a:lnTo>
                <a:cubicBezTo>
                  <a:pt x="1126092" y="937498"/>
                  <a:pt x="1129902" y="941308"/>
                  <a:pt x="1129902" y="945118"/>
                </a:cubicBezTo>
                <a:cubicBezTo>
                  <a:pt x="1129902" y="948928"/>
                  <a:pt x="1126092" y="952738"/>
                  <a:pt x="1122283" y="952738"/>
                </a:cubicBezTo>
                <a:lnTo>
                  <a:pt x="962262" y="952738"/>
                </a:lnTo>
                <a:lnTo>
                  <a:pt x="1155620" y="1145143"/>
                </a:lnTo>
                <a:cubicBezTo>
                  <a:pt x="1158477" y="1148000"/>
                  <a:pt x="1158477" y="1152763"/>
                  <a:pt x="1155620" y="1155620"/>
                </a:cubicBezTo>
                <a:cubicBezTo>
                  <a:pt x="1153715" y="1156573"/>
                  <a:pt x="1151810" y="1157525"/>
                  <a:pt x="1149905" y="1157525"/>
                </a:cubicBezTo>
                <a:cubicBezTo>
                  <a:pt x="1148000" y="1157525"/>
                  <a:pt x="1146095" y="1157525"/>
                  <a:pt x="1144190" y="1155620"/>
                </a:cubicBezTo>
                <a:lnTo>
                  <a:pt x="951785" y="963215"/>
                </a:lnTo>
                <a:lnTo>
                  <a:pt x="951785" y="1123236"/>
                </a:lnTo>
                <a:cubicBezTo>
                  <a:pt x="951785" y="1127045"/>
                  <a:pt x="947975" y="1130855"/>
                  <a:pt x="944165" y="1130855"/>
                </a:cubicBezTo>
                <a:cubicBezTo>
                  <a:pt x="940355" y="1130855"/>
                  <a:pt x="936545" y="1127045"/>
                  <a:pt x="936545" y="1123236"/>
                </a:cubicBezTo>
                <a:lnTo>
                  <a:pt x="936545" y="945118"/>
                </a:lnTo>
                <a:cubicBezTo>
                  <a:pt x="936545" y="944165"/>
                  <a:pt x="937497" y="943213"/>
                  <a:pt x="937497" y="942261"/>
                </a:cubicBezTo>
                <a:cubicBezTo>
                  <a:pt x="937497" y="940355"/>
                  <a:pt x="939402" y="939403"/>
                  <a:pt x="941308" y="938450"/>
                </a:cubicBezTo>
                <a:cubicBezTo>
                  <a:pt x="942260" y="937498"/>
                  <a:pt x="943212" y="937498"/>
                  <a:pt x="944165" y="937498"/>
                </a:cubicBezTo>
                <a:close/>
                <a:moveTo>
                  <a:pt x="34527" y="937498"/>
                </a:moveTo>
                <a:lnTo>
                  <a:pt x="212645" y="937498"/>
                </a:lnTo>
                <a:cubicBezTo>
                  <a:pt x="213597" y="937498"/>
                  <a:pt x="214550" y="938450"/>
                  <a:pt x="215502" y="938450"/>
                </a:cubicBezTo>
                <a:cubicBezTo>
                  <a:pt x="215502" y="939403"/>
                  <a:pt x="216455" y="939403"/>
                  <a:pt x="217407" y="940355"/>
                </a:cubicBezTo>
                <a:cubicBezTo>
                  <a:pt x="218360" y="940355"/>
                  <a:pt x="219312" y="941308"/>
                  <a:pt x="219312" y="942261"/>
                </a:cubicBezTo>
                <a:cubicBezTo>
                  <a:pt x="220265" y="943213"/>
                  <a:pt x="220265" y="944165"/>
                  <a:pt x="221217" y="945118"/>
                </a:cubicBezTo>
                <a:lnTo>
                  <a:pt x="221217" y="1123236"/>
                </a:lnTo>
                <a:cubicBezTo>
                  <a:pt x="221217" y="1127045"/>
                  <a:pt x="217407" y="1130855"/>
                  <a:pt x="213597" y="1130855"/>
                </a:cubicBezTo>
                <a:cubicBezTo>
                  <a:pt x="209787" y="1130855"/>
                  <a:pt x="205977" y="1127045"/>
                  <a:pt x="205977" y="1123236"/>
                </a:cubicBezTo>
                <a:lnTo>
                  <a:pt x="205977" y="963215"/>
                </a:lnTo>
                <a:lnTo>
                  <a:pt x="13572" y="1155620"/>
                </a:lnTo>
                <a:cubicBezTo>
                  <a:pt x="11667" y="1156573"/>
                  <a:pt x="9762" y="1157525"/>
                  <a:pt x="7857" y="1157525"/>
                </a:cubicBezTo>
                <a:cubicBezTo>
                  <a:pt x="5952" y="1157525"/>
                  <a:pt x="4047" y="1157525"/>
                  <a:pt x="2142" y="1155620"/>
                </a:cubicBezTo>
                <a:cubicBezTo>
                  <a:pt x="-715" y="1152763"/>
                  <a:pt x="-715" y="1148000"/>
                  <a:pt x="2142" y="1145143"/>
                </a:cubicBezTo>
                <a:lnTo>
                  <a:pt x="194547" y="952738"/>
                </a:lnTo>
                <a:lnTo>
                  <a:pt x="34527" y="952738"/>
                </a:lnTo>
                <a:cubicBezTo>
                  <a:pt x="30717" y="952738"/>
                  <a:pt x="26907" y="948928"/>
                  <a:pt x="26907" y="945118"/>
                </a:cubicBezTo>
                <a:cubicBezTo>
                  <a:pt x="26907" y="941308"/>
                  <a:pt x="30717" y="937498"/>
                  <a:pt x="34527" y="937498"/>
                </a:cubicBezTo>
                <a:close/>
                <a:moveTo>
                  <a:pt x="864155" y="399335"/>
                </a:moveTo>
                <a:cubicBezTo>
                  <a:pt x="794622" y="399335"/>
                  <a:pt x="737472" y="456485"/>
                  <a:pt x="737472" y="526018"/>
                </a:cubicBezTo>
                <a:cubicBezTo>
                  <a:pt x="737472" y="595550"/>
                  <a:pt x="794622" y="652700"/>
                  <a:pt x="864155" y="652700"/>
                </a:cubicBezTo>
                <a:cubicBezTo>
                  <a:pt x="933688" y="652700"/>
                  <a:pt x="990838" y="595550"/>
                  <a:pt x="990838" y="526018"/>
                </a:cubicBezTo>
                <a:cubicBezTo>
                  <a:pt x="990838" y="456485"/>
                  <a:pt x="933688" y="399335"/>
                  <a:pt x="864155" y="399335"/>
                </a:cubicBezTo>
                <a:close/>
                <a:moveTo>
                  <a:pt x="292655" y="399335"/>
                </a:moveTo>
                <a:cubicBezTo>
                  <a:pt x="223123" y="399335"/>
                  <a:pt x="165973" y="456485"/>
                  <a:pt x="165973" y="526018"/>
                </a:cubicBezTo>
                <a:cubicBezTo>
                  <a:pt x="165973" y="595550"/>
                  <a:pt x="223123" y="652700"/>
                  <a:pt x="292655" y="652700"/>
                </a:cubicBezTo>
                <a:cubicBezTo>
                  <a:pt x="362188" y="652700"/>
                  <a:pt x="419338" y="595550"/>
                  <a:pt x="419338" y="526018"/>
                </a:cubicBezTo>
                <a:cubicBezTo>
                  <a:pt x="419338" y="456485"/>
                  <a:pt x="362188" y="399335"/>
                  <a:pt x="292655" y="399335"/>
                </a:cubicBezTo>
                <a:close/>
                <a:moveTo>
                  <a:pt x="578405" y="315515"/>
                </a:moveTo>
                <a:cubicBezTo>
                  <a:pt x="508872" y="315515"/>
                  <a:pt x="451722" y="372665"/>
                  <a:pt x="451722" y="442198"/>
                </a:cubicBezTo>
                <a:cubicBezTo>
                  <a:pt x="451722" y="511730"/>
                  <a:pt x="508872" y="568880"/>
                  <a:pt x="578405" y="568880"/>
                </a:cubicBezTo>
                <a:cubicBezTo>
                  <a:pt x="647938" y="568880"/>
                  <a:pt x="705088" y="511730"/>
                  <a:pt x="705088" y="442198"/>
                </a:cubicBezTo>
                <a:cubicBezTo>
                  <a:pt x="705088" y="372665"/>
                  <a:pt x="647938" y="315515"/>
                  <a:pt x="578405" y="315515"/>
                </a:cubicBezTo>
                <a:close/>
                <a:moveTo>
                  <a:pt x="578405" y="300275"/>
                </a:moveTo>
                <a:cubicBezTo>
                  <a:pt x="656510" y="300275"/>
                  <a:pt x="720328" y="364093"/>
                  <a:pt x="720328" y="442198"/>
                </a:cubicBezTo>
                <a:cubicBezTo>
                  <a:pt x="720328" y="503158"/>
                  <a:pt x="682228" y="555545"/>
                  <a:pt x="627935" y="575548"/>
                </a:cubicBezTo>
                <a:cubicBezTo>
                  <a:pt x="685085" y="589835"/>
                  <a:pt x="733663" y="628888"/>
                  <a:pt x="758428" y="684133"/>
                </a:cubicBezTo>
                <a:cubicBezTo>
                  <a:pt x="775572" y="672703"/>
                  <a:pt x="794622" y="665083"/>
                  <a:pt x="815578" y="659368"/>
                </a:cubicBezTo>
                <a:cubicBezTo>
                  <a:pt x="761285" y="639365"/>
                  <a:pt x="722233" y="586978"/>
                  <a:pt x="722233" y="526018"/>
                </a:cubicBezTo>
                <a:cubicBezTo>
                  <a:pt x="722233" y="447913"/>
                  <a:pt x="786050" y="384095"/>
                  <a:pt x="864155" y="384095"/>
                </a:cubicBezTo>
                <a:cubicBezTo>
                  <a:pt x="942260" y="384095"/>
                  <a:pt x="1006077" y="447913"/>
                  <a:pt x="1006077" y="526018"/>
                </a:cubicBezTo>
                <a:cubicBezTo>
                  <a:pt x="1006077" y="586978"/>
                  <a:pt x="967977" y="639365"/>
                  <a:pt x="913685" y="659368"/>
                </a:cubicBezTo>
                <a:cubicBezTo>
                  <a:pt x="1000363" y="680323"/>
                  <a:pt x="1064180" y="758428"/>
                  <a:pt x="1064180" y="851773"/>
                </a:cubicBezTo>
                <a:cubicBezTo>
                  <a:pt x="1064180" y="855583"/>
                  <a:pt x="1060370" y="859393"/>
                  <a:pt x="1056560" y="859393"/>
                </a:cubicBezTo>
                <a:cubicBezTo>
                  <a:pt x="1052750" y="859393"/>
                  <a:pt x="1048940" y="855583"/>
                  <a:pt x="1048940" y="851773"/>
                </a:cubicBezTo>
                <a:cubicBezTo>
                  <a:pt x="1048940" y="750808"/>
                  <a:pt x="966072" y="667940"/>
                  <a:pt x="866060" y="667940"/>
                </a:cubicBezTo>
                <a:cubicBezTo>
                  <a:pt x="765095" y="667940"/>
                  <a:pt x="682228" y="750808"/>
                  <a:pt x="682228" y="851773"/>
                </a:cubicBezTo>
                <a:cubicBezTo>
                  <a:pt x="682228" y="855583"/>
                  <a:pt x="678418" y="859393"/>
                  <a:pt x="674608" y="859393"/>
                </a:cubicBezTo>
                <a:cubicBezTo>
                  <a:pt x="670797" y="859393"/>
                  <a:pt x="666988" y="855583"/>
                  <a:pt x="666988" y="851773"/>
                </a:cubicBezTo>
                <a:cubicBezTo>
                  <a:pt x="666988" y="787003"/>
                  <a:pt x="698420" y="728900"/>
                  <a:pt x="746997" y="692705"/>
                </a:cubicBezTo>
                <a:cubicBezTo>
                  <a:pt x="717470" y="626983"/>
                  <a:pt x="652700" y="584120"/>
                  <a:pt x="579357" y="584120"/>
                </a:cubicBezTo>
                <a:cubicBezTo>
                  <a:pt x="506968" y="584120"/>
                  <a:pt x="441245" y="626030"/>
                  <a:pt x="411718" y="691753"/>
                </a:cubicBezTo>
                <a:cubicBezTo>
                  <a:pt x="461247" y="727948"/>
                  <a:pt x="492680" y="786050"/>
                  <a:pt x="492680" y="851773"/>
                </a:cubicBezTo>
                <a:cubicBezTo>
                  <a:pt x="492680" y="855583"/>
                  <a:pt x="488870" y="859393"/>
                  <a:pt x="485060" y="859393"/>
                </a:cubicBezTo>
                <a:cubicBezTo>
                  <a:pt x="481250" y="859393"/>
                  <a:pt x="477440" y="855583"/>
                  <a:pt x="477440" y="851773"/>
                </a:cubicBezTo>
                <a:cubicBezTo>
                  <a:pt x="477440" y="750808"/>
                  <a:pt x="394572" y="667940"/>
                  <a:pt x="293607" y="667940"/>
                </a:cubicBezTo>
                <a:cubicBezTo>
                  <a:pt x="192642" y="667940"/>
                  <a:pt x="109775" y="750808"/>
                  <a:pt x="109775" y="851773"/>
                </a:cubicBezTo>
                <a:cubicBezTo>
                  <a:pt x="109775" y="855583"/>
                  <a:pt x="105965" y="859393"/>
                  <a:pt x="102155" y="859393"/>
                </a:cubicBezTo>
                <a:cubicBezTo>
                  <a:pt x="98345" y="859393"/>
                  <a:pt x="94535" y="855583"/>
                  <a:pt x="94535" y="851773"/>
                </a:cubicBezTo>
                <a:cubicBezTo>
                  <a:pt x="94535" y="759380"/>
                  <a:pt x="159305" y="681275"/>
                  <a:pt x="245030" y="659368"/>
                </a:cubicBezTo>
                <a:cubicBezTo>
                  <a:pt x="190737" y="639365"/>
                  <a:pt x="151685" y="586978"/>
                  <a:pt x="151685" y="526018"/>
                </a:cubicBezTo>
                <a:cubicBezTo>
                  <a:pt x="151685" y="447913"/>
                  <a:pt x="215503" y="384095"/>
                  <a:pt x="293607" y="384095"/>
                </a:cubicBezTo>
                <a:cubicBezTo>
                  <a:pt x="371713" y="384095"/>
                  <a:pt x="435530" y="447913"/>
                  <a:pt x="435530" y="526018"/>
                </a:cubicBezTo>
                <a:cubicBezTo>
                  <a:pt x="435530" y="586978"/>
                  <a:pt x="396478" y="639365"/>
                  <a:pt x="342185" y="659368"/>
                </a:cubicBezTo>
                <a:cubicBezTo>
                  <a:pt x="362188" y="665083"/>
                  <a:pt x="381238" y="673655"/>
                  <a:pt x="398382" y="684133"/>
                </a:cubicBezTo>
                <a:cubicBezTo>
                  <a:pt x="423147" y="628888"/>
                  <a:pt x="471725" y="589835"/>
                  <a:pt x="528875" y="575548"/>
                </a:cubicBezTo>
                <a:cubicBezTo>
                  <a:pt x="475535" y="555545"/>
                  <a:pt x="436482" y="503158"/>
                  <a:pt x="436482" y="442198"/>
                </a:cubicBezTo>
                <a:cubicBezTo>
                  <a:pt x="436482" y="364093"/>
                  <a:pt x="500300" y="300275"/>
                  <a:pt x="578405" y="300275"/>
                </a:cubicBezTo>
                <a:close/>
                <a:moveTo>
                  <a:pt x="1144190" y="3095"/>
                </a:moveTo>
                <a:cubicBezTo>
                  <a:pt x="1147047" y="238"/>
                  <a:pt x="1151810" y="238"/>
                  <a:pt x="1154667" y="3095"/>
                </a:cubicBezTo>
                <a:cubicBezTo>
                  <a:pt x="1157525" y="5953"/>
                  <a:pt x="1157525" y="10715"/>
                  <a:pt x="1154667" y="13573"/>
                </a:cubicBezTo>
                <a:lnTo>
                  <a:pt x="962262" y="205978"/>
                </a:lnTo>
                <a:lnTo>
                  <a:pt x="1122283" y="205978"/>
                </a:lnTo>
                <a:cubicBezTo>
                  <a:pt x="1126092" y="205978"/>
                  <a:pt x="1129902" y="209788"/>
                  <a:pt x="1129902" y="213598"/>
                </a:cubicBezTo>
                <a:cubicBezTo>
                  <a:pt x="1129902" y="217408"/>
                  <a:pt x="1126092" y="221218"/>
                  <a:pt x="1122283" y="221218"/>
                </a:cubicBezTo>
                <a:lnTo>
                  <a:pt x="944165" y="221218"/>
                </a:lnTo>
                <a:cubicBezTo>
                  <a:pt x="943212" y="221218"/>
                  <a:pt x="942260" y="220265"/>
                  <a:pt x="941308" y="220265"/>
                </a:cubicBezTo>
                <a:cubicBezTo>
                  <a:pt x="940355" y="220265"/>
                  <a:pt x="939402" y="219313"/>
                  <a:pt x="938450" y="218360"/>
                </a:cubicBezTo>
                <a:cubicBezTo>
                  <a:pt x="938450" y="218360"/>
                  <a:pt x="937497" y="217408"/>
                  <a:pt x="937497" y="216455"/>
                </a:cubicBezTo>
                <a:cubicBezTo>
                  <a:pt x="936545" y="215503"/>
                  <a:pt x="936545" y="214550"/>
                  <a:pt x="936545" y="213598"/>
                </a:cubicBezTo>
                <a:lnTo>
                  <a:pt x="936545" y="35480"/>
                </a:lnTo>
                <a:cubicBezTo>
                  <a:pt x="936545" y="31670"/>
                  <a:pt x="940355" y="27860"/>
                  <a:pt x="944165" y="27860"/>
                </a:cubicBezTo>
                <a:cubicBezTo>
                  <a:pt x="947975" y="27860"/>
                  <a:pt x="951785" y="31670"/>
                  <a:pt x="951785" y="35480"/>
                </a:cubicBezTo>
                <a:lnTo>
                  <a:pt x="951785" y="195500"/>
                </a:lnTo>
                <a:close/>
                <a:moveTo>
                  <a:pt x="2142" y="2142"/>
                </a:moveTo>
                <a:cubicBezTo>
                  <a:pt x="5000" y="-715"/>
                  <a:pt x="9762" y="-715"/>
                  <a:pt x="12620" y="2142"/>
                </a:cubicBezTo>
                <a:lnTo>
                  <a:pt x="204072" y="195500"/>
                </a:lnTo>
                <a:lnTo>
                  <a:pt x="204072" y="35480"/>
                </a:lnTo>
                <a:cubicBezTo>
                  <a:pt x="204072" y="31670"/>
                  <a:pt x="207882" y="27860"/>
                  <a:pt x="211692" y="27860"/>
                </a:cubicBezTo>
                <a:cubicBezTo>
                  <a:pt x="215502" y="27860"/>
                  <a:pt x="219312" y="31670"/>
                  <a:pt x="219312" y="35480"/>
                </a:cubicBezTo>
                <a:lnTo>
                  <a:pt x="219312" y="214550"/>
                </a:lnTo>
                <a:cubicBezTo>
                  <a:pt x="219312" y="215502"/>
                  <a:pt x="218360" y="216455"/>
                  <a:pt x="218360" y="217407"/>
                </a:cubicBezTo>
                <a:cubicBezTo>
                  <a:pt x="218360" y="218360"/>
                  <a:pt x="218360" y="218360"/>
                  <a:pt x="217407" y="219312"/>
                </a:cubicBezTo>
                <a:cubicBezTo>
                  <a:pt x="217407" y="219312"/>
                  <a:pt x="216455" y="220265"/>
                  <a:pt x="215502" y="220265"/>
                </a:cubicBezTo>
                <a:cubicBezTo>
                  <a:pt x="214550" y="221217"/>
                  <a:pt x="213597" y="221217"/>
                  <a:pt x="212645" y="221217"/>
                </a:cubicBezTo>
                <a:lnTo>
                  <a:pt x="34527" y="221217"/>
                </a:lnTo>
                <a:cubicBezTo>
                  <a:pt x="30717" y="221217"/>
                  <a:pt x="26907" y="217407"/>
                  <a:pt x="26907" y="213597"/>
                </a:cubicBezTo>
                <a:cubicBezTo>
                  <a:pt x="26907" y="209787"/>
                  <a:pt x="30717" y="205977"/>
                  <a:pt x="34527" y="205977"/>
                </a:cubicBezTo>
                <a:lnTo>
                  <a:pt x="194547" y="205977"/>
                </a:lnTo>
                <a:lnTo>
                  <a:pt x="2142" y="12620"/>
                </a:lnTo>
                <a:cubicBezTo>
                  <a:pt x="-715" y="9762"/>
                  <a:pt x="-715" y="5000"/>
                  <a:pt x="2142" y="2142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 sz="1200">
              <a:solidFill>
                <a:schemeClr val="tx1"/>
              </a:solidFill>
            </a:endParaRPr>
          </a:p>
        </p:txBody>
      </p:sp>
      <p:sp>
        <p:nvSpPr>
          <p:cNvPr id="201" name="Freeform 200">
            <a:extLst>
              <a:ext uri="{FF2B5EF4-FFF2-40B4-BE49-F238E27FC236}">
                <a16:creationId xmlns:a16="http://schemas.microsoft.com/office/drawing/2014/main" id="{2D4EBB7E-3365-385F-17A2-89AAA757914A}"/>
              </a:ext>
            </a:extLst>
          </p:cNvPr>
          <p:cNvSpPr>
            <a:spLocks noChangeAspect="1"/>
          </p:cNvSpPr>
          <p:nvPr/>
        </p:nvSpPr>
        <p:spPr>
          <a:xfrm>
            <a:off x="8480267" y="2174430"/>
            <a:ext cx="360000" cy="280066"/>
          </a:xfrm>
          <a:custGeom>
            <a:avLst/>
            <a:gdLst>
              <a:gd name="connsiteX0" fmla="*/ 52388 w 1158240"/>
              <a:gd name="connsiteY0" fmla="*/ 733425 h 901065"/>
              <a:gd name="connsiteX1" fmla="*/ 15240 w 1158240"/>
              <a:gd name="connsiteY1" fmla="*/ 770573 h 901065"/>
              <a:gd name="connsiteX2" fmla="*/ 52388 w 1158240"/>
              <a:gd name="connsiteY2" fmla="*/ 807720 h 901065"/>
              <a:gd name="connsiteX3" fmla="*/ 205740 w 1158240"/>
              <a:gd name="connsiteY3" fmla="*/ 807720 h 901065"/>
              <a:gd name="connsiteX4" fmla="*/ 210502 w 1158240"/>
              <a:gd name="connsiteY4" fmla="*/ 808673 h 901065"/>
              <a:gd name="connsiteX5" fmla="*/ 579120 w 1158240"/>
              <a:gd name="connsiteY5" fmla="*/ 885825 h 901065"/>
              <a:gd name="connsiteX6" fmla="*/ 947737 w 1158240"/>
              <a:gd name="connsiteY6" fmla="*/ 809625 h 901065"/>
              <a:gd name="connsiteX7" fmla="*/ 952500 w 1158240"/>
              <a:gd name="connsiteY7" fmla="*/ 807720 h 901065"/>
              <a:gd name="connsiteX8" fmla="*/ 1105853 w 1158240"/>
              <a:gd name="connsiteY8" fmla="*/ 807720 h 901065"/>
              <a:gd name="connsiteX9" fmla="*/ 1143000 w 1158240"/>
              <a:gd name="connsiteY9" fmla="*/ 770573 h 901065"/>
              <a:gd name="connsiteX10" fmla="*/ 1103948 w 1158240"/>
              <a:gd name="connsiteY10" fmla="*/ 733425 h 901065"/>
              <a:gd name="connsiteX11" fmla="*/ 52388 w 1158240"/>
              <a:gd name="connsiteY11" fmla="*/ 718185 h 901065"/>
              <a:gd name="connsiteX12" fmla="*/ 1103948 w 1158240"/>
              <a:gd name="connsiteY12" fmla="*/ 718185 h 901065"/>
              <a:gd name="connsiteX13" fmla="*/ 1158240 w 1158240"/>
              <a:gd name="connsiteY13" fmla="*/ 769620 h 901065"/>
              <a:gd name="connsiteX14" fmla="*/ 1105853 w 1158240"/>
              <a:gd name="connsiteY14" fmla="*/ 822960 h 901065"/>
              <a:gd name="connsiteX15" fmla="*/ 955358 w 1158240"/>
              <a:gd name="connsiteY15" fmla="*/ 822960 h 901065"/>
              <a:gd name="connsiteX16" fmla="*/ 579120 w 1158240"/>
              <a:gd name="connsiteY16" fmla="*/ 901065 h 901065"/>
              <a:gd name="connsiteX17" fmla="*/ 202883 w 1158240"/>
              <a:gd name="connsiteY17" fmla="*/ 822960 h 901065"/>
              <a:gd name="connsiteX18" fmla="*/ 52388 w 1158240"/>
              <a:gd name="connsiteY18" fmla="*/ 822960 h 901065"/>
              <a:gd name="connsiteX19" fmla="*/ 0 w 1158240"/>
              <a:gd name="connsiteY19" fmla="*/ 770573 h 901065"/>
              <a:gd name="connsiteX20" fmla="*/ 52388 w 1158240"/>
              <a:gd name="connsiteY20" fmla="*/ 718185 h 901065"/>
              <a:gd name="connsiteX21" fmla="*/ 630555 w 1158240"/>
              <a:gd name="connsiteY21" fmla="*/ 71438 h 901065"/>
              <a:gd name="connsiteX22" fmla="*/ 630555 w 1158240"/>
              <a:gd name="connsiteY22" fmla="*/ 372428 h 901065"/>
              <a:gd name="connsiteX23" fmla="*/ 630555 w 1158240"/>
              <a:gd name="connsiteY23" fmla="*/ 373380 h 901065"/>
              <a:gd name="connsiteX24" fmla="*/ 674370 w 1158240"/>
              <a:gd name="connsiteY24" fmla="*/ 416243 h 901065"/>
              <a:gd name="connsiteX25" fmla="*/ 718185 w 1158240"/>
              <a:gd name="connsiteY25" fmla="*/ 372428 h 901065"/>
              <a:gd name="connsiteX26" fmla="*/ 718185 w 1158240"/>
              <a:gd name="connsiteY26" fmla="*/ 88582 h 901065"/>
              <a:gd name="connsiteX27" fmla="*/ 630555 w 1158240"/>
              <a:gd name="connsiteY27" fmla="*/ 71438 h 901065"/>
              <a:gd name="connsiteX28" fmla="*/ 512445 w 1158240"/>
              <a:gd name="connsiteY28" fmla="*/ 70485 h 901065"/>
              <a:gd name="connsiteX29" fmla="*/ 439102 w 1158240"/>
              <a:gd name="connsiteY29" fmla="*/ 83820 h 901065"/>
              <a:gd name="connsiteX30" fmla="*/ 425767 w 1158240"/>
              <a:gd name="connsiteY30" fmla="*/ 87630 h 901065"/>
              <a:gd name="connsiteX31" fmla="*/ 425767 w 1158240"/>
              <a:gd name="connsiteY31" fmla="*/ 371475 h 901065"/>
              <a:gd name="connsiteX32" fmla="*/ 469582 w 1158240"/>
              <a:gd name="connsiteY32" fmla="*/ 416243 h 901065"/>
              <a:gd name="connsiteX33" fmla="*/ 513397 w 1158240"/>
              <a:gd name="connsiteY33" fmla="*/ 375285 h 901065"/>
              <a:gd name="connsiteX34" fmla="*/ 512445 w 1158240"/>
              <a:gd name="connsiteY34" fmla="*/ 372428 h 901065"/>
              <a:gd name="connsiteX35" fmla="*/ 571500 w 1158240"/>
              <a:gd name="connsiteY35" fmla="*/ 0 h 901065"/>
              <a:gd name="connsiteX36" fmla="*/ 630555 w 1158240"/>
              <a:gd name="connsiteY36" fmla="*/ 55245 h 901065"/>
              <a:gd name="connsiteX37" fmla="*/ 1103947 w 1158240"/>
              <a:gd name="connsiteY37" fmla="*/ 585787 h 901065"/>
              <a:gd name="connsiteX38" fmla="*/ 1103947 w 1158240"/>
              <a:gd name="connsiteY38" fmla="*/ 666750 h 901065"/>
              <a:gd name="connsiteX39" fmla="*/ 1096327 w 1158240"/>
              <a:gd name="connsiteY39" fmla="*/ 674370 h 901065"/>
              <a:gd name="connsiteX40" fmla="*/ 1088707 w 1158240"/>
              <a:gd name="connsiteY40" fmla="*/ 666750 h 901065"/>
              <a:gd name="connsiteX41" fmla="*/ 1088707 w 1158240"/>
              <a:gd name="connsiteY41" fmla="*/ 585787 h 901065"/>
              <a:gd name="connsiteX42" fmla="*/ 733425 w 1158240"/>
              <a:gd name="connsiteY42" fmla="*/ 92393 h 901065"/>
              <a:gd name="connsiteX43" fmla="*/ 733425 w 1158240"/>
              <a:gd name="connsiteY43" fmla="*/ 372428 h 901065"/>
              <a:gd name="connsiteX44" fmla="*/ 674370 w 1158240"/>
              <a:gd name="connsiteY44" fmla="*/ 431483 h 901065"/>
              <a:gd name="connsiteX45" fmla="*/ 615315 w 1158240"/>
              <a:gd name="connsiteY45" fmla="*/ 373380 h 901065"/>
              <a:gd name="connsiteX46" fmla="*/ 615315 w 1158240"/>
              <a:gd name="connsiteY46" fmla="*/ 372428 h 901065"/>
              <a:gd name="connsiteX47" fmla="*/ 615315 w 1158240"/>
              <a:gd name="connsiteY47" fmla="*/ 62865 h 901065"/>
              <a:gd name="connsiteX48" fmla="*/ 615315 w 1158240"/>
              <a:gd name="connsiteY48" fmla="*/ 61913 h 901065"/>
              <a:gd name="connsiteX49" fmla="*/ 615315 w 1158240"/>
              <a:gd name="connsiteY49" fmla="*/ 59055 h 901065"/>
              <a:gd name="connsiteX50" fmla="*/ 571500 w 1158240"/>
              <a:gd name="connsiteY50" fmla="*/ 15240 h 901065"/>
              <a:gd name="connsiteX51" fmla="*/ 527685 w 1158240"/>
              <a:gd name="connsiteY51" fmla="*/ 58102 h 901065"/>
              <a:gd name="connsiteX52" fmla="*/ 528637 w 1158240"/>
              <a:gd name="connsiteY52" fmla="*/ 61913 h 901065"/>
              <a:gd name="connsiteX53" fmla="*/ 528637 w 1158240"/>
              <a:gd name="connsiteY53" fmla="*/ 373380 h 901065"/>
              <a:gd name="connsiteX54" fmla="*/ 469582 w 1158240"/>
              <a:gd name="connsiteY54" fmla="*/ 432435 h 901065"/>
              <a:gd name="connsiteX55" fmla="*/ 410527 w 1158240"/>
              <a:gd name="connsiteY55" fmla="*/ 372428 h 901065"/>
              <a:gd name="connsiteX56" fmla="*/ 410527 w 1158240"/>
              <a:gd name="connsiteY56" fmla="*/ 93345 h 901065"/>
              <a:gd name="connsiteX57" fmla="*/ 189547 w 1158240"/>
              <a:gd name="connsiteY57" fmla="*/ 236220 h 901065"/>
              <a:gd name="connsiteX58" fmla="*/ 54292 w 1158240"/>
              <a:gd name="connsiteY58" fmla="*/ 585787 h 901065"/>
              <a:gd name="connsiteX59" fmla="*/ 54292 w 1158240"/>
              <a:gd name="connsiteY59" fmla="*/ 666750 h 901065"/>
              <a:gd name="connsiteX60" fmla="*/ 46672 w 1158240"/>
              <a:gd name="connsiteY60" fmla="*/ 674370 h 901065"/>
              <a:gd name="connsiteX61" fmla="*/ 39052 w 1158240"/>
              <a:gd name="connsiteY61" fmla="*/ 666750 h 901065"/>
              <a:gd name="connsiteX62" fmla="*/ 39052 w 1158240"/>
              <a:gd name="connsiteY62" fmla="*/ 585787 h 901065"/>
              <a:gd name="connsiteX63" fmla="*/ 178117 w 1158240"/>
              <a:gd name="connsiteY63" fmla="*/ 225743 h 901065"/>
              <a:gd name="connsiteX64" fmla="*/ 413385 w 1158240"/>
              <a:gd name="connsiteY64" fmla="*/ 75247 h 901065"/>
              <a:gd name="connsiteX65" fmla="*/ 416242 w 1158240"/>
              <a:gd name="connsiteY65" fmla="*/ 74295 h 901065"/>
              <a:gd name="connsiteX66" fmla="*/ 441960 w 1158240"/>
              <a:gd name="connsiteY66" fmla="*/ 67627 h 901065"/>
              <a:gd name="connsiteX67" fmla="*/ 512445 w 1158240"/>
              <a:gd name="connsiteY67" fmla="*/ 55245 h 901065"/>
              <a:gd name="connsiteX68" fmla="*/ 571500 w 1158240"/>
              <a:gd name="connsiteY68" fmla="*/ 0 h 90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158240" h="901065">
                <a:moveTo>
                  <a:pt x="52388" y="733425"/>
                </a:moveTo>
                <a:cubicBezTo>
                  <a:pt x="32385" y="733425"/>
                  <a:pt x="15240" y="750570"/>
                  <a:pt x="15240" y="770573"/>
                </a:cubicBezTo>
                <a:cubicBezTo>
                  <a:pt x="15240" y="790575"/>
                  <a:pt x="31432" y="807720"/>
                  <a:pt x="52388" y="807720"/>
                </a:cubicBezTo>
                <a:lnTo>
                  <a:pt x="205740" y="807720"/>
                </a:lnTo>
                <a:cubicBezTo>
                  <a:pt x="207645" y="807720"/>
                  <a:pt x="209550" y="807720"/>
                  <a:pt x="210502" y="808673"/>
                </a:cubicBezTo>
                <a:cubicBezTo>
                  <a:pt x="276225" y="855345"/>
                  <a:pt x="421005" y="885825"/>
                  <a:pt x="579120" y="885825"/>
                </a:cubicBezTo>
                <a:cubicBezTo>
                  <a:pt x="738187" y="885825"/>
                  <a:pt x="882967" y="856298"/>
                  <a:pt x="947737" y="809625"/>
                </a:cubicBezTo>
                <a:cubicBezTo>
                  <a:pt x="949642" y="808673"/>
                  <a:pt x="950595" y="807720"/>
                  <a:pt x="952500" y="807720"/>
                </a:cubicBezTo>
                <a:lnTo>
                  <a:pt x="1105853" y="807720"/>
                </a:lnTo>
                <a:cubicBezTo>
                  <a:pt x="1126808" y="807720"/>
                  <a:pt x="1143000" y="791527"/>
                  <a:pt x="1143000" y="770573"/>
                </a:cubicBezTo>
                <a:cubicBezTo>
                  <a:pt x="1141095" y="749617"/>
                  <a:pt x="1123950" y="733425"/>
                  <a:pt x="1103948" y="733425"/>
                </a:cubicBezTo>
                <a:close/>
                <a:moveTo>
                  <a:pt x="52388" y="718185"/>
                </a:moveTo>
                <a:lnTo>
                  <a:pt x="1103948" y="718185"/>
                </a:lnTo>
                <a:cubicBezTo>
                  <a:pt x="1132523" y="718185"/>
                  <a:pt x="1156335" y="741045"/>
                  <a:pt x="1158240" y="769620"/>
                </a:cubicBezTo>
                <a:cubicBezTo>
                  <a:pt x="1158240" y="799148"/>
                  <a:pt x="1134428" y="822960"/>
                  <a:pt x="1105853" y="822960"/>
                </a:cubicBezTo>
                <a:lnTo>
                  <a:pt x="955358" y="822960"/>
                </a:lnTo>
                <a:cubicBezTo>
                  <a:pt x="885825" y="871537"/>
                  <a:pt x="742950" y="901065"/>
                  <a:pt x="579120" y="901065"/>
                </a:cubicBezTo>
                <a:cubicBezTo>
                  <a:pt x="419100" y="901065"/>
                  <a:pt x="272415" y="870585"/>
                  <a:pt x="202883" y="822960"/>
                </a:cubicBezTo>
                <a:lnTo>
                  <a:pt x="52388" y="822960"/>
                </a:lnTo>
                <a:cubicBezTo>
                  <a:pt x="23813" y="822960"/>
                  <a:pt x="0" y="799148"/>
                  <a:pt x="0" y="770573"/>
                </a:cubicBezTo>
                <a:cubicBezTo>
                  <a:pt x="0" y="741998"/>
                  <a:pt x="23813" y="718185"/>
                  <a:pt x="52388" y="718185"/>
                </a:cubicBezTo>
                <a:close/>
                <a:moveTo>
                  <a:pt x="630555" y="71438"/>
                </a:moveTo>
                <a:lnTo>
                  <a:pt x="630555" y="372428"/>
                </a:lnTo>
                <a:lnTo>
                  <a:pt x="630555" y="373380"/>
                </a:lnTo>
                <a:cubicBezTo>
                  <a:pt x="630555" y="397193"/>
                  <a:pt x="650557" y="416243"/>
                  <a:pt x="674370" y="416243"/>
                </a:cubicBezTo>
                <a:cubicBezTo>
                  <a:pt x="699135" y="416243"/>
                  <a:pt x="718185" y="397193"/>
                  <a:pt x="718185" y="372428"/>
                </a:cubicBezTo>
                <a:lnTo>
                  <a:pt x="718185" y="88582"/>
                </a:lnTo>
                <a:cubicBezTo>
                  <a:pt x="689610" y="80010"/>
                  <a:pt x="660082" y="74295"/>
                  <a:pt x="630555" y="71438"/>
                </a:cubicBezTo>
                <a:close/>
                <a:moveTo>
                  <a:pt x="512445" y="70485"/>
                </a:moveTo>
                <a:cubicBezTo>
                  <a:pt x="487680" y="73343"/>
                  <a:pt x="462915" y="78105"/>
                  <a:pt x="439102" y="83820"/>
                </a:cubicBezTo>
                <a:cubicBezTo>
                  <a:pt x="434340" y="84772"/>
                  <a:pt x="430530" y="86677"/>
                  <a:pt x="425767" y="87630"/>
                </a:cubicBezTo>
                <a:lnTo>
                  <a:pt x="425767" y="371475"/>
                </a:lnTo>
                <a:cubicBezTo>
                  <a:pt x="425767" y="396240"/>
                  <a:pt x="444817" y="416243"/>
                  <a:pt x="469582" y="416243"/>
                </a:cubicBezTo>
                <a:cubicBezTo>
                  <a:pt x="493395" y="416243"/>
                  <a:pt x="511492" y="398145"/>
                  <a:pt x="513397" y="375285"/>
                </a:cubicBezTo>
                <a:cubicBezTo>
                  <a:pt x="512445" y="374333"/>
                  <a:pt x="512445" y="373380"/>
                  <a:pt x="512445" y="372428"/>
                </a:cubicBezTo>
                <a:close/>
                <a:moveTo>
                  <a:pt x="571500" y="0"/>
                </a:moveTo>
                <a:cubicBezTo>
                  <a:pt x="602932" y="0"/>
                  <a:pt x="628650" y="24765"/>
                  <a:pt x="630555" y="55245"/>
                </a:cubicBezTo>
                <a:cubicBezTo>
                  <a:pt x="901065" y="84772"/>
                  <a:pt x="1103947" y="311468"/>
                  <a:pt x="1103947" y="585787"/>
                </a:cubicBezTo>
                <a:lnTo>
                  <a:pt x="1103947" y="666750"/>
                </a:lnTo>
                <a:cubicBezTo>
                  <a:pt x="1103947" y="670560"/>
                  <a:pt x="1100137" y="674370"/>
                  <a:pt x="1096327" y="674370"/>
                </a:cubicBezTo>
                <a:cubicBezTo>
                  <a:pt x="1092517" y="674370"/>
                  <a:pt x="1088707" y="670560"/>
                  <a:pt x="1088707" y="666750"/>
                </a:cubicBezTo>
                <a:lnTo>
                  <a:pt x="1088707" y="585787"/>
                </a:lnTo>
                <a:cubicBezTo>
                  <a:pt x="1088707" y="356235"/>
                  <a:pt x="942022" y="160020"/>
                  <a:pt x="733425" y="92393"/>
                </a:cubicBezTo>
                <a:lnTo>
                  <a:pt x="733425" y="372428"/>
                </a:lnTo>
                <a:cubicBezTo>
                  <a:pt x="733425" y="404812"/>
                  <a:pt x="706755" y="431483"/>
                  <a:pt x="674370" y="431483"/>
                </a:cubicBezTo>
                <a:cubicBezTo>
                  <a:pt x="641985" y="431483"/>
                  <a:pt x="615315" y="405765"/>
                  <a:pt x="615315" y="373380"/>
                </a:cubicBezTo>
                <a:lnTo>
                  <a:pt x="615315" y="372428"/>
                </a:lnTo>
                <a:lnTo>
                  <a:pt x="615315" y="62865"/>
                </a:lnTo>
                <a:lnTo>
                  <a:pt x="615315" y="61913"/>
                </a:lnTo>
                <a:lnTo>
                  <a:pt x="615315" y="59055"/>
                </a:lnTo>
                <a:cubicBezTo>
                  <a:pt x="615315" y="34290"/>
                  <a:pt x="596265" y="15240"/>
                  <a:pt x="571500" y="15240"/>
                </a:cubicBezTo>
                <a:cubicBezTo>
                  <a:pt x="546735" y="15240"/>
                  <a:pt x="527685" y="33338"/>
                  <a:pt x="527685" y="58102"/>
                </a:cubicBezTo>
                <a:cubicBezTo>
                  <a:pt x="528637" y="60007"/>
                  <a:pt x="528637" y="60960"/>
                  <a:pt x="528637" y="61913"/>
                </a:cubicBezTo>
                <a:lnTo>
                  <a:pt x="528637" y="373380"/>
                </a:lnTo>
                <a:cubicBezTo>
                  <a:pt x="528637" y="405765"/>
                  <a:pt x="501967" y="432435"/>
                  <a:pt x="469582" y="432435"/>
                </a:cubicBezTo>
                <a:cubicBezTo>
                  <a:pt x="436245" y="432435"/>
                  <a:pt x="410527" y="405765"/>
                  <a:pt x="410527" y="372428"/>
                </a:cubicBezTo>
                <a:lnTo>
                  <a:pt x="410527" y="93345"/>
                </a:lnTo>
                <a:cubicBezTo>
                  <a:pt x="326707" y="120015"/>
                  <a:pt x="250507" y="169545"/>
                  <a:pt x="189547" y="236220"/>
                </a:cubicBezTo>
                <a:cubicBezTo>
                  <a:pt x="101917" y="332422"/>
                  <a:pt x="54292" y="456247"/>
                  <a:pt x="54292" y="585787"/>
                </a:cubicBezTo>
                <a:lnTo>
                  <a:pt x="54292" y="666750"/>
                </a:lnTo>
                <a:cubicBezTo>
                  <a:pt x="54292" y="670560"/>
                  <a:pt x="50482" y="674370"/>
                  <a:pt x="46672" y="674370"/>
                </a:cubicBezTo>
                <a:cubicBezTo>
                  <a:pt x="42862" y="674370"/>
                  <a:pt x="39052" y="670560"/>
                  <a:pt x="39052" y="666750"/>
                </a:cubicBezTo>
                <a:lnTo>
                  <a:pt x="39052" y="585787"/>
                </a:lnTo>
                <a:cubicBezTo>
                  <a:pt x="39052" y="452437"/>
                  <a:pt x="88582" y="324803"/>
                  <a:pt x="178117" y="225743"/>
                </a:cubicBezTo>
                <a:cubicBezTo>
                  <a:pt x="242887" y="154305"/>
                  <a:pt x="323849" y="102870"/>
                  <a:pt x="413385" y="75247"/>
                </a:cubicBezTo>
                <a:cubicBezTo>
                  <a:pt x="414337" y="75247"/>
                  <a:pt x="415290" y="74295"/>
                  <a:pt x="416242" y="74295"/>
                </a:cubicBezTo>
                <a:cubicBezTo>
                  <a:pt x="424815" y="72390"/>
                  <a:pt x="433387" y="69532"/>
                  <a:pt x="441960" y="67627"/>
                </a:cubicBezTo>
                <a:cubicBezTo>
                  <a:pt x="464820" y="61913"/>
                  <a:pt x="488632" y="58102"/>
                  <a:pt x="512445" y="55245"/>
                </a:cubicBezTo>
                <a:cubicBezTo>
                  <a:pt x="514349" y="24765"/>
                  <a:pt x="540067" y="0"/>
                  <a:pt x="571500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 sz="1200">
              <a:solidFill>
                <a:schemeClr val="tx1"/>
              </a:solidFill>
            </a:endParaRPr>
          </a:p>
        </p:txBody>
      </p:sp>
      <p:sp>
        <p:nvSpPr>
          <p:cNvPr id="200" name="Freeform 199">
            <a:extLst>
              <a:ext uri="{FF2B5EF4-FFF2-40B4-BE49-F238E27FC236}">
                <a16:creationId xmlns:a16="http://schemas.microsoft.com/office/drawing/2014/main" id="{E42240C5-3708-CA5A-E045-C4959B2AA0FC}"/>
              </a:ext>
            </a:extLst>
          </p:cNvPr>
          <p:cNvSpPr>
            <a:spLocks noChangeAspect="1"/>
          </p:cNvSpPr>
          <p:nvPr/>
        </p:nvSpPr>
        <p:spPr>
          <a:xfrm>
            <a:off x="5397612" y="3197770"/>
            <a:ext cx="359703" cy="360000"/>
          </a:xfrm>
          <a:custGeom>
            <a:avLst/>
            <a:gdLst>
              <a:gd name="connsiteX0" fmla="*/ 163851 w 1159214"/>
              <a:gd name="connsiteY0" fmla="*/ 321945 h 1159192"/>
              <a:gd name="connsiteX1" fmla="*/ 94319 w 1159214"/>
              <a:gd name="connsiteY1" fmla="*/ 347662 h 1159192"/>
              <a:gd name="connsiteX2" fmla="*/ 16214 w 1159214"/>
              <a:gd name="connsiteY2" fmla="*/ 527685 h 1159192"/>
              <a:gd name="connsiteX3" fmla="*/ 23834 w 1159214"/>
              <a:gd name="connsiteY3" fmla="*/ 584835 h 1159192"/>
              <a:gd name="connsiteX4" fmla="*/ 79079 w 1159214"/>
              <a:gd name="connsiteY4" fmla="*/ 712470 h 1159192"/>
              <a:gd name="connsiteX5" fmla="*/ 138134 w 1159214"/>
              <a:gd name="connsiteY5" fmla="*/ 801052 h 1159192"/>
              <a:gd name="connsiteX6" fmla="*/ 391499 w 1159214"/>
              <a:gd name="connsiteY6" fmla="*/ 1036320 h 1159192"/>
              <a:gd name="connsiteX7" fmla="*/ 548661 w 1159214"/>
              <a:gd name="connsiteY7" fmla="*/ 1110615 h 1159192"/>
              <a:gd name="connsiteX8" fmla="*/ 558186 w 1159214"/>
              <a:gd name="connsiteY8" fmla="*/ 1113472 h 1159192"/>
              <a:gd name="connsiteX9" fmla="*/ 729636 w 1159214"/>
              <a:gd name="connsiteY9" fmla="*/ 1139190 h 1159192"/>
              <a:gd name="connsiteX10" fmla="*/ 891561 w 1159214"/>
              <a:gd name="connsiteY10" fmla="*/ 1019175 h 1159192"/>
              <a:gd name="connsiteX11" fmla="*/ 899181 w 1159214"/>
              <a:gd name="connsiteY11" fmla="*/ 960120 h 1159192"/>
              <a:gd name="connsiteX12" fmla="*/ 815361 w 1159214"/>
              <a:gd name="connsiteY12" fmla="*/ 882967 h 1159192"/>
              <a:gd name="connsiteX13" fmla="*/ 798216 w 1159214"/>
              <a:gd name="connsiteY13" fmla="*/ 873442 h 1159192"/>
              <a:gd name="connsiteX14" fmla="*/ 672486 w 1159214"/>
              <a:gd name="connsiteY14" fmla="*/ 844867 h 1159192"/>
              <a:gd name="connsiteX15" fmla="*/ 619146 w 1159214"/>
              <a:gd name="connsiteY15" fmla="*/ 904875 h 1159192"/>
              <a:gd name="connsiteX16" fmla="*/ 596286 w 1159214"/>
              <a:gd name="connsiteY16" fmla="*/ 937260 h 1159192"/>
              <a:gd name="connsiteX17" fmla="*/ 544851 w 1159214"/>
              <a:gd name="connsiteY17" fmla="*/ 948690 h 1159192"/>
              <a:gd name="connsiteX18" fmla="*/ 241004 w 1159214"/>
              <a:gd name="connsiteY18" fmla="*/ 688657 h 1159192"/>
              <a:gd name="connsiteX19" fmla="*/ 246719 w 1159214"/>
              <a:gd name="connsiteY19" fmla="*/ 629602 h 1159192"/>
              <a:gd name="connsiteX20" fmla="*/ 252434 w 1159214"/>
              <a:gd name="connsiteY20" fmla="*/ 622935 h 1159192"/>
              <a:gd name="connsiteX21" fmla="*/ 299106 w 1159214"/>
              <a:gd name="connsiteY21" fmla="*/ 544830 h 1159192"/>
              <a:gd name="connsiteX22" fmla="*/ 275294 w 1159214"/>
              <a:gd name="connsiteY22" fmla="*/ 444817 h 1159192"/>
              <a:gd name="connsiteX23" fmla="*/ 267674 w 1159214"/>
              <a:gd name="connsiteY23" fmla="*/ 427672 h 1159192"/>
              <a:gd name="connsiteX24" fmla="*/ 200999 w 1159214"/>
              <a:gd name="connsiteY24" fmla="*/ 331470 h 1159192"/>
              <a:gd name="connsiteX25" fmla="*/ 163851 w 1159214"/>
              <a:gd name="connsiteY25" fmla="*/ 321945 h 1159192"/>
              <a:gd name="connsiteX26" fmla="*/ 175594 w 1159214"/>
              <a:gd name="connsiteY26" fmla="*/ 308654 h 1159192"/>
              <a:gd name="connsiteX27" fmla="*/ 207666 w 1159214"/>
              <a:gd name="connsiteY27" fmla="*/ 319087 h 1159192"/>
              <a:gd name="connsiteX28" fmla="*/ 281009 w 1159214"/>
              <a:gd name="connsiteY28" fmla="*/ 421957 h 1159192"/>
              <a:gd name="connsiteX29" fmla="*/ 288629 w 1159214"/>
              <a:gd name="connsiteY29" fmla="*/ 438150 h 1159192"/>
              <a:gd name="connsiteX30" fmla="*/ 314346 w 1159214"/>
              <a:gd name="connsiteY30" fmla="*/ 547687 h 1159192"/>
              <a:gd name="connsiteX31" fmla="*/ 263864 w 1159214"/>
              <a:gd name="connsiteY31" fmla="*/ 633412 h 1159192"/>
              <a:gd name="connsiteX32" fmla="*/ 258149 w 1159214"/>
              <a:gd name="connsiteY32" fmla="*/ 640080 h 1159192"/>
              <a:gd name="connsiteX33" fmla="*/ 254339 w 1159214"/>
              <a:gd name="connsiteY33" fmla="*/ 681037 h 1159192"/>
              <a:gd name="connsiteX34" fmla="*/ 550566 w 1159214"/>
              <a:gd name="connsiteY34" fmla="*/ 935355 h 1159192"/>
              <a:gd name="connsiteX35" fmla="*/ 584856 w 1159214"/>
              <a:gd name="connsiteY35" fmla="*/ 927735 h 1159192"/>
              <a:gd name="connsiteX36" fmla="*/ 605811 w 1159214"/>
              <a:gd name="connsiteY36" fmla="*/ 896302 h 1159192"/>
              <a:gd name="connsiteX37" fmla="*/ 666771 w 1159214"/>
              <a:gd name="connsiteY37" fmla="*/ 829627 h 1159192"/>
              <a:gd name="connsiteX38" fmla="*/ 805836 w 1159214"/>
              <a:gd name="connsiteY38" fmla="*/ 860107 h 1159192"/>
              <a:gd name="connsiteX39" fmla="*/ 822029 w 1159214"/>
              <a:gd name="connsiteY39" fmla="*/ 869632 h 1159192"/>
              <a:gd name="connsiteX40" fmla="*/ 912516 w 1159214"/>
              <a:gd name="connsiteY40" fmla="*/ 957262 h 1159192"/>
              <a:gd name="connsiteX41" fmla="*/ 904896 w 1159214"/>
              <a:gd name="connsiteY41" fmla="*/ 1025842 h 1159192"/>
              <a:gd name="connsiteX42" fmla="*/ 731541 w 1159214"/>
              <a:gd name="connsiteY42" fmla="*/ 1155382 h 1159192"/>
              <a:gd name="connsiteX43" fmla="*/ 689631 w 1159214"/>
              <a:gd name="connsiteY43" fmla="*/ 1159192 h 1159192"/>
              <a:gd name="connsiteX44" fmla="*/ 551519 w 1159214"/>
              <a:gd name="connsiteY44" fmla="*/ 1128712 h 1159192"/>
              <a:gd name="connsiteX45" fmla="*/ 541994 w 1159214"/>
              <a:gd name="connsiteY45" fmla="*/ 1125855 h 1159192"/>
              <a:gd name="connsiteX46" fmla="*/ 381021 w 1159214"/>
              <a:gd name="connsiteY46" fmla="*/ 1049655 h 1159192"/>
              <a:gd name="connsiteX47" fmla="*/ 123846 w 1159214"/>
              <a:gd name="connsiteY47" fmla="*/ 810577 h 1159192"/>
              <a:gd name="connsiteX48" fmla="*/ 64791 w 1159214"/>
              <a:gd name="connsiteY48" fmla="*/ 720090 h 1159192"/>
              <a:gd name="connsiteX49" fmla="*/ 7641 w 1159214"/>
              <a:gd name="connsiteY49" fmla="*/ 588645 h 1159192"/>
              <a:gd name="connsiteX50" fmla="*/ 21 w 1159214"/>
              <a:gd name="connsiteY50" fmla="*/ 527685 h 1159192"/>
              <a:gd name="connsiteX51" fmla="*/ 83841 w 1159214"/>
              <a:gd name="connsiteY51" fmla="*/ 337185 h 1159192"/>
              <a:gd name="connsiteX52" fmla="*/ 175594 w 1159214"/>
              <a:gd name="connsiteY52" fmla="*/ 308654 h 1159192"/>
              <a:gd name="connsiteX53" fmla="*/ 722968 w 1159214"/>
              <a:gd name="connsiteY53" fmla="*/ 150495 h 1159192"/>
              <a:gd name="connsiteX54" fmla="*/ 722968 w 1159214"/>
              <a:gd name="connsiteY54" fmla="*/ 253365 h 1159192"/>
              <a:gd name="connsiteX55" fmla="*/ 715348 w 1159214"/>
              <a:gd name="connsiteY55" fmla="*/ 260985 h 1159192"/>
              <a:gd name="connsiteX56" fmla="*/ 613431 w 1159214"/>
              <a:gd name="connsiteY56" fmla="*/ 260985 h 1159192"/>
              <a:gd name="connsiteX57" fmla="*/ 613431 w 1159214"/>
              <a:gd name="connsiteY57" fmla="*/ 367665 h 1159192"/>
              <a:gd name="connsiteX58" fmla="*/ 715348 w 1159214"/>
              <a:gd name="connsiteY58" fmla="*/ 367665 h 1159192"/>
              <a:gd name="connsiteX59" fmla="*/ 722968 w 1159214"/>
              <a:gd name="connsiteY59" fmla="*/ 375285 h 1159192"/>
              <a:gd name="connsiteX60" fmla="*/ 722968 w 1159214"/>
              <a:gd name="connsiteY60" fmla="*/ 477203 h 1159192"/>
              <a:gd name="connsiteX61" fmla="*/ 830601 w 1159214"/>
              <a:gd name="connsiteY61" fmla="*/ 477203 h 1159192"/>
              <a:gd name="connsiteX62" fmla="*/ 830601 w 1159214"/>
              <a:gd name="connsiteY62" fmla="*/ 375285 h 1159192"/>
              <a:gd name="connsiteX63" fmla="*/ 838221 w 1159214"/>
              <a:gd name="connsiteY63" fmla="*/ 367665 h 1159192"/>
              <a:gd name="connsiteX64" fmla="*/ 940139 w 1159214"/>
              <a:gd name="connsiteY64" fmla="*/ 367665 h 1159192"/>
              <a:gd name="connsiteX65" fmla="*/ 940139 w 1159214"/>
              <a:gd name="connsiteY65" fmla="*/ 260985 h 1159192"/>
              <a:gd name="connsiteX66" fmla="*/ 838221 w 1159214"/>
              <a:gd name="connsiteY66" fmla="*/ 260985 h 1159192"/>
              <a:gd name="connsiteX67" fmla="*/ 830601 w 1159214"/>
              <a:gd name="connsiteY67" fmla="*/ 253365 h 1159192"/>
              <a:gd name="connsiteX68" fmla="*/ 830601 w 1159214"/>
              <a:gd name="connsiteY68" fmla="*/ 150495 h 1159192"/>
              <a:gd name="connsiteX69" fmla="*/ 715348 w 1159214"/>
              <a:gd name="connsiteY69" fmla="*/ 135255 h 1159192"/>
              <a:gd name="connsiteX70" fmla="*/ 838221 w 1159214"/>
              <a:gd name="connsiteY70" fmla="*/ 135255 h 1159192"/>
              <a:gd name="connsiteX71" fmla="*/ 845841 w 1159214"/>
              <a:gd name="connsiteY71" fmla="*/ 142875 h 1159192"/>
              <a:gd name="connsiteX72" fmla="*/ 845841 w 1159214"/>
              <a:gd name="connsiteY72" fmla="*/ 245745 h 1159192"/>
              <a:gd name="connsiteX73" fmla="*/ 947759 w 1159214"/>
              <a:gd name="connsiteY73" fmla="*/ 245745 h 1159192"/>
              <a:gd name="connsiteX74" fmla="*/ 955378 w 1159214"/>
              <a:gd name="connsiteY74" fmla="*/ 253365 h 1159192"/>
              <a:gd name="connsiteX75" fmla="*/ 955378 w 1159214"/>
              <a:gd name="connsiteY75" fmla="*/ 375285 h 1159192"/>
              <a:gd name="connsiteX76" fmla="*/ 947759 w 1159214"/>
              <a:gd name="connsiteY76" fmla="*/ 382905 h 1159192"/>
              <a:gd name="connsiteX77" fmla="*/ 845841 w 1159214"/>
              <a:gd name="connsiteY77" fmla="*/ 382905 h 1159192"/>
              <a:gd name="connsiteX78" fmla="*/ 845841 w 1159214"/>
              <a:gd name="connsiteY78" fmla="*/ 484822 h 1159192"/>
              <a:gd name="connsiteX79" fmla="*/ 838221 w 1159214"/>
              <a:gd name="connsiteY79" fmla="*/ 492443 h 1159192"/>
              <a:gd name="connsiteX80" fmla="*/ 715348 w 1159214"/>
              <a:gd name="connsiteY80" fmla="*/ 492443 h 1159192"/>
              <a:gd name="connsiteX81" fmla="*/ 707729 w 1159214"/>
              <a:gd name="connsiteY81" fmla="*/ 484822 h 1159192"/>
              <a:gd name="connsiteX82" fmla="*/ 707729 w 1159214"/>
              <a:gd name="connsiteY82" fmla="*/ 382905 h 1159192"/>
              <a:gd name="connsiteX83" fmla="*/ 605811 w 1159214"/>
              <a:gd name="connsiteY83" fmla="*/ 382905 h 1159192"/>
              <a:gd name="connsiteX84" fmla="*/ 598191 w 1159214"/>
              <a:gd name="connsiteY84" fmla="*/ 375285 h 1159192"/>
              <a:gd name="connsiteX85" fmla="*/ 598191 w 1159214"/>
              <a:gd name="connsiteY85" fmla="*/ 253365 h 1159192"/>
              <a:gd name="connsiteX86" fmla="*/ 605811 w 1159214"/>
              <a:gd name="connsiteY86" fmla="*/ 245745 h 1159192"/>
              <a:gd name="connsiteX87" fmla="*/ 707729 w 1159214"/>
              <a:gd name="connsiteY87" fmla="*/ 245745 h 1159192"/>
              <a:gd name="connsiteX88" fmla="*/ 707729 w 1159214"/>
              <a:gd name="connsiteY88" fmla="*/ 142875 h 1159192"/>
              <a:gd name="connsiteX89" fmla="*/ 715348 w 1159214"/>
              <a:gd name="connsiteY89" fmla="*/ 135255 h 1159192"/>
              <a:gd name="connsiteX90" fmla="*/ 548661 w 1159214"/>
              <a:gd name="connsiteY90" fmla="*/ 0 h 1159192"/>
              <a:gd name="connsiteX91" fmla="*/ 1004909 w 1159214"/>
              <a:gd name="connsiteY91" fmla="*/ 0 h 1159192"/>
              <a:gd name="connsiteX92" fmla="*/ 1159214 w 1159214"/>
              <a:gd name="connsiteY92" fmla="*/ 154305 h 1159192"/>
              <a:gd name="connsiteX93" fmla="*/ 1159214 w 1159214"/>
              <a:gd name="connsiteY93" fmla="*/ 485775 h 1159192"/>
              <a:gd name="connsiteX94" fmla="*/ 1004909 w 1159214"/>
              <a:gd name="connsiteY94" fmla="*/ 640080 h 1159192"/>
              <a:gd name="connsiteX95" fmla="*/ 854414 w 1159214"/>
              <a:gd name="connsiteY95" fmla="*/ 640080 h 1159192"/>
              <a:gd name="connsiteX96" fmla="*/ 779166 w 1159214"/>
              <a:gd name="connsiteY96" fmla="*/ 816293 h 1159192"/>
              <a:gd name="connsiteX97" fmla="*/ 772498 w 1159214"/>
              <a:gd name="connsiteY97" fmla="*/ 821055 h 1159192"/>
              <a:gd name="connsiteX98" fmla="*/ 765831 w 1159214"/>
              <a:gd name="connsiteY98" fmla="*/ 816293 h 1159192"/>
              <a:gd name="connsiteX99" fmla="*/ 697251 w 1159214"/>
              <a:gd name="connsiteY99" fmla="*/ 637223 h 1159192"/>
              <a:gd name="connsiteX100" fmla="*/ 702014 w 1159214"/>
              <a:gd name="connsiteY100" fmla="*/ 627698 h 1159192"/>
              <a:gd name="connsiteX101" fmla="*/ 711539 w 1159214"/>
              <a:gd name="connsiteY101" fmla="*/ 632460 h 1159192"/>
              <a:gd name="connsiteX102" fmla="*/ 773451 w 1159214"/>
              <a:gd name="connsiteY102" fmla="*/ 793433 h 1159192"/>
              <a:gd name="connsiteX103" fmla="*/ 842984 w 1159214"/>
              <a:gd name="connsiteY103" fmla="*/ 628650 h 1159192"/>
              <a:gd name="connsiteX104" fmla="*/ 852509 w 1159214"/>
              <a:gd name="connsiteY104" fmla="*/ 624840 h 1159192"/>
              <a:gd name="connsiteX105" fmla="*/ 853461 w 1159214"/>
              <a:gd name="connsiteY105" fmla="*/ 624840 h 1159192"/>
              <a:gd name="connsiteX106" fmla="*/ 1004909 w 1159214"/>
              <a:gd name="connsiteY106" fmla="*/ 624840 h 1159192"/>
              <a:gd name="connsiteX107" fmla="*/ 1143974 w 1159214"/>
              <a:gd name="connsiteY107" fmla="*/ 485775 h 1159192"/>
              <a:gd name="connsiteX108" fmla="*/ 1143974 w 1159214"/>
              <a:gd name="connsiteY108" fmla="*/ 154305 h 1159192"/>
              <a:gd name="connsiteX109" fmla="*/ 1004909 w 1159214"/>
              <a:gd name="connsiteY109" fmla="*/ 15240 h 1159192"/>
              <a:gd name="connsiteX110" fmla="*/ 548661 w 1159214"/>
              <a:gd name="connsiteY110" fmla="*/ 15240 h 1159192"/>
              <a:gd name="connsiteX111" fmla="*/ 409596 w 1159214"/>
              <a:gd name="connsiteY111" fmla="*/ 154305 h 1159192"/>
              <a:gd name="connsiteX112" fmla="*/ 409596 w 1159214"/>
              <a:gd name="connsiteY112" fmla="*/ 484822 h 1159192"/>
              <a:gd name="connsiteX113" fmla="*/ 548661 w 1159214"/>
              <a:gd name="connsiteY113" fmla="*/ 623887 h 1159192"/>
              <a:gd name="connsiteX114" fmla="*/ 654389 w 1159214"/>
              <a:gd name="connsiteY114" fmla="*/ 623887 h 1159192"/>
              <a:gd name="connsiteX115" fmla="*/ 662009 w 1159214"/>
              <a:gd name="connsiteY115" fmla="*/ 631508 h 1159192"/>
              <a:gd name="connsiteX116" fmla="*/ 654389 w 1159214"/>
              <a:gd name="connsiteY116" fmla="*/ 639128 h 1159192"/>
              <a:gd name="connsiteX117" fmla="*/ 548661 w 1159214"/>
              <a:gd name="connsiteY117" fmla="*/ 639128 h 1159192"/>
              <a:gd name="connsiteX118" fmla="*/ 394356 w 1159214"/>
              <a:gd name="connsiteY118" fmla="*/ 484822 h 1159192"/>
              <a:gd name="connsiteX119" fmla="*/ 394356 w 1159214"/>
              <a:gd name="connsiteY119" fmla="*/ 154305 h 1159192"/>
              <a:gd name="connsiteX120" fmla="*/ 548661 w 1159214"/>
              <a:gd name="connsiteY120" fmla="*/ 0 h 1159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159214" h="1159192">
                <a:moveTo>
                  <a:pt x="163851" y="321945"/>
                </a:moveTo>
                <a:cubicBezTo>
                  <a:pt x="138134" y="321945"/>
                  <a:pt x="112416" y="333375"/>
                  <a:pt x="94319" y="347662"/>
                </a:cubicBezTo>
                <a:cubicBezTo>
                  <a:pt x="44789" y="388620"/>
                  <a:pt x="15261" y="455295"/>
                  <a:pt x="16214" y="527685"/>
                </a:cubicBezTo>
                <a:cubicBezTo>
                  <a:pt x="16214" y="545782"/>
                  <a:pt x="19071" y="564832"/>
                  <a:pt x="23834" y="584835"/>
                </a:cubicBezTo>
                <a:cubicBezTo>
                  <a:pt x="33359" y="623887"/>
                  <a:pt x="50504" y="663892"/>
                  <a:pt x="79079" y="712470"/>
                </a:cubicBezTo>
                <a:cubicBezTo>
                  <a:pt x="98129" y="742950"/>
                  <a:pt x="118131" y="773430"/>
                  <a:pt x="138134" y="801052"/>
                </a:cubicBezTo>
                <a:cubicBezTo>
                  <a:pt x="210524" y="898207"/>
                  <a:pt x="295296" y="978217"/>
                  <a:pt x="391499" y="1036320"/>
                </a:cubicBezTo>
                <a:cubicBezTo>
                  <a:pt x="443886" y="1068705"/>
                  <a:pt x="497226" y="1093470"/>
                  <a:pt x="548661" y="1110615"/>
                </a:cubicBezTo>
                <a:lnTo>
                  <a:pt x="558186" y="1113472"/>
                </a:lnTo>
                <a:cubicBezTo>
                  <a:pt x="614384" y="1132522"/>
                  <a:pt x="668676" y="1150620"/>
                  <a:pt x="729636" y="1139190"/>
                </a:cubicBezTo>
                <a:cubicBezTo>
                  <a:pt x="804884" y="1124902"/>
                  <a:pt x="866796" y="1079182"/>
                  <a:pt x="891561" y="1019175"/>
                </a:cubicBezTo>
                <a:cubicBezTo>
                  <a:pt x="900134" y="999172"/>
                  <a:pt x="902039" y="978217"/>
                  <a:pt x="899181" y="960120"/>
                </a:cubicBezTo>
                <a:cubicBezTo>
                  <a:pt x="891561" y="925830"/>
                  <a:pt x="849651" y="902017"/>
                  <a:pt x="815361" y="882967"/>
                </a:cubicBezTo>
                <a:cubicBezTo>
                  <a:pt x="808694" y="880110"/>
                  <a:pt x="802979" y="876300"/>
                  <a:pt x="798216" y="873442"/>
                </a:cubicBezTo>
                <a:cubicBezTo>
                  <a:pt x="756306" y="848677"/>
                  <a:pt x="712491" y="827722"/>
                  <a:pt x="672486" y="844867"/>
                </a:cubicBezTo>
                <a:cubicBezTo>
                  <a:pt x="651531" y="853440"/>
                  <a:pt x="634386" y="881062"/>
                  <a:pt x="619146" y="904875"/>
                </a:cubicBezTo>
                <a:cubicBezTo>
                  <a:pt x="611526" y="916305"/>
                  <a:pt x="603906" y="927735"/>
                  <a:pt x="596286" y="937260"/>
                </a:cubicBezTo>
                <a:cubicBezTo>
                  <a:pt x="582951" y="953452"/>
                  <a:pt x="566759" y="957262"/>
                  <a:pt x="544851" y="948690"/>
                </a:cubicBezTo>
                <a:cubicBezTo>
                  <a:pt x="416264" y="898207"/>
                  <a:pt x="314346" y="810577"/>
                  <a:pt x="241004" y="688657"/>
                </a:cubicBezTo>
                <a:cubicBezTo>
                  <a:pt x="227669" y="669607"/>
                  <a:pt x="229574" y="650557"/>
                  <a:pt x="246719" y="629602"/>
                </a:cubicBezTo>
                <a:lnTo>
                  <a:pt x="252434" y="622935"/>
                </a:lnTo>
                <a:cubicBezTo>
                  <a:pt x="271484" y="600075"/>
                  <a:pt x="294344" y="574357"/>
                  <a:pt x="299106" y="544830"/>
                </a:cubicBezTo>
                <a:cubicBezTo>
                  <a:pt x="304821" y="513397"/>
                  <a:pt x="289581" y="474345"/>
                  <a:pt x="275294" y="444817"/>
                </a:cubicBezTo>
                <a:cubicBezTo>
                  <a:pt x="272436" y="439102"/>
                  <a:pt x="270531" y="433387"/>
                  <a:pt x="267674" y="427672"/>
                </a:cubicBezTo>
                <a:cubicBezTo>
                  <a:pt x="251481" y="390525"/>
                  <a:pt x="232431" y="349567"/>
                  <a:pt x="200999" y="331470"/>
                </a:cubicBezTo>
                <a:cubicBezTo>
                  <a:pt x="189569" y="324802"/>
                  <a:pt x="176234" y="321945"/>
                  <a:pt x="163851" y="321945"/>
                </a:cubicBezTo>
                <a:close/>
                <a:moveTo>
                  <a:pt x="175594" y="308654"/>
                </a:moveTo>
                <a:cubicBezTo>
                  <a:pt x="186592" y="310038"/>
                  <a:pt x="197427" y="313372"/>
                  <a:pt x="207666" y="319087"/>
                </a:cubicBezTo>
                <a:cubicBezTo>
                  <a:pt x="243861" y="339090"/>
                  <a:pt x="264816" y="384810"/>
                  <a:pt x="281009" y="421957"/>
                </a:cubicBezTo>
                <a:cubicBezTo>
                  <a:pt x="283866" y="427672"/>
                  <a:pt x="285771" y="432435"/>
                  <a:pt x="288629" y="438150"/>
                </a:cubicBezTo>
                <a:cubicBezTo>
                  <a:pt x="303869" y="470535"/>
                  <a:pt x="320061" y="511492"/>
                  <a:pt x="314346" y="547687"/>
                </a:cubicBezTo>
                <a:cubicBezTo>
                  <a:pt x="308631" y="581025"/>
                  <a:pt x="284819" y="608647"/>
                  <a:pt x="263864" y="633412"/>
                </a:cubicBezTo>
                <a:lnTo>
                  <a:pt x="258149" y="640080"/>
                </a:lnTo>
                <a:cubicBezTo>
                  <a:pt x="245766" y="655320"/>
                  <a:pt x="244814" y="666750"/>
                  <a:pt x="254339" y="681037"/>
                </a:cubicBezTo>
                <a:cubicBezTo>
                  <a:pt x="325776" y="800100"/>
                  <a:pt x="424836" y="885825"/>
                  <a:pt x="550566" y="935355"/>
                </a:cubicBezTo>
                <a:cubicBezTo>
                  <a:pt x="566759" y="941070"/>
                  <a:pt x="576284" y="939165"/>
                  <a:pt x="584856" y="927735"/>
                </a:cubicBezTo>
                <a:cubicBezTo>
                  <a:pt x="591524" y="919162"/>
                  <a:pt x="598191" y="907732"/>
                  <a:pt x="605811" y="896302"/>
                </a:cubicBezTo>
                <a:cubicBezTo>
                  <a:pt x="622956" y="869632"/>
                  <a:pt x="641054" y="840105"/>
                  <a:pt x="666771" y="829627"/>
                </a:cubicBezTo>
                <a:cubicBezTo>
                  <a:pt x="712491" y="810577"/>
                  <a:pt x="762974" y="834390"/>
                  <a:pt x="805836" y="860107"/>
                </a:cubicBezTo>
                <a:cubicBezTo>
                  <a:pt x="810599" y="862965"/>
                  <a:pt x="816314" y="866775"/>
                  <a:pt x="822029" y="869632"/>
                </a:cubicBezTo>
                <a:cubicBezTo>
                  <a:pt x="859176" y="890587"/>
                  <a:pt x="904896" y="916305"/>
                  <a:pt x="912516" y="957262"/>
                </a:cubicBezTo>
                <a:cubicBezTo>
                  <a:pt x="917279" y="978217"/>
                  <a:pt x="914421" y="1002982"/>
                  <a:pt x="904896" y="1025842"/>
                </a:cubicBezTo>
                <a:cubicBezTo>
                  <a:pt x="878226" y="1090612"/>
                  <a:pt x="812504" y="1140142"/>
                  <a:pt x="731541" y="1155382"/>
                </a:cubicBezTo>
                <a:cubicBezTo>
                  <a:pt x="717254" y="1158240"/>
                  <a:pt x="702966" y="1159192"/>
                  <a:pt x="689631" y="1159192"/>
                </a:cubicBezTo>
                <a:cubicBezTo>
                  <a:pt x="641054" y="1159192"/>
                  <a:pt x="597239" y="1143952"/>
                  <a:pt x="551519" y="1128712"/>
                </a:cubicBezTo>
                <a:lnTo>
                  <a:pt x="541994" y="1125855"/>
                </a:lnTo>
                <a:cubicBezTo>
                  <a:pt x="488654" y="1108710"/>
                  <a:pt x="435314" y="1082992"/>
                  <a:pt x="381021" y="1049655"/>
                </a:cubicBezTo>
                <a:cubicBezTo>
                  <a:pt x="283866" y="990600"/>
                  <a:pt x="197189" y="909637"/>
                  <a:pt x="123846" y="810577"/>
                </a:cubicBezTo>
                <a:cubicBezTo>
                  <a:pt x="103844" y="782002"/>
                  <a:pt x="83841" y="751522"/>
                  <a:pt x="64791" y="720090"/>
                </a:cubicBezTo>
                <a:cubicBezTo>
                  <a:pt x="36216" y="670560"/>
                  <a:pt x="18119" y="628650"/>
                  <a:pt x="7641" y="588645"/>
                </a:cubicBezTo>
                <a:cubicBezTo>
                  <a:pt x="2879" y="567690"/>
                  <a:pt x="21" y="547687"/>
                  <a:pt x="21" y="527685"/>
                </a:cubicBezTo>
                <a:cubicBezTo>
                  <a:pt x="-931" y="451485"/>
                  <a:pt x="30501" y="381000"/>
                  <a:pt x="83841" y="337185"/>
                </a:cubicBezTo>
                <a:cubicBezTo>
                  <a:pt x="108130" y="317897"/>
                  <a:pt x="142599" y="304502"/>
                  <a:pt x="175594" y="308654"/>
                </a:cubicBezTo>
                <a:close/>
                <a:moveTo>
                  <a:pt x="722968" y="150495"/>
                </a:moveTo>
                <a:lnTo>
                  <a:pt x="722968" y="253365"/>
                </a:lnTo>
                <a:cubicBezTo>
                  <a:pt x="722968" y="257175"/>
                  <a:pt x="719158" y="260985"/>
                  <a:pt x="715348" y="260985"/>
                </a:cubicBezTo>
                <a:lnTo>
                  <a:pt x="613431" y="260985"/>
                </a:lnTo>
                <a:lnTo>
                  <a:pt x="613431" y="367665"/>
                </a:lnTo>
                <a:lnTo>
                  <a:pt x="715348" y="367665"/>
                </a:lnTo>
                <a:cubicBezTo>
                  <a:pt x="719158" y="367665"/>
                  <a:pt x="722968" y="371475"/>
                  <a:pt x="722968" y="375285"/>
                </a:cubicBezTo>
                <a:lnTo>
                  <a:pt x="722968" y="477203"/>
                </a:lnTo>
                <a:lnTo>
                  <a:pt x="830601" y="477203"/>
                </a:lnTo>
                <a:lnTo>
                  <a:pt x="830601" y="375285"/>
                </a:lnTo>
                <a:cubicBezTo>
                  <a:pt x="830601" y="371475"/>
                  <a:pt x="834411" y="367665"/>
                  <a:pt x="838221" y="367665"/>
                </a:cubicBezTo>
                <a:lnTo>
                  <a:pt x="940139" y="367665"/>
                </a:lnTo>
                <a:lnTo>
                  <a:pt x="940139" y="260985"/>
                </a:lnTo>
                <a:lnTo>
                  <a:pt x="838221" y="260985"/>
                </a:lnTo>
                <a:cubicBezTo>
                  <a:pt x="834411" y="260985"/>
                  <a:pt x="830601" y="257175"/>
                  <a:pt x="830601" y="253365"/>
                </a:cubicBezTo>
                <a:lnTo>
                  <a:pt x="830601" y="150495"/>
                </a:lnTo>
                <a:close/>
                <a:moveTo>
                  <a:pt x="715348" y="135255"/>
                </a:moveTo>
                <a:lnTo>
                  <a:pt x="838221" y="135255"/>
                </a:lnTo>
                <a:cubicBezTo>
                  <a:pt x="842031" y="135255"/>
                  <a:pt x="845841" y="139065"/>
                  <a:pt x="845841" y="142875"/>
                </a:cubicBezTo>
                <a:lnTo>
                  <a:pt x="845841" y="245745"/>
                </a:lnTo>
                <a:lnTo>
                  <a:pt x="947759" y="245745"/>
                </a:lnTo>
                <a:cubicBezTo>
                  <a:pt x="951569" y="245745"/>
                  <a:pt x="955378" y="249555"/>
                  <a:pt x="955378" y="253365"/>
                </a:cubicBezTo>
                <a:lnTo>
                  <a:pt x="955378" y="375285"/>
                </a:lnTo>
                <a:cubicBezTo>
                  <a:pt x="955378" y="379095"/>
                  <a:pt x="951569" y="382905"/>
                  <a:pt x="947759" y="382905"/>
                </a:cubicBezTo>
                <a:lnTo>
                  <a:pt x="845841" y="382905"/>
                </a:lnTo>
                <a:lnTo>
                  <a:pt x="845841" y="484822"/>
                </a:lnTo>
                <a:cubicBezTo>
                  <a:pt x="845841" y="488633"/>
                  <a:pt x="842031" y="492443"/>
                  <a:pt x="838221" y="492443"/>
                </a:cubicBezTo>
                <a:lnTo>
                  <a:pt x="715348" y="492443"/>
                </a:lnTo>
                <a:cubicBezTo>
                  <a:pt x="711539" y="492443"/>
                  <a:pt x="707729" y="488633"/>
                  <a:pt x="707729" y="484822"/>
                </a:cubicBezTo>
                <a:lnTo>
                  <a:pt x="707729" y="382905"/>
                </a:lnTo>
                <a:lnTo>
                  <a:pt x="605811" y="382905"/>
                </a:lnTo>
                <a:cubicBezTo>
                  <a:pt x="602001" y="382905"/>
                  <a:pt x="598191" y="379095"/>
                  <a:pt x="598191" y="375285"/>
                </a:cubicBezTo>
                <a:lnTo>
                  <a:pt x="598191" y="253365"/>
                </a:lnTo>
                <a:cubicBezTo>
                  <a:pt x="598191" y="249555"/>
                  <a:pt x="602001" y="245745"/>
                  <a:pt x="605811" y="245745"/>
                </a:cubicBezTo>
                <a:lnTo>
                  <a:pt x="707729" y="245745"/>
                </a:lnTo>
                <a:lnTo>
                  <a:pt x="707729" y="142875"/>
                </a:lnTo>
                <a:cubicBezTo>
                  <a:pt x="707729" y="139065"/>
                  <a:pt x="711539" y="135255"/>
                  <a:pt x="715348" y="135255"/>
                </a:cubicBezTo>
                <a:close/>
                <a:moveTo>
                  <a:pt x="548661" y="0"/>
                </a:moveTo>
                <a:lnTo>
                  <a:pt x="1004909" y="0"/>
                </a:lnTo>
                <a:cubicBezTo>
                  <a:pt x="1089681" y="0"/>
                  <a:pt x="1159214" y="69532"/>
                  <a:pt x="1159214" y="154305"/>
                </a:cubicBezTo>
                <a:lnTo>
                  <a:pt x="1159214" y="485775"/>
                </a:lnTo>
                <a:cubicBezTo>
                  <a:pt x="1159214" y="570548"/>
                  <a:pt x="1089681" y="640080"/>
                  <a:pt x="1004909" y="640080"/>
                </a:cubicBezTo>
                <a:lnTo>
                  <a:pt x="854414" y="640080"/>
                </a:lnTo>
                <a:lnTo>
                  <a:pt x="779166" y="816293"/>
                </a:lnTo>
                <a:cubicBezTo>
                  <a:pt x="778214" y="819150"/>
                  <a:pt x="775356" y="821055"/>
                  <a:pt x="772498" y="821055"/>
                </a:cubicBezTo>
                <a:cubicBezTo>
                  <a:pt x="769641" y="821055"/>
                  <a:pt x="766784" y="819150"/>
                  <a:pt x="765831" y="816293"/>
                </a:cubicBezTo>
                <a:lnTo>
                  <a:pt x="697251" y="637223"/>
                </a:lnTo>
                <a:cubicBezTo>
                  <a:pt x="696298" y="633412"/>
                  <a:pt x="698204" y="629603"/>
                  <a:pt x="702014" y="627698"/>
                </a:cubicBezTo>
                <a:cubicBezTo>
                  <a:pt x="705823" y="626745"/>
                  <a:pt x="709634" y="628650"/>
                  <a:pt x="711539" y="632460"/>
                </a:cubicBezTo>
                <a:lnTo>
                  <a:pt x="773451" y="793433"/>
                </a:lnTo>
                <a:lnTo>
                  <a:pt x="842984" y="628650"/>
                </a:lnTo>
                <a:cubicBezTo>
                  <a:pt x="843936" y="624840"/>
                  <a:pt x="848698" y="622935"/>
                  <a:pt x="852509" y="624840"/>
                </a:cubicBezTo>
                <a:cubicBezTo>
                  <a:pt x="853461" y="624840"/>
                  <a:pt x="853461" y="624840"/>
                  <a:pt x="853461" y="624840"/>
                </a:cubicBezTo>
                <a:lnTo>
                  <a:pt x="1004909" y="624840"/>
                </a:lnTo>
                <a:cubicBezTo>
                  <a:pt x="1082061" y="624840"/>
                  <a:pt x="1143974" y="562928"/>
                  <a:pt x="1143974" y="485775"/>
                </a:cubicBezTo>
                <a:lnTo>
                  <a:pt x="1143974" y="154305"/>
                </a:lnTo>
                <a:cubicBezTo>
                  <a:pt x="1143974" y="78105"/>
                  <a:pt x="1081109" y="15240"/>
                  <a:pt x="1004909" y="15240"/>
                </a:cubicBezTo>
                <a:lnTo>
                  <a:pt x="548661" y="15240"/>
                </a:lnTo>
                <a:cubicBezTo>
                  <a:pt x="471508" y="15240"/>
                  <a:pt x="409596" y="77152"/>
                  <a:pt x="409596" y="154305"/>
                </a:cubicBezTo>
                <a:lnTo>
                  <a:pt x="409596" y="484822"/>
                </a:lnTo>
                <a:cubicBezTo>
                  <a:pt x="409596" y="561023"/>
                  <a:pt x="471508" y="623887"/>
                  <a:pt x="548661" y="623887"/>
                </a:cubicBezTo>
                <a:lnTo>
                  <a:pt x="654389" y="623887"/>
                </a:lnTo>
                <a:cubicBezTo>
                  <a:pt x="658198" y="623887"/>
                  <a:pt x="662009" y="627698"/>
                  <a:pt x="662009" y="631508"/>
                </a:cubicBezTo>
                <a:cubicBezTo>
                  <a:pt x="662009" y="635318"/>
                  <a:pt x="658198" y="639128"/>
                  <a:pt x="654389" y="639128"/>
                </a:cubicBezTo>
                <a:lnTo>
                  <a:pt x="548661" y="639128"/>
                </a:lnTo>
                <a:cubicBezTo>
                  <a:pt x="463889" y="639128"/>
                  <a:pt x="394356" y="569595"/>
                  <a:pt x="394356" y="484822"/>
                </a:cubicBezTo>
                <a:lnTo>
                  <a:pt x="394356" y="154305"/>
                </a:lnTo>
                <a:cubicBezTo>
                  <a:pt x="394356" y="69532"/>
                  <a:pt x="463889" y="0"/>
                  <a:pt x="548661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 sz="1200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DC8FD43-D935-3FE1-E6C7-CAB6EF009240}"/>
              </a:ext>
            </a:extLst>
          </p:cNvPr>
          <p:cNvCxnSpPr>
            <a:cxnSpLocks/>
          </p:cNvCxnSpPr>
          <p:nvPr userDrawn="1"/>
        </p:nvCxnSpPr>
        <p:spPr>
          <a:xfrm>
            <a:off x="5116717" y="2014269"/>
            <a:ext cx="0" cy="318025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365CDFA-F862-DD84-5A97-5542FFE1A187}"/>
              </a:ext>
            </a:extLst>
          </p:cNvPr>
          <p:cNvSpPr txBox="1"/>
          <p:nvPr userDrawn="1"/>
        </p:nvSpPr>
        <p:spPr>
          <a:xfrm>
            <a:off x="263525" y="1785600"/>
            <a:ext cx="3731354" cy="4284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None/>
            </a:pPr>
            <a:r>
              <a:rPr lang="en-US" sz="1600" noProof="0" dirty="0">
                <a:solidFill>
                  <a:schemeClr val="tx1"/>
                </a:solidFill>
              </a:rPr>
              <a:t>Our first priority</a:t>
            </a:r>
          </a:p>
        </p:txBody>
      </p:sp>
      <p:sp>
        <p:nvSpPr>
          <p:cNvPr id="154" name="Freeform 153">
            <a:extLst>
              <a:ext uri="{FF2B5EF4-FFF2-40B4-BE49-F238E27FC236}">
                <a16:creationId xmlns:a16="http://schemas.microsoft.com/office/drawing/2014/main" id="{C65371D7-84C6-3A7F-86AA-510AFC9210A8}"/>
              </a:ext>
            </a:extLst>
          </p:cNvPr>
          <p:cNvSpPr>
            <a:spLocks noChangeAspect="1"/>
          </p:cNvSpPr>
          <p:nvPr/>
        </p:nvSpPr>
        <p:spPr>
          <a:xfrm>
            <a:off x="8480269" y="3273370"/>
            <a:ext cx="472665" cy="284400"/>
          </a:xfrm>
          <a:custGeom>
            <a:avLst/>
            <a:gdLst>
              <a:gd name="connsiteX0" fmla="*/ 498610 w 1158780"/>
              <a:gd name="connsiteY0" fmla="*/ 558165 h 697230"/>
              <a:gd name="connsiteX1" fmla="*/ 506230 w 1158780"/>
              <a:gd name="connsiteY1" fmla="*/ 565785 h 697230"/>
              <a:gd name="connsiteX2" fmla="*/ 571000 w 1158780"/>
              <a:gd name="connsiteY2" fmla="*/ 630555 h 697230"/>
              <a:gd name="connsiteX3" fmla="*/ 635770 w 1158780"/>
              <a:gd name="connsiteY3" fmla="*/ 565785 h 697230"/>
              <a:gd name="connsiteX4" fmla="*/ 643390 w 1158780"/>
              <a:gd name="connsiteY4" fmla="*/ 558165 h 697230"/>
              <a:gd name="connsiteX5" fmla="*/ 651010 w 1158780"/>
              <a:gd name="connsiteY5" fmla="*/ 565785 h 697230"/>
              <a:gd name="connsiteX6" fmla="*/ 571000 w 1158780"/>
              <a:gd name="connsiteY6" fmla="*/ 645795 h 697230"/>
              <a:gd name="connsiteX7" fmla="*/ 490990 w 1158780"/>
              <a:gd name="connsiteY7" fmla="*/ 565785 h 697230"/>
              <a:gd name="connsiteX8" fmla="*/ 498610 w 1158780"/>
              <a:gd name="connsiteY8" fmla="*/ 558165 h 697230"/>
              <a:gd name="connsiteX9" fmla="*/ 321445 w 1158780"/>
              <a:gd name="connsiteY9" fmla="*/ 490537 h 697230"/>
              <a:gd name="connsiteX10" fmla="*/ 300490 w 1158780"/>
              <a:gd name="connsiteY10" fmla="*/ 511492 h 697230"/>
              <a:gd name="connsiteX11" fmla="*/ 321445 w 1158780"/>
              <a:gd name="connsiteY11" fmla="*/ 532447 h 697230"/>
              <a:gd name="connsiteX12" fmla="*/ 821508 w 1158780"/>
              <a:gd name="connsiteY12" fmla="*/ 532447 h 697230"/>
              <a:gd name="connsiteX13" fmla="*/ 841510 w 1158780"/>
              <a:gd name="connsiteY13" fmla="*/ 511492 h 697230"/>
              <a:gd name="connsiteX14" fmla="*/ 820555 w 1158780"/>
              <a:gd name="connsiteY14" fmla="*/ 490537 h 697230"/>
              <a:gd name="connsiteX15" fmla="*/ 321445 w 1158780"/>
              <a:gd name="connsiteY15" fmla="*/ 475297 h 697230"/>
              <a:gd name="connsiteX16" fmla="*/ 821508 w 1158780"/>
              <a:gd name="connsiteY16" fmla="*/ 475297 h 697230"/>
              <a:gd name="connsiteX17" fmla="*/ 856750 w 1158780"/>
              <a:gd name="connsiteY17" fmla="*/ 511492 h 697230"/>
              <a:gd name="connsiteX18" fmla="*/ 820555 w 1158780"/>
              <a:gd name="connsiteY18" fmla="*/ 547687 h 697230"/>
              <a:gd name="connsiteX19" fmla="*/ 321445 w 1158780"/>
              <a:gd name="connsiteY19" fmla="*/ 547687 h 697230"/>
              <a:gd name="connsiteX20" fmla="*/ 285250 w 1158780"/>
              <a:gd name="connsiteY20" fmla="*/ 511492 h 697230"/>
              <a:gd name="connsiteX21" fmla="*/ 321445 w 1158780"/>
              <a:gd name="connsiteY21" fmla="*/ 475297 h 697230"/>
              <a:gd name="connsiteX22" fmla="*/ 181427 w 1158780"/>
              <a:gd name="connsiteY22" fmla="*/ 237172 h 697230"/>
              <a:gd name="connsiteX23" fmla="*/ 187142 w 1158780"/>
              <a:gd name="connsiteY23" fmla="*/ 246697 h 697230"/>
              <a:gd name="connsiteX24" fmla="*/ 202382 w 1158780"/>
              <a:gd name="connsiteY24" fmla="*/ 497205 h 697230"/>
              <a:gd name="connsiteX25" fmla="*/ 197620 w 1158780"/>
              <a:gd name="connsiteY25" fmla="*/ 506730 h 697230"/>
              <a:gd name="connsiteX26" fmla="*/ 194762 w 1158780"/>
              <a:gd name="connsiteY26" fmla="*/ 507682 h 697230"/>
              <a:gd name="connsiteX27" fmla="*/ 188095 w 1158780"/>
              <a:gd name="connsiteY27" fmla="*/ 502920 h 697230"/>
              <a:gd name="connsiteX28" fmla="*/ 171902 w 1158780"/>
              <a:gd name="connsiteY28" fmla="*/ 242887 h 697230"/>
              <a:gd name="connsiteX29" fmla="*/ 181427 w 1158780"/>
              <a:gd name="connsiteY29" fmla="*/ 237172 h 697230"/>
              <a:gd name="connsiteX30" fmla="*/ 971050 w 1158780"/>
              <a:gd name="connsiteY30" fmla="*/ 230504 h 697230"/>
              <a:gd name="connsiteX31" fmla="*/ 980575 w 1158780"/>
              <a:gd name="connsiteY31" fmla="*/ 236219 h 697230"/>
              <a:gd name="connsiteX32" fmla="*/ 973908 w 1158780"/>
              <a:gd name="connsiteY32" fmla="*/ 484822 h 697230"/>
              <a:gd name="connsiteX33" fmla="*/ 966288 w 1158780"/>
              <a:gd name="connsiteY33" fmla="*/ 489584 h 697230"/>
              <a:gd name="connsiteX34" fmla="*/ 963430 w 1158780"/>
              <a:gd name="connsiteY34" fmla="*/ 489584 h 697230"/>
              <a:gd name="connsiteX35" fmla="*/ 958668 w 1158780"/>
              <a:gd name="connsiteY35" fmla="*/ 480059 h 697230"/>
              <a:gd name="connsiteX36" fmla="*/ 965335 w 1158780"/>
              <a:gd name="connsiteY36" fmla="*/ 240029 h 697230"/>
              <a:gd name="connsiteX37" fmla="*/ 971050 w 1158780"/>
              <a:gd name="connsiteY37" fmla="*/ 230504 h 697230"/>
              <a:gd name="connsiteX38" fmla="*/ 116658 w 1158780"/>
              <a:gd name="connsiteY38" fmla="*/ 158115 h 697230"/>
              <a:gd name="connsiteX39" fmla="*/ 121420 w 1158780"/>
              <a:gd name="connsiteY39" fmla="*/ 167640 h 697230"/>
              <a:gd name="connsiteX40" fmla="*/ 136660 w 1158780"/>
              <a:gd name="connsiteY40" fmla="*/ 557213 h 697230"/>
              <a:gd name="connsiteX41" fmla="*/ 132850 w 1158780"/>
              <a:gd name="connsiteY41" fmla="*/ 567690 h 697230"/>
              <a:gd name="connsiteX42" fmla="*/ 129993 w 1158780"/>
              <a:gd name="connsiteY42" fmla="*/ 568642 h 697230"/>
              <a:gd name="connsiteX43" fmla="*/ 123325 w 1158780"/>
              <a:gd name="connsiteY43" fmla="*/ 563880 h 697230"/>
              <a:gd name="connsiteX44" fmla="*/ 107133 w 1158780"/>
              <a:gd name="connsiteY44" fmla="*/ 162877 h 697230"/>
              <a:gd name="connsiteX45" fmla="*/ 116658 w 1158780"/>
              <a:gd name="connsiteY45" fmla="*/ 158115 h 697230"/>
              <a:gd name="connsiteX46" fmla="*/ 1041535 w 1158780"/>
              <a:gd name="connsiteY46" fmla="*/ 156210 h 697230"/>
              <a:gd name="connsiteX47" fmla="*/ 1051060 w 1158780"/>
              <a:gd name="connsiteY47" fmla="*/ 160972 h 697230"/>
              <a:gd name="connsiteX48" fmla="*/ 1035820 w 1158780"/>
              <a:gd name="connsiteY48" fmla="*/ 561022 h 697230"/>
              <a:gd name="connsiteX49" fmla="*/ 1029153 w 1158780"/>
              <a:gd name="connsiteY49" fmla="*/ 564832 h 697230"/>
              <a:gd name="connsiteX50" fmla="*/ 1026295 w 1158780"/>
              <a:gd name="connsiteY50" fmla="*/ 563880 h 697230"/>
              <a:gd name="connsiteX51" fmla="*/ 1022485 w 1158780"/>
              <a:gd name="connsiteY51" fmla="*/ 553402 h 697230"/>
              <a:gd name="connsiteX52" fmla="*/ 1036773 w 1158780"/>
              <a:gd name="connsiteY52" fmla="*/ 165735 h 697230"/>
              <a:gd name="connsiteX53" fmla="*/ 1041535 w 1158780"/>
              <a:gd name="connsiteY53" fmla="*/ 156210 h 697230"/>
              <a:gd name="connsiteX54" fmla="*/ 92845 w 1158780"/>
              <a:gd name="connsiteY54" fmla="*/ 43814 h 697230"/>
              <a:gd name="connsiteX55" fmla="*/ 95702 w 1158780"/>
              <a:gd name="connsiteY55" fmla="*/ 54292 h 697230"/>
              <a:gd name="connsiteX56" fmla="*/ 131897 w 1158780"/>
              <a:gd name="connsiteY56" fmla="*/ 684847 h 697230"/>
              <a:gd name="connsiteX57" fmla="*/ 129992 w 1158780"/>
              <a:gd name="connsiteY57" fmla="*/ 695324 h 697230"/>
              <a:gd name="connsiteX58" fmla="*/ 125230 w 1158780"/>
              <a:gd name="connsiteY58" fmla="*/ 697230 h 697230"/>
              <a:gd name="connsiteX59" fmla="*/ 119515 w 1158780"/>
              <a:gd name="connsiteY59" fmla="*/ 694372 h 697230"/>
              <a:gd name="connsiteX60" fmla="*/ 82367 w 1158780"/>
              <a:gd name="connsiteY60" fmla="*/ 46672 h 697230"/>
              <a:gd name="connsiteX61" fmla="*/ 92845 w 1158780"/>
              <a:gd name="connsiteY61" fmla="*/ 43814 h 697230"/>
              <a:gd name="connsiteX62" fmla="*/ 1060585 w 1158780"/>
              <a:gd name="connsiteY62" fmla="*/ 34289 h 697230"/>
              <a:gd name="connsiteX63" fmla="*/ 1071062 w 1158780"/>
              <a:gd name="connsiteY63" fmla="*/ 37147 h 697230"/>
              <a:gd name="connsiteX64" fmla="*/ 1053917 w 1158780"/>
              <a:gd name="connsiteY64" fmla="*/ 675322 h 697230"/>
              <a:gd name="connsiteX65" fmla="*/ 1049155 w 1158780"/>
              <a:gd name="connsiteY65" fmla="*/ 681990 h 697230"/>
              <a:gd name="connsiteX66" fmla="*/ 1046297 w 1158780"/>
              <a:gd name="connsiteY66" fmla="*/ 685799 h 697230"/>
              <a:gd name="connsiteX67" fmla="*/ 1040582 w 1158780"/>
              <a:gd name="connsiteY67" fmla="*/ 688657 h 697230"/>
              <a:gd name="connsiteX68" fmla="*/ 1035819 w 1158780"/>
              <a:gd name="connsiteY68" fmla="*/ 686752 h 697230"/>
              <a:gd name="connsiteX69" fmla="*/ 1033914 w 1158780"/>
              <a:gd name="connsiteY69" fmla="*/ 676274 h 697230"/>
              <a:gd name="connsiteX70" fmla="*/ 1036772 w 1158780"/>
              <a:gd name="connsiteY70" fmla="*/ 672465 h 697230"/>
              <a:gd name="connsiteX71" fmla="*/ 1040582 w 1158780"/>
              <a:gd name="connsiteY71" fmla="*/ 666749 h 697230"/>
              <a:gd name="connsiteX72" fmla="*/ 1057727 w 1158780"/>
              <a:gd name="connsiteY72" fmla="*/ 44767 h 697230"/>
              <a:gd name="connsiteX73" fmla="*/ 1060585 w 1158780"/>
              <a:gd name="connsiteY73" fmla="*/ 34289 h 697230"/>
              <a:gd name="connsiteX74" fmla="*/ 571953 w 1158780"/>
              <a:gd name="connsiteY74" fmla="*/ 15240 h 697230"/>
              <a:gd name="connsiteX75" fmla="*/ 530995 w 1158780"/>
              <a:gd name="connsiteY75" fmla="*/ 56198 h 697230"/>
              <a:gd name="connsiteX76" fmla="*/ 530995 w 1158780"/>
              <a:gd name="connsiteY76" fmla="*/ 89535 h 697230"/>
              <a:gd name="connsiteX77" fmla="*/ 534805 w 1158780"/>
              <a:gd name="connsiteY77" fmla="*/ 88582 h 697230"/>
              <a:gd name="connsiteX78" fmla="*/ 537663 w 1158780"/>
              <a:gd name="connsiteY78" fmla="*/ 87630 h 697230"/>
              <a:gd name="connsiteX79" fmla="*/ 541473 w 1158780"/>
              <a:gd name="connsiteY79" fmla="*/ 86677 h 697230"/>
              <a:gd name="connsiteX80" fmla="*/ 547188 w 1158780"/>
              <a:gd name="connsiteY80" fmla="*/ 85725 h 697230"/>
              <a:gd name="connsiteX81" fmla="*/ 550045 w 1158780"/>
              <a:gd name="connsiteY81" fmla="*/ 85725 h 697230"/>
              <a:gd name="connsiteX82" fmla="*/ 555760 w 1158780"/>
              <a:gd name="connsiteY82" fmla="*/ 84773 h 697230"/>
              <a:gd name="connsiteX83" fmla="*/ 556713 w 1158780"/>
              <a:gd name="connsiteY83" fmla="*/ 84773 h 697230"/>
              <a:gd name="connsiteX84" fmla="*/ 564333 w 1158780"/>
              <a:gd name="connsiteY84" fmla="*/ 84773 h 697230"/>
              <a:gd name="connsiteX85" fmla="*/ 580525 w 1158780"/>
              <a:gd name="connsiteY85" fmla="*/ 84773 h 697230"/>
              <a:gd name="connsiteX86" fmla="*/ 588145 w 1158780"/>
              <a:gd name="connsiteY86" fmla="*/ 84773 h 697230"/>
              <a:gd name="connsiteX87" fmla="*/ 589098 w 1158780"/>
              <a:gd name="connsiteY87" fmla="*/ 84773 h 697230"/>
              <a:gd name="connsiteX88" fmla="*/ 594813 w 1158780"/>
              <a:gd name="connsiteY88" fmla="*/ 85725 h 697230"/>
              <a:gd name="connsiteX89" fmla="*/ 597670 w 1158780"/>
              <a:gd name="connsiteY89" fmla="*/ 85725 h 697230"/>
              <a:gd name="connsiteX90" fmla="*/ 603385 w 1158780"/>
              <a:gd name="connsiteY90" fmla="*/ 86677 h 697230"/>
              <a:gd name="connsiteX91" fmla="*/ 607195 w 1158780"/>
              <a:gd name="connsiteY91" fmla="*/ 87630 h 697230"/>
              <a:gd name="connsiteX92" fmla="*/ 610053 w 1158780"/>
              <a:gd name="connsiteY92" fmla="*/ 88582 h 697230"/>
              <a:gd name="connsiteX93" fmla="*/ 612910 w 1158780"/>
              <a:gd name="connsiteY93" fmla="*/ 89535 h 697230"/>
              <a:gd name="connsiteX94" fmla="*/ 612910 w 1158780"/>
              <a:gd name="connsiteY94" fmla="*/ 56198 h 697230"/>
              <a:gd name="connsiteX95" fmla="*/ 571953 w 1158780"/>
              <a:gd name="connsiteY95" fmla="*/ 15240 h 697230"/>
              <a:gd name="connsiteX96" fmla="*/ 572905 w 1158780"/>
              <a:gd name="connsiteY96" fmla="*/ 0 h 697230"/>
              <a:gd name="connsiteX97" fmla="*/ 629103 w 1158780"/>
              <a:gd name="connsiteY97" fmla="*/ 56198 h 697230"/>
              <a:gd name="connsiteX98" fmla="*/ 629103 w 1158780"/>
              <a:gd name="connsiteY98" fmla="*/ 94298 h 697230"/>
              <a:gd name="connsiteX99" fmla="*/ 755785 w 1158780"/>
              <a:gd name="connsiteY99" fmla="*/ 313373 h 697230"/>
              <a:gd name="connsiteX100" fmla="*/ 811030 w 1158780"/>
              <a:gd name="connsiteY100" fmla="*/ 454342 h 697230"/>
              <a:gd name="connsiteX101" fmla="*/ 811030 w 1158780"/>
              <a:gd name="connsiteY101" fmla="*/ 464820 h 697230"/>
              <a:gd name="connsiteX102" fmla="*/ 805315 w 1158780"/>
              <a:gd name="connsiteY102" fmla="*/ 466725 h 697230"/>
              <a:gd name="connsiteX103" fmla="*/ 799600 w 1158780"/>
              <a:gd name="connsiteY103" fmla="*/ 464820 h 697230"/>
              <a:gd name="connsiteX104" fmla="*/ 740545 w 1158780"/>
              <a:gd name="connsiteY104" fmla="*/ 315278 h 697230"/>
              <a:gd name="connsiteX105" fmla="*/ 617673 w 1158780"/>
              <a:gd name="connsiteY105" fmla="*/ 105727 h 697230"/>
              <a:gd name="connsiteX106" fmla="*/ 611005 w 1158780"/>
              <a:gd name="connsiteY106" fmla="*/ 103823 h 697230"/>
              <a:gd name="connsiteX107" fmla="*/ 608148 w 1158780"/>
              <a:gd name="connsiteY107" fmla="*/ 102870 h 697230"/>
              <a:gd name="connsiteX108" fmla="*/ 601480 w 1158780"/>
              <a:gd name="connsiteY108" fmla="*/ 100965 h 697230"/>
              <a:gd name="connsiteX109" fmla="*/ 598623 w 1158780"/>
              <a:gd name="connsiteY109" fmla="*/ 100965 h 697230"/>
              <a:gd name="connsiteX110" fmla="*/ 591003 w 1158780"/>
              <a:gd name="connsiteY110" fmla="*/ 100013 h 697230"/>
              <a:gd name="connsiteX111" fmla="*/ 589098 w 1158780"/>
              <a:gd name="connsiteY111" fmla="*/ 100013 h 697230"/>
              <a:gd name="connsiteX112" fmla="*/ 580525 w 1158780"/>
              <a:gd name="connsiteY112" fmla="*/ 100013 h 697230"/>
              <a:gd name="connsiteX113" fmla="*/ 564333 w 1158780"/>
              <a:gd name="connsiteY113" fmla="*/ 100013 h 697230"/>
              <a:gd name="connsiteX114" fmla="*/ 555760 w 1158780"/>
              <a:gd name="connsiteY114" fmla="*/ 100013 h 697230"/>
              <a:gd name="connsiteX115" fmla="*/ 553855 w 1158780"/>
              <a:gd name="connsiteY115" fmla="*/ 100013 h 697230"/>
              <a:gd name="connsiteX116" fmla="*/ 546235 w 1158780"/>
              <a:gd name="connsiteY116" fmla="*/ 100965 h 697230"/>
              <a:gd name="connsiteX117" fmla="*/ 543378 w 1158780"/>
              <a:gd name="connsiteY117" fmla="*/ 100965 h 697230"/>
              <a:gd name="connsiteX118" fmla="*/ 536710 w 1158780"/>
              <a:gd name="connsiteY118" fmla="*/ 102870 h 697230"/>
              <a:gd name="connsiteX119" fmla="*/ 533853 w 1158780"/>
              <a:gd name="connsiteY119" fmla="*/ 103823 h 697230"/>
              <a:gd name="connsiteX120" fmla="*/ 527185 w 1158780"/>
              <a:gd name="connsiteY120" fmla="*/ 105727 h 697230"/>
              <a:gd name="connsiteX121" fmla="*/ 404313 w 1158780"/>
              <a:gd name="connsiteY121" fmla="*/ 315278 h 697230"/>
              <a:gd name="connsiteX122" fmla="*/ 345258 w 1158780"/>
              <a:gd name="connsiteY122" fmla="*/ 464820 h 697230"/>
              <a:gd name="connsiteX123" fmla="*/ 334780 w 1158780"/>
              <a:gd name="connsiteY123" fmla="*/ 464820 h 697230"/>
              <a:gd name="connsiteX124" fmla="*/ 334780 w 1158780"/>
              <a:gd name="connsiteY124" fmla="*/ 454342 h 697230"/>
              <a:gd name="connsiteX125" fmla="*/ 390025 w 1158780"/>
              <a:gd name="connsiteY125" fmla="*/ 313373 h 697230"/>
              <a:gd name="connsiteX126" fmla="*/ 516708 w 1158780"/>
              <a:gd name="connsiteY126" fmla="*/ 94298 h 697230"/>
              <a:gd name="connsiteX127" fmla="*/ 516708 w 1158780"/>
              <a:gd name="connsiteY127" fmla="*/ 56198 h 697230"/>
              <a:gd name="connsiteX128" fmla="*/ 572905 w 1158780"/>
              <a:gd name="connsiteY128" fmla="*/ 0 h 69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158780" h="697230">
                <a:moveTo>
                  <a:pt x="498610" y="558165"/>
                </a:moveTo>
                <a:cubicBezTo>
                  <a:pt x="502420" y="558165"/>
                  <a:pt x="506230" y="561975"/>
                  <a:pt x="506230" y="565785"/>
                </a:cubicBezTo>
                <a:cubicBezTo>
                  <a:pt x="506230" y="601980"/>
                  <a:pt x="534805" y="630555"/>
                  <a:pt x="571000" y="630555"/>
                </a:cubicBezTo>
                <a:cubicBezTo>
                  <a:pt x="607195" y="630555"/>
                  <a:pt x="635770" y="601028"/>
                  <a:pt x="635770" y="565785"/>
                </a:cubicBezTo>
                <a:cubicBezTo>
                  <a:pt x="635770" y="561975"/>
                  <a:pt x="639580" y="558165"/>
                  <a:pt x="643390" y="558165"/>
                </a:cubicBezTo>
                <a:cubicBezTo>
                  <a:pt x="648153" y="558165"/>
                  <a:pt x="651010" y="561975"/>
                  <a:pt x="651010" y="565785"/>
                </a:cubicBezTo>
                <a:cubicBezTo>
                  <a:pt x="651010" y="609600"/>
                  <a:pt x="614815" y="645795"/>
                  <a:pt x="571000" y="645795"/>
                </a:cubicBezTo>
                <a:cubicBezTo>
                  <a:pt x="527185" y="645795"/>
                  <a:pt x="490990" y="609600"/>
                  <a:pt x="490990" y="565785"/>
                </a:cubicBezTo>
                <a:cubicBezTo>
                  <a:pt x="490990" y="561975"/>
                  <a:pt x="494800" y="558165"/>
                  <a:pt x="498610" y="558165"/>
                </a:cubicBezTo>
                <a:close/>
                <a:moveTo>
                  <a:pt x="321445" y="490537"/>
                </a:moveTo>
                <a:cubicBezTo>
                  <a:pt x="310015" y="490537"/>
                  <a:pt x="300490" y="500062"/>
                  <a:pt x="300490" y="511492"/>
                </a:cubicBezTo>
                <a:cubicBezTo>
                  <a:pt x="300490" y="522922"/>
                  <a:pt x="310015" y="532447"/>
                  <a:pt x="321445" y="532447"/>
                </a:cubicBezTo>
                <a:lnTo>
                  <a:pt x="821508" y="532447"/>
                </a:lnTo>
                <a:cubicBezTo>
                  <a:pt x="832938" y="532447"/>
                  <a:pt x="842463" y="522922"/>
                  <a:pt x="841510" y="511492"/>
                </a:cubicBezTo>
                <a:cubicBezTo>
                  <a:pt x="841510" y="500062"/>
                  <a:pt x="831985" y="490537"/>
                  <a:pt x="820555" y="490537"/>
                </a:cubicBezTo>
                <a:close/>
                <a:moveTo>
                  <a:pt x="321445" y="475297"/>
                </a:moveTo>
                <a:lnTo>
                  <a:pt x="821508" y="475297"/>
                </a:lnTo>
                <a:cubicBezTo>
                  <a:pt x="841510" y="475297"/>
                  <a:pt x="856750" y="491489"/>
                  <a:pt x="856750" y="511492"/>
                </a:cubicBezTo>
                <a:cubicBezTo>
                  <a:pt x="856750" y="531494"/>
                  <a:pt x="840558" y="547687"/>
                  <a:pt x="820555" y="547687"/>
                </a:cubicBezTo>
                <a:lnTo>
                  <a:pt x="321445" y="547687"/>
                </a:lnTo>
                <a:cubicBezTo>
                  <a:pt x="301443" y="547687"/>
                  <a:pt x="285250" y="531494"/>
                  <a:pt x="285250" y="511492"/>
                </a:cubicBezTo>
                <a:cubicBezTo>
                  <a:pt x="285250" y="491489"/>
                  <a:pt x="301443" y="475297"/>
                  <a:pt x="321445" y="475297"/>
                </a:cubicBezTo>
                <a:close/>
                <a:moveTo>
                  <a:pt x="181427" y="237172"/>
                </a:moveTo>
                <a:cubicBezTo>
                  <a:pt x="186190" y="238125"/>
                  <a:pt x="188095" y="242887"/>
                  <a:pt x="187142" y="246697"/>
                </a:cubicBezTo>
                <a:cubicBezTo>
                  <a:pt x="166187" y="329565"/>
                  <a:pt x="171902" y="418147"/>
                  <a:pt x="202382" y="497205"/>
                </a:cubicBezTo>
                <a:cubicBezTo>
                  <a:pt x="203335" y="501015"/>
                  <a:pt x="201430" y="504825"/>
                  <a:pt x="197620" y="506730"/>
                </a:cubicBezTo>
                <a:cubicBezTo>
                  <a:pt x="196667" y="507682"/>
                  <a:pt x="195715" y="507682"/>
                  <a:pt x="194762" y="507682"/>
                </a:cubicBezTo>
                <a:cubicBezTo>
                  <a:pt x="191905" y="507682"/>
                  <a:pt x="189047" y="505777"/>
                  <a:pt x="188095" y="502920"/>
                </a:cubicBezTo>
                <a:cubicBezTo>
                  <a:pt x="155710" y="420052"/>
                  <a:pt x="149995" y="327660"/>
                  <a:pt x="171902" y="242887"/>
                </a:cubicBezTo>
                <a:cubicBezTo>
                  <a:pt x="172855" y="238125"/>
                  <a:pt x="177617" y="236220"/>
                  <a:pt x="181427" y="237172"/>
                </a:cubicBezTo>
                <a:close/>
                <a:moveTo>
                  <a:pt x="971050" y="230504"/>
                </a:moveTo>
                <a:cubicBezTo>
                  <a:pt x="974860" y="229552"/>
                  <a:pt x="978670" y="231457"/>
                  <a:pt x="980575" y="236219"/>
                </a:cubicBezTo>
                <a:cubicBezTo>
                  <a:pt x="1003435" y="318134"/>
                  <a:pt x="1001530" y="404812"/>
                  <a:pt x="973908" y="484822"/>
                </a:cubicBezTo>
                <a:cubicBezTo>
                  <a:pt x="972003" y="487679"/>
                  <a:pt x="969145" y="489584"/>
                  <a:pt x="966288" y="489584"/>
                </a:cubicBezTo>
                <a:cubicBezTo>
                  <a:pt x="965335" y="489584"/>
                  <a:pt x="964383" y="489584"/>
                  <a:pt x="963430" y="489584"/>
                </a:cubicBezTo>
                <a:cubicBezTo>
                  <a:pt x="959620" y="488632"/>
                  <a:pt x="957715" y="483869"/>
                  <a:pt x="958668" y="480059"/>
                </a:cubicBezTo>
                <a:cubicBezTo>
                  <a:pt x="985338" y="401954"/>
                  <a:pt x="987243" y="319087"/>
                  <a:pt x="965335" y="240029"/>
                </a:cubicBezTo>
                <a:cubicBezTo>
                  <a:pt x="964383" y="236219"/>
                  <a:pt x="967240" y="231457"/>
                  <a:pt x="971050" y="230504"/>
                </a:cubicBezTo>
                <a:close/>
                <a:moveTo>
                  <a:pt x="116658" y="158115"/>
                </a:moveTo>
                <a:cubicBezTo>
                  <a:pt x="121420" y="159067"/>
                  <a:pt x="123325" y="163830"/>
                  <a:pt x="121420" y="167640"/>
                </a:cubicBezTo>
                <a:cubicBezTo>
                  <a:pt x="72843" y="293370"/>
                  <a:pt x="78558" y="435292"/>
                  <a:pt x="136660" y="557213"/>
                </a:cubicBezTo>
                <a:cubicBezTo>
                  <a:pt x="138565" y="561023"/>
                  <a:pt x="136660" y="565785"/>
                  <a:pt x="132850" y="567690"/>
                </a:cubicBezTo>
                <a:cubicBezTo>
                  <a:pt x="131898" y="568642"/>
                  <a:pt x="130945" y="568642"/>
                  <a:pt x="129993" y="568642"/>
                </a:cubicBezTo>
                <a:cubicBezTo>
                  <a:pt x="127135" y="568642"/>
                  <a:pt x="124278" y="566738"/>
                  <a:pt x="123325" y="563880"/>
                </a:cubicBezTo>
                <a:cubicBezTo>
                  <a:pt x="63318" y="439103"/>
                  <a:pt x="57603" y="292417"/>
                  <a:pt x="107133" y="162877"/>
                </a:cubicBezTo>
                <a:cubicBezTo>
                  <a:pt x="108085" y="158115"/>
                  <a:pt x="112848" y="156210"/>
                  <a:pt x="116658" y="158115"/>
                </a:cubicBezTo>
                <a:close/>
                <a:moveTo>
                  <a:pt x="1041535" y="156210"/>
                </a:moveTo>
                <a:cubicBezTo>
                  <a:pt x="1045345" y="155257"/>
                  <a:pt x="1049155" y="157162"/>
                  <a:pt x="1051060" y="160972"/>
                </a:cubicBezTo>
                <a:cubicBezTo>
                  <a:pt x="1100590" y="290512"/>
                  <a:pt x="1095828" y="436245"/>
                  <a:pt x="1035820" y="561022"/>
                </a:cubicBezTo>
                <a:cubicBezTo>
                  <a:pt x="1033915" y="563880"/>
                  <a:pt x="1031058" y="565785"/>
                  <a:pt x="1029153" y="564832"/>
                </a:cubicBezTo>
                <a:cubicBezTo>
                  <a:pt x="1028200" y="564832"/>
                  <a:pt x="1027248" y="564832"/>
                  <a:pt x="1026295" y="563880"/>
                </a:cubicBezTo>
                <a:cubicBezTo>
                  <a:pt x="1022485" y="561975"/>
                  <a:pt x="1020580" y="557212"/>
                  <a:pt x="1022485" y="553402"/>
                </a:cubicBezTo>
                <a:cubicBezTo>
                  <a:pt x="1079635" y="432435"/>
                  <a:pt x="1085350" y="291465"/>
                  <a:pt x="1036773" y="165735"/>
                </a:cubicBezTo>
                <a:cubicBezTo>
                  <a:pt x="1035820" y="161925"/>
                  <a:pt x="1037725" y="158115"/>
                  <a:pt x="1041535" y="156210"/>
                </a:cubicBezTo>
                <a:close/>
                <a:moveTo>
                  <a:pt x="92845" y="43814"/>
                </a:moveTo>
                <a:cubicBezTo>
                  <a:pt x="96655" y="45719"/>
                  <a:pt x="97607" y="50482"/>
                  <a:pt x="95702" y="54292"/>
                </a:cubicBezTo>
                <a:cubicBezTo>
                  <a:pt x="-23360" y="252412"/>
                  <a:pt x="-9073" y="500062"/>
                  <a:pt x="131897" y="684847"/>
                </a:cubicBezTo>
                <a:cubicBezTo>
                  <a:pt x="133802" y="687705"/>
                  <a:pt x="133802" y="692467"/>
                  <a:pt x="129992" y="695324"/>
                </a:cubicBezTo>
                <a:cubicBezTo>
                  <a:pt x="128087" y="696277"/>
                  <a:pt x="127135" y="697230"/>
                  <a:pt x="125230" y="697230"/>
                </a:cubicBezTo>
                <a:cubicBezTo>
                  <a:pt x="123325" y="697230"/>
                  <a:pt x="121420" y="696277"/>
                  <a:pt x="119515" y="694372"/>
                </a:cubicBezTo>
                <a:cubicBezTo>
                  <a:pt x="-25265" y="504825"/>
                  <a:pt x="-39553" y="250507"/>
                  <a:pt x="82367" y="46672"/>
                </a:cubicBezTo>
                <a:cubicBezTo>
                  <a:pt x="84272" y="42862"/>
                  <a:pt x="89035" y="41910"/>
                  <a:pt x="92845" y="43814"/>
                </a:cubicBezTo>
                <a:close/>
                <a:moveTo>
                  <a:pt x="1060585" y="34289"/>
                </a:moveTo>
                <a:cubicBezTo>
                  <a:pt x="1064394" y="32385"/>
                  <a:pt x="1069157" y="33337"/>
                  <a:pt x="1071062" y="37147"/>
                </a:cubicBezTo>
                <a:cubicBezTo>
                  <a:pt x="1193935" y="234314"/>
                  <a:pt x="1187267" y="484822"/>
                  <a:pt x="1053917" y="675322"/>
                </a:cubicBezTo>
                <a:cubicBezTo>
                  <a:pt x="1052012" y="678180"/>
                  <a:pt x="1051060" y="680085"/>
                  <a:pt x="1049155" y="681990"/>
                </a:cubicBezTo>
                <a:lnTo>
                  <a:pt x="1046297" y="685799"/>
                </a:lnTo>
                <a:cubicBezTo>
                  <a:pt x="1045344" y="687705"/>
                  <a:pt x="1042487" y="688657"/>
                  <a:pt x="1040582" y="688657"/>
                </a:cubicBezTo>
                <a:cubicBezTo>
                  <a:pt x="1038677" y="688657"/>
                  <a:pt x="1036772" y="687705"/>
                  <a:pt x="1035819" y="686752"/>
                </a:cubicBezTo>
                <a:cubicBezTo>
                  <a:pt x="1032010" y="684847"/>
                  <a:pt x="1031057" y="680085"/>
                  <a:pt x="1033914" y="676274"/>
                </a:cubicBezTo>
                <a:lnTo>
                  <a:pt x="1036772" y="672465"/>
                </a:lnTo>
                <a:cubicBezTo>
                  <a:pt x="1037725" y="670560"/>
                  <a:pt x="1039630" y="668655"/>
                  <a:pt x="1040582" y="666749"/>
                </a:cubicBezTo>
                <a:cubicBezTo>
                  <a:pt x="1170122" y="481012"/>
                  <a:pt x="1176789" y="237172"/>
                  <a:pt x="1057727" y="44767"/>
                </a:cubicBezTo>
                <a:cubicBezTo>
                  <a:pt x="1055822" y="40957"/>
                  <a:pt x="1056775" y="36194"/>
                  <a:pt x="1060585" y="34289"/>
                </a:cubicBezTo>
                <a:close/>
                <a:moveTo>
                  <a:pt x="571953" y="15240"/>
                </a:moveTo>
                <a:cubicBezTo>
                  <a:pt x="549093" y="15240"/>
                  <a:pt x="530995" y="33338"/>
                  <a:pt x="530995" y="56198"/>
                </a:cubicBezTo>
                <a:lnTo>
                  <a:pt x="530995" y="89535"/>
                </a:lnTo>
                <a:cubicBezTo>
                  <a:pt x="531948" y="88582"/>
                  <a:pt x="532900" y="88582"/>
                  <a:pt x="534805" y="88582"/>
                </a:cubicBezTo>
                <a:cubicBezTo>
                  <a:pt x="535758" y="88582"/>
                  <a:pt x="536710" y="87630"/>
                  <a:pt x="537663" y="87630"/>
                </a:cubicBezTo>
                <a:cubicBezTo>
                  <a:pt x="538615" y="87630"/>
                  <a:pt x="540520" y="86677"/>
                  <a:pt x="541473" y="86677"/>
                </a:cubicBezTo>
                <a:cubicBezTo>
                  <a:pt x="543378" y="86677"/>
                  <a:pt x="545283" y="85725"/>
                  <a:pt x="547188" y="85725"/>
                </a:cubicBezTo>
                <a:cubicBezTo>
                  <a:pt x="548140" y="85725"/>
                  <a:pt x="549093" y="85725"/>
                  <a:pt x="550045" y="85725"/>
                </a:cubicBezTo>
                <a:cubicBezTo>
                  <a:pt x="551950" y="84773"/>
                  <a:pt x="553855" y="84773"/>
                  <a:pt x="555760" y="84773"/>
                </a:cubicBezTo>
                <a:cubicBezTo>
                  <a:pt x="555760" y="84773"/>
                  <a:pt x="556713" y="84773"/>
                  <a:pt x="556713" y="84773"/>
                </a:cubicBezTo>
                <a:cubicBezTo>
                  <a:pt x="559570" y="84773"/>
                  <a:pt x="562428" y="84773"/>
                  <a:pt x="564333" y="84773"/>
                </a:cubicBezTo>
                <a:lnTo>
                  <a:pt x="580525" y="84773"/>
                </a:lnTo>
                <a:cubicBezTo>
                  <a:pt x="583383" y="84773"/>
                  <a:pt x="585288" y="84773"/>
                  <a:pt x="588145" y="84773"/>
                </a:cubicBezTo>
                <a:cubicBezTo>
                  <a:pt x="588145" y="84773"/>
                  <a:pt x="589098" y="84773"/>
                  <a:pt x="589098" y="84773"/>
                </a:cubicBezTo>
                <a:cubicBezTo>
                  <a:pt x="591003" y="85725"/>
                  <a:pt x="592908" y="85725"/>
                  <a:pt x="594813" y="85725"/>
                </a:cubicBezTo>
                <a:cubicBezTo>
                  <a:pt x="595765" y="85725"/>
                  <a:pt x="596718" y="85725"/>
                  <a:pt x="597670" y="85725"/>
                </a:cubicBezTo>
                <a:cubicBezTo>
                  <a:pt x="599575" y="85725"/>
                  <a:pt x="601480" y="86677"/>
                  <a:pt x="603385" y="86677"/>
                </a:cubicBezTo>
                <a:cubicBezTo>
                  <a:pt x="604338" y="86677"/>
                  <a:pt x="606243" y="87630"/>
                  <a:pt x="607195" y="87630"/>
                </a:cubicBezTo>
                <a:cubicBezTo>
                  <a:pt x="608148" y="87630"/>
                  <a:pt x="609100" y="88582"/>
                  <a:pt x="610053" y="88582"/>
                </a:cubicBezTo>
                <a:cubicBezTo>
                  <a:pt x="611005" y="89535"/>
                  <a:pt x="611958" y="89535"/>
                  <a:pt x="612910" y="89535"/>
                </a:cubicBezTo>
                <a:lnTo>
                  <a:pt x="612910" y="56198"/>
                </a:lnTo>
                <a:cubicBezTo>
                  <a:pt x="612910" y="33338"/>
                  <a:pt x="594813" y="15240"/>
                  <a:pt x="571953" y="15240"/>
                </a:cubicBezTo>
                <a:close/>
                <a:moveTo>
                  <a:pt x="572905" y="0"/>
                </a:moveTo>
                <a:cubicBezTo>
                  <a:pt x="604338" y="0"/>
                  <a:pt x="629103" y="25717"/>
                  <a:pt x="629103" y="56198"/>
                </a:cubicBezTo>
                <a:lnTo>
                  <a:pt x="629103" y="94298"/>
                </a:lnTo>
                <a:cubicBezTo>
                  <a:pt x="674823" y="113348"/>
                  <a:pt x="731973" y="167640"/>
                  <a:pt x="755785" y="313373"/>
                </a:cubicBezTo>
                <a:cubicBezTo>
                  <a:pt x="770073" y="400050"/>
                  <a:pt x="793885" y="438150"/>
                  <a:pt x="811030" y="454342"/>
                </a:cubicBezTo>
                <a:cubicBezTo>
                  <a:pt x="813888" y="457200"/>
                  <a:pt x="813888" y="461963"/>
                  <a:pt x="811030" y="464820"/>
                </a:cubicBezTo>
                <a:cubicBezTo>
                  <a:pt x="809125" y="465773"/>
                  <a:pt x="807220" y="466725"/>
                  <a:pt x="805315" y="466725"/>
                </a:cubicBezTo>
                <a:cubicBezTo>
                  <a:pt x="803410" y="466725"/>
                  <a:pt x="801505" y="465773"/>
                  <a:pt x="799600" y="464820"/>
                </a:cubicBezTo>
                <a:cubicBezTo>
                  <a:pt x="771978" y="438150"/>
                  <a:pt x="751975" y="387667"/>
                  <a:pt x="740545" y="315278"/>
                </a:cubicBezTo>
                <a:cubicBezTo>
                  <a:pt x="716733" y="169545"/>
                  <a:pt x="660535" y="120967"/>
                  <a:pt x="617673" y="105727"/>
                </a:cubicBezTo>
                <a:cubicBezTo>
                  <a:pt x="614815" y="104775"/>
                  <a:pt x="612910" y="104775"/>
                  <a:pt x="611005" y="103823"/>
                </a:cubicBezTo>
                <a:cubicBezTo>
                  <a:pt x="610053" y="103823"/>
                  <a:pt x="609100" y="102870"/>
                  <a:pt x="608148" y="102870"/>
                </a:cubicBezTo>
                <a:cubicBezTo>
                  <a:pt x="606243" y="101917"/>
                  <a:pt x="603385" y="100965"/>
                  <a:pt x="601480" y="100965"/>
                </a:cubicBezTo>
                <a:cubicBezTo>
                  <a:pt x="600528" y="100965"/>
                  <a:pt x="599575" y="100965"/>
                  <a:pt x="598623" y="100965"/>
                </a:cubicBezTo>
                <a:cubicBezTo>
                  <a:pt x="595765" y="100965"/>
                  <a:pt x="593860" y="100013"/>
                  <a:pt x="591003" y="100013"/>
                </a:cubicBezTo>
                <a:cubicBezTo>
                  <a:pt x="590050" y="100013"/>
                  <a:pt x="590050" y="100013"/>
                  <a:pt x="589098" y="100013"/>
                </a:cubicBezTo>
                <a:cubicBezTo>
                  <a:pt x="586240" y="100013"/>
                  <a:pt x="583383" y="100013"/>
                  <a:pt x="580525" y="100013"/>
                </a:cubicBezTo>
                <a:lnTo>
                  <a:pt x="564333" y="100013"/>
                </a:lnTo>
                <a:cubicBezTo>
                  <a:pt x="561475" y="100013"/>
                  <a:pt x="558618" y="100013"/>
                  <a:pt x="555760" y="100013"/>
                </a:cubicBezTo>
                <a:cubicBezTo>
                  <a:pt x="554808" y="100013"/>
                  <a:pt x="554808" y="100013"/>
                  <a:pt x="553855" y="100013"/>
                </a:cubicBezTo>
                <a:cubicBezTo>
                  <a:pt x="550998" y="100013"/>
                  <a:pt x="549093" y="100965"/>
                  <a:pt x="546235" y="100965"/>
                </a:cubicBezTo>
                <a:cubicBezTo>
                  <a:pt x="545283" y="100965"/>
                  <a:pt x="544330" y="100965"/>
                  <a:pt x="543378" y="100965"/>
                </a:cubicBezTo>
                <a:cubicBezTo>
                  <a:pt x="541473" y="101917"/>
                  <a:pt x="538615" y="101917"/>
                  <a:pt x="536710" y="102870"/>
                </a:cubicBezTo>
                <a:cubicBezTo>
                  <a:pt x="535758" y="102870"/>
                  <a:pt x="534805" y="103823"/>
                  <a:pt x="533853" y="103823"/>
                </a:cubicBezTo>
                <a:cubicBezTo>
                  <a:pt x="530995" y="104775"/>
                  <a:pt x="529090" y="104775"/>
                  <a:pt x="527185" y="105727"/>
                </a:cubicBezTo>
                <a:cubicBezTo>
                  <a:pt x="484323" y="120967"/>
                  <a:pt x="428125" y="169545"/>
                  <a:pt x="404313" y="315278"/>
                </a:cubicBezTo>
                <a:cubicBezTo>
                  <a:pt x="392883" y="387667"/>
                  <a:pt x="372880" y="438150"/>
                  <a:pt x="345258" y="464820"/>
                </a:cubicBezTo>
                <a:cubicBezTo>
                  <a:pt x="342400" y="467678"/>
                  <a:pt x="336685" y="467678"/>
                  <a:pt x="334780" y="464820"/>
                </a:cubicBezTo>
                <a:cubicBezTo>
                  <a:pt x="331923" y="461963"/>
                  <a:pt x="331923" y="457200"/>
                  <a:pt x="334780" y="454342"/>
                </a:cubicBezTo>
                <a:cubicBezTo>
                  <a:pt x="352878" y="438150"/>
                  <a:pt x="375738" y="400050"/>
                  <a:pt x="390025" y="313373"/>
                </a:cubicBezTo>
                <a:cubicBezTo>
                  <a:pt x="413838" y="166688"/>
                  <a:pt x="470988" y="113348"/>
                  <a:pt x="516708" y="94298"/>
                </a:cubicBezTo>
                <a:lnTo>
                  <a:pt x="516708" y="56198"/>
                </a:lnTo>
                <a:cubicBezTo>
                  <a:pt x="516708" y="24765"/>
                  <a:pt x="541473" y="0"/>
                  <a:pt x="572905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136" name="Freeform 135">
            <a:extLst>
              <a:ext uri="{FF2B5EF4-FFF2-40B4-BE49-F238E27FC236}">
                <a16:creationId xmlns:a16="http://schemas.microsoft.com/office/drawing/2014/main" id="{ACD03672-712F-2D86-E886-E7EED2C17BAE}"/>
              </a:ext>
            </a:extLst>
          </p:cNvPr>
          <p:cNvSpPr>
            <a:spLocks noChangeAspect="1"/>
          </p:cNvSpPr>
          <p:nvPr/>
        </p:nvSpPr>
        <p:spPr>
          <a:xfrm>
            <a:off x="8480266" y="4305253"/>
            <a:ext cx="313456" cy="360000"/>
          </a:xfrm>
          <a:custGeom>
            <a:avLst/>
            <a:gdLst>
              <a:gd name="connsiteX0" fmla="*/ 721043 w 1008698"/>
              <a:gd name="connsiteY0" fmla="*/ 611743 h 1158477"/>
              <a:gd name="connsiteX1" fmla="*/ 653415 w 1008698"/>
              <a:gd name="connsiteY1" fmla="*/ 679370 h 1158477"/>
              <a:gd name="connsiteX2" fmla="*/ 696278 w 1008698"/>
              <a:gd name="connsiteY2" fmla="*/ 742235 h 1158477"/>
              <a:gd name="connsiteX3" fmla="*/ 701040 w 1008698"/>
              <a:gd name="connsiteY3" fmla="*/ 748903 h 1158477"/>
              <a:gd name="connsiteX4" fmla="*/ 701040 w 1008698"/>
              <a:gd name="connsiteY4" fmla="*/ 860345 h 1158477"/>
              <a:gd name="connsiteX5" fmla="*/ 740093 w 1008698"/>
              <a:gd name="connsiteY5" fmla="*/ 860345 h 1158477"/>
              <a:gd name="connsiteX6" fmla="*/ 740093 w 1008698"/>
              <a:gd name="connsiteY6" fmla="*/ 748903 h 1158477"/>
              <a:gd name="connsiteX7" fmla="*/ 744856 w 1008698"/>
              <a:gd name="connsiteY7" fmla="*/ 742235 h 1158477"/>
              <a:gd name="connsiteX8" fmla="*/ 788670 w 1008698"/>
              <a:gd name="connsiteY8" fmla="*/ 679370 h 1158477"/>
              <a:gd name="connsiteX9" fmla="*/ 721043 w 1008698"/>
              <a:gd name="connsiteY9" fmla="*/ 611743 h 1158477"/>
              <a:gd name="connsiteX10" fmla="*/ 720090 w 1008698"/>
              <a:gd name="connsiteY10" fmla="*/ 596503 h 1158477"/>
              <a:gd name="connsiteX11" fmla="*/ 802006 w 1008698"/>
              <a:gd name="connsiteY11" fmla="*/ 679370 h 1158477"/>
              <a:gd name="connsiteX12" fmla="*/ 754381 w 1008698"/>
              <a:gd name="connsiteY12" fmla="*/ 753666 h 1158477"/>
              <a:gd name="connsiteX13" fmla="*/ 754381 w 1008698"/>
              <a:gd name="connsiteY13" fmla="*/ 867966 h 1158477"/>
              <a:gd name="connsiteX14" fmla="*/ 746761 w 1008698"/>
              <a:gd name="connsiteY14" fmla="*/ 875586 h 1158477"/>
              <a:gd name="connsiteX15" fmla="*/ 692468 w 1008698"/>
              <a:gd name="connsiteY15" fmla="*/ 875586 h 1158477"/>
              <a:gd name="connsiteX16" fmla="*/ 684848 w 1008698"/>
              <a:gd name="connsiteY16" fmla="*/ 867966 h 1158477"/>
              <a:gd name="connsiteX17" fmla="*/ 684848 w 1008698"/>
              <a:gd name="connsiteY17" fmla="*/ 753666 h 1158477"/>
              <a:gd name="connsiteX18" fmla="*/ 637223 w 1008698"/>
              <a:gd name="connsiteY18" fmla="*/ 679370 h 1158477"/>
              <a:gd name="connsiteX19" fmla="*/ 720090 w 1008698"/>
              <a:gd name="connsiteY19" fmla="*/ 596503 h 1158477"/>
              <a:gd name="connsiteX20" fmla="*/ 506730 w 1008698"/>
              <a:gd name="connsiteY20" fmla="*/ 524112 h 1158477"/>
              <a:gd name="connsiteX21" fmla="*/ 477203 w 1008698"/>
              <a:gd name="connsiteY21" fmla="*/ 553640 h 1158477"/>
              <a:gd name="connsiteX22" fmla="*/ 477203 w 1008698"/>
              <a:gd name="connsiteY22" fmla="*/ 965120 h 1158477"/>
              <a:gd name="connsiteX23" fmla="*/ 506730 w 1008698"/>
              <a:gd name="connsiteY23" fmla="*/ 994647 h 1158477"/>
              <a:gd name="connsiteX24" fmla="*/ 933450 w 1008698"/>
              <a:gd name="connsiteY24" fmla="*/ 994647 h 1158477"/>
              <a:gd name="connsiteX25" fmla="*/ 962978 w 1008698"/>
              <a:gd name="connsiteY25" fmla="*/ 965120 h 1158477"/>
              <a:gd name="connsiteX26" fmla="*/ 962978 w 1008698"/>
              <a:gd name="connsiteY26" fmla="*/ 553640 h 1158477"/>
              <a:gd name="connsiteX27" fmla="*/ 933450 w 1008698"/>
              <a:gd name="connsiteY27" fmla="*/ 524112 h 1158477"/>
              <a:gd name="connsiteX28" fmla="*/ 871538 w 1008698"/>
              <a:gd name="connsiteY28" fmla="*/ 524112 h 1158477"/>
              <a:gd name="connsiteX29" fmla="*/ 871538 w 1008698"/>
              <a:gd name="connsiteY29" fmla="*/ 567927 h 1158477"/>
              <a:gd name="connsiteX30" fmla="*/ 863918 w 1008698"/>
              <a:gd name="connsiteY30" fmla="*/ 575547 h 1158477"/>
              <a:gd name="connsiteX31" fmla="*/ 856298 w 1008698"/>
              <a:gd name="connsiteY31" fmla="*/ 567927 h 1158477"/>
              <a:gd name="connsiteX32" fmla="*/ 856298 w 1008698"/>
              <a:gd name="connsiteY32" fmla="*/ 524112 h 1158477"/>
              <a:gd name="connsiteX33" fmla="*/ 583883 w 1008698"/>
              <a:gd name="connsiteY33" fmla="*/ 524112 h 1158477"/>
              <a:gd name="connsiteX34" fmla="*/ 583883 w 1008698"/>
              <a:gd name="connsiteY34" fmla="*/ 567927 h 1158477"/>
              <a:gd name="connsiteX35" fmla="*/ 576263 w 1008698"/>
              <a:gd name="connsiteY35" fmla="*/ 575547 h 1158477"/>
              <a:gd name="connsiteX36" fmla="*/ 568643 w 1008698"/>
              <a:gd name="connsiteY36" fmla="*/ 567927 h 1158477"/>
              <a:gd name="connsiteX37" fmla="*/ 568643 w 1008698"/>
              <a:gd name="connsiteY37" fmla="*/ 524112 h 1158477"/>
              <a:gd name="connsiteX38" fmla="*/ 721043 w 1008698"/>
              <a:gd name="connsiteY38" fmla="*/ 269795 h 1158477"/>
              <a:gd name="connsiteX39" fmla="*/ 584835 w 1008698"/>
              <a:gd name="connsiteY39" fmla="*/ 406002 h 1158477"/>
              <a:gd name="connsiteX40" fmla="*/ 584835 w 1008698"/>
              <a:gd name="connsiteY40" fmla="*/ 508872 h 1158477"/>
              <a:gd name="connsiteX41" fmla="*/ 856298 w 1008698"/>
              <a:gd name="connsiteY41" fmla="*/ 508872 h 1158477"/>
              <a:gd name="connsiteX42" fmla="*/ 857250 w 1008698"/>
              <a:gd name="connsiteY42" fmla="*/ 508872 h 1158477"/>
              <a:gd name="connsiteX43" fmla="*/ 857250 w 1008698"/>
              <a:gd name="connsiteY43" fmla="*/ 406002 h 1158477"/>
              <a:gd name="connsiteX44" fmla="*/ 721043 w 1008698"/>
              <a:gd name="connsiteY44" fmla="*/ 269795 h 1158477"/>
              <a:gd name="connsiteX45" fmla="*/ 503873 w 1008698"/>
              <a:gd name="connsiteY45" fmla="*/ 18335 h 1158477"/>
              <a:gd name="connsiteX46" fmla="*/ 15240 w 1008698"/>
              <a:gd name="connsiteY46" fmla="*/ 213597 h 1158477"/>
              <a:gd name="connsiteX47" fmla="*/ 503873 w 1008698"/>
              <a:gd name="connsiteY47" fmla="*/ 1141332 h 1158477"/>
              <a:gd name="connsiteX48" fmla="*/ 664845 w 1008698"/>
              <a:gd name="connsiteY48" fmla="*/ 1009887 h 1158477"/>
              <a:gd name="connsiteX49" fmla="*/ 506730 w 1008698"/>
              <a:gd name="connsiteY49" fmla="*/ 1009887 h 1158477"/>
              <a:gd name="connsiteX50" fmla="*/ 461963 w 1008698"/>
              <a:gd name="connsiteY50" fmla="*/ 965120 h 1158477"/>
              <a:gd name="connsiteX51" fmla="*/ 461963 w 1008698"/>
              <a:gd name="connsiteY51" fmla="*/ 553640 h 1158477"/>
              <a:gd name="connsiteX52" fmla="*/ 506730 w 1008698"/>
              <a:gd name="connsiteY52" fmla="*/ 508872 h 1158477"/>
              <a:gd name="connsiteX53" fmla="*/ 568643 w 1008698"/>
              <a:gd name="connsiteY53" fmla="*/ 508872 h 1158477"/>
              <a:gd name="connsiteX54" fmla="*/ 568643 w 1008698"/>
              <a:gd name="connsiteY54" fmla="*/ 406002 h 1158477"/>
              <a:gd name="connsiteX55" fmla="*/ 720090 w 1008698"/>
              <a:gd name="connsiteY55" fmla="*/ 254555 h 1158477"/>
              <a:gd name="connsiteX56" fmla="*/ 871538 w 1008698"/>
              <a:gd name="connsiteY56" fmla="*/ 406002 h 1158477"/>
              <a:gd name="connsiteX57" fmla="*/ 871538 w 1008698"/>
              <a:gd name="connsiteY57" fmla="*/ 508872 h 1158477"/>
              <a:gd name="connsiteX58" fmla="*/ 933450 w 1008698"/>
              <a:gd name="connsiteY58" fmla="*/ 508872 h 1158477"/>
              <a:gd name="connsiteX59" fmla="*/ 942975 w 1008698"/>
              <a:gd name="connsiteY59" fmla="*/ 509825 h 1158477"/>
              <a:gd name="connsiteX60" fmla="*/ 992505 w 1008698"/>
              <a:gd name="connsiteY60" fmla="*/ 213597 h 1158477"/>
              <a:gd name="connsiteX61" fmla="*/ 503873 w 1008698"/>
              <a:gd name="connsiteY61" fmla="*/ 18335 h 1158477"/>
              <a:gd name="connsiteX62" fmla="*/ 498158 w 1008698"/>
              <a:gd name="connsiteY62" fmla="*/ 2142 h 1158477"/>
              <a:gd name="connsiteX63" fmla="*/ 509588 w 1008698"/>
              <a:gd name="connsiteY63" fmla="*/ 2142 h 1158477"/>
              <a:gd name="connsiteX64" fmla="*/ 1001078 w 1008698"/>
              <a:gd name="connsiteY64" fmla="*/ 198357 h 1158477"/>
              <a:gd name="connsiteX65" fmla="*/ 1006793 w 1008698"/>
              <a:gd name="connsiteY65" fmla="*/ 200262 h 1158477"/>
              <a:gd name="connsiteX66" fmla="*/ 1008698 w 1008698"/>
              <a:gd name="connsiteY66" fmla="*/ 205977 h 1158477"/>
              <a:gd name="connsiteX67" fmla="*/ 957263 w 1008698"/>
              <a:gd name="connsiteY67" fmla="*/ 515540 h 1158477"/>
              <a:gd name="connsiteX68" fmla="*/ 977265 w 1008698"/>
              <a:gd name="connsiteY68" fmla="*/ 553640 h 1158477"/>
              <a:gd name="connsiteX69" fmla="*/ 977265 w 1008698"/>
              <a:gd name="connsiteY69" fmla="*/ 965120 h 1158477"/>
              <a:gd name="connsiteX70" fmla="*/ 932498 w 1008698"/>
              <a:gd name="connsiteY70" fmla="*/ 1009887 h 1158477"/>
              <a:gd name="connsiteX71" fmla="*/ 684848 w 1008698"/>
              <a:gd name="connsiteY71" fmla="*/ 1009887 h 1158477"/>
              <a:gd name="connsiteX72" fmla="*/ 507683 w 1008698"/>
              <a:gd name="connsiteY72" fmla="*/ 1157525 h 1158477"/>
              <a:gd name="connsiteX73" fmla="*/ 503873 w 1008698"/>
              <a:gd name="connsiteY73" fmla="*/ 1158477 h 1158477"/>
              <a:gd name="connsiteX74" fmla="*/ 500063 w 1008698"/>
              <a:gd name="connsiteY74" fmla="*/ 1157525 h 1158477"/>
              <a:gd name="connsiteX75" fmla="*/ 0 w 1008698"/>
              <a:gd name="connsiteY75" fmla="*/ 205977 h 1158477"/>
              <a:gd name="connsiteX76" fmla="*/ 1905 w 1008698"/>
              <a:gd name="connsiteY76" fmla="*/ 200262 h 1158477"/>
              <a:gd name="connsiteX77" fmla="*/ 7620 w 1008698"/>
              <a:gd name="connsiteY77" fmla="*/ 198357 h 1158477"/>
              <a:gd name="connsiteX78" fmla="*/ 498158 w 1008698"/>
              <a:gd name="connsiteY78" fmla="*/ 2142 h 115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008698" h="1158477">
                <a:moveTo>
                  <a:pt x="721043" y="611743"/>
                </a:moveTo>
                <a:cubicBezTo>
                  <a:pt x="683896" y="611743"/>
                  <a:pt x="653415" y="642223"/>
                  <a:pt x="653415" y="679370"/>
                </a:cubicBezTo>
                <a:cubicBezTo>
                  <a:pt x="653415" y="707945"/>
                  <a:pt x="670561" y="731758"/>
                  <a:pt x="696278" y="742235"/>
                </a:cubicBezTo>
                <a:cubicBezTo>
                  <a:pt x="699136" y="743188"/>
                  <a:pt x="701040" y="746045"/>
                  <a:pt x="701040" y="748903"/>
                </a:cubicBezTo>
                <a:lnTo>
                  <a:pt x="701040" y="860345"/>
                </a:lnTo>
                <a:lnTo>
                  <a:pt x="740093" y="860345"/>
                </a:lnTo>
                <a:lnTo>
                  <a:pt x="740093" y="748903"/>
                </a:lnTo>
                <a:cubicBezTo>
                  <a:pt x="740093" y="746045"/>
                  <a:pt x="741998" y="743188"/>
                  <a:pt x="744856" y="742235"/>
                </a:cubicBezTo>
                <a:cubicBezTo>
                  <a:pt x="770573" y="731758"/>
                  <a:pt x="787718" y="706993"/>
                  <a:pt x="788670" y="679370"/>
                </a:cubicBezTo>
                <a:cubicBezTo>
                  <a:pt x="788670" y="642223"/>
                  <a:pt x="758190" y="611743"/>
                  <a:pt x="721043" y="611743"/>
                </a:cubicBezTo>
                <a:close/>
                <a:moveTo>
                  <a:pt x="720090" y="596503"/>
                </a:moveTo>
                <a:cubicBezTo>
                  <a:pt x="765811" y="596503"/>
                  <a:pt x="802958" y="633650"/>
                  <a:pt x="802006" y="679370"/>
                </a:cubicBezTo>
                <a:cubicBezTo>
                  <a:pt x="802006" y="711755"/>
                  <a:pt x="782956" y="740330"/>
                  <a:pt x="754381" y="753666"/>
                </a:cubicBezTo>
                <a:lnTo>
                  <a:pt x="754381" y="867966"/>
                </a:lnTo>
                <a:cubicBezTo>
                  <a:pt x="754381" y="871775"/>
                  <a:pt x="750571" y="875586"/>
                  <a:pt x="746761" y="875586"/>
                </a:cubicBezTo>
                <a:lnTo>
                  <a:pt x="692468" y="875586"/>
                </a:lnTo>
                <a:cubicBezTo>
                  <a:pt x="688658" y="875586"/>
                  <a:pt x="684848" y="871775"/>
                  <a:pt x="684848" y="867966"/>
                </a:cubicBezTo>
                <a:lnTo>
                  <a:pt x="684848" y="753666"/>
                </a:lnTo>
                <a:cubicBezTo>
                  <a:pt x="655321" y="740330"/>
                  <a:pt x="637223" y="711755"/>
                  <a:pt x="637223" y="679370"/>
                </a:cubicBezTo>
                <a:cubicBezTo>
                  <a:pt x="637223" y="633650"/>
                  <a:pt x="674371" y="596503"/>
                  <a:pt x="720090" y="596503"/>
                </a:cubicBezTo>
                <a:close/>
                <a:moveTo>
                  <a:pt x="506730" y="524112"/>
                </a:moveTo>
                <a:cubicBezTo>
                  <a:pt x="490538" y="524112"/>
                  <a:pt x="477203" y="537447"/>
                  <a:pt x="477203" y="553640"/>
                </a:cubicBezTo>
                <a:lnTo>
                  <a:pt x="477203" y="965120"/>
                </a:lnTo>
                <a:cubicBezTo>
                  <a:pt x="477203" y="981312"/>
                  <a:pt x="490538" y="994647"/>
                  <a:pt x="506730" y="994647"/>
                </a:cubicBezTo>
                <a:lnTo>
                  <a:pt x="933450" y="994647"/>
                </a:lnTo>
                <a:cubicBezTo>
                  <a:pt x="949643" y="994647"/>
                  <a:pt x="962978" y="981312"/>
                  <a:pt x="962978" y="965120"/>
                </a:cubicBezTo>
                <a:lnTo>
                  <a:pt x="962978" y="553640"/>
                </a:lnTo>
                <a:cubicBezTo>
                  <a:pt x="962978" y="537447"/>
                  <a:pt x="949643" y="524112"/>
                  <a:pt x="933450" y="524112"/>
                </a:cubicBezTo>
                <a:lnTo>
                  <a:pt x="871538" y="524112"/>
                </a:lnTo>
                <a:lnTo>
                  <a:pt x="871538" y="567927"/>
                </a:lnTo>
                <a:cubicBezTo>
                  <a:pt x="871538" y="571737"/>
                  <a:pt x="867728" y="575547"/>
                  <a:pt x="863918" y="575547"/>
                </a:cubicBezTo>
                <a:cubicBezTo>
                  <a:pt x="860107" y="575547"/>
                  <a:pt x="856298" y="571737"/>
                  <a:pt x="856298" y="567927"/>
                </a:cubicBezTo>
                <a:lnTo>
                  <a:pt x="856298" y="524112"/>
                </a:lnTo>
                <a:lnTo>
                  <a:pt x="583883" y="524112"/>
                </a:lnTo>
                <a:lnTo>
                  <a:pt x="583883" y="567927"/>
                </a:lnTo>
                <a:cubicBezTo>
                  <a:pt x="583883" y="571737"/>
                  <a:pt x="580073" y="575547"/>
                  <a:pt x="576263" y="575547"/>
                </a:cubicBezTo>
                <a:cubicBezTo>
                  <a:pt x="572453" y="575547"/>
                  <a:pt x="568643" y="571737"/>
                  <a:pt x="568643" y="567927"/>
                </a:cubicBezTo>
                <a:lnTo>
                  <a:pt x="568643" y="524112"/>
                </a:lnTo>
                <a:close/>
                <a:moveTo>
                  <a:pt x="721043" y="269795"/>
                </a:moveTo>
                <a:cubicBezTo>
                  <a:pt x="645795" y="269795"/>
                  <a:pt x="584835" y="330755"/>
                  <a:pt x="584835" y="406002"/>
                </a:cubicBezTo>
                <a:lnTo>
                  <a:pt x="584835" y="508872"/>
                </a:lnTo>
                <a:lnTo>
                  <a:pt x="856298" y="508872"/>
                </a:lnTo>
                <a:lnTo>
                  <a:pt x="857250" y="508872"/>
                </a:lnTo>
                <a:lnTo>
                  <a:pt x="857250" y="406002"/>
                </a:lnTo>
                <a:cubicBezTo>
                  <a:pt x="857250" y="330755"/>
                  <a:pt x="796290" y="269795"/>
                  <a:pt x="721043" y="269795"/>
                </a:cubicBezTo>
                <a:close/>
                <a:moveTo>
                  <a:pt x="503873" y="18335"/>
                </a:moveTo>
                <a:cubicBezTo>
                  <a:pt x="470535" y="50720"/>
                  <a:pt x="290513" y="210740"/>
                  <a:pt x="15240" y="213597"/>
                </a:cubicBezTo>
                <a:cubicBezTo>
                  <a:pt x="18098" y="285035"/>
                  <a:pt x="56198" y="847010"/>
                  <a:pt x="503873" y="1141332"/>
                </a:cubicBezTo>
                <a:cubicBezTo>
                  <a:pt x="561975" y="1104185"/>
                  <a:pt x="615315" y="1059417"/>
                  <a:pt x="664845" y="1009887"/>
                </a:cubicBezTo>
                <a:lnTo>
                  <a:pt x="506730" y="1009887"/>
                </a:lnTo>
                <a:cubicBezTo>
                  <a:pt x="481965" y="1009887"/>
                  <a:pt x="461963" y="989885"/>
                  <a:pt x="461963" y="965120"/>
                </a:cubicBezTo>
                <a:lnTo>
                  <a:pt x="461963" y="553640"/>
                </a:lnTo>
                <a:cubicBezTo>
                  <a:pt x="461963" y="528875"/>
                  <a:pt x="481965" y="508872"/>
                  <a:pt x="506730" y="508872"/>
                </a:cubicBezTo>
                <a:lnTo>
                  <a:pt x="568643" y="508872"/>
                </a:lnTo>
                <a:lnTo>
                  <a:pt x="568643" y="406002"/>
                </a:lnTo>
                <a:cubicBezTo>
                  <a:pt x="568643" y="322182"/>
                  <a:pt x="636270" y="254555"/>
                  <a:pt x="720090" y="254555"/>
                </a:cubicBezTo>
                <a:cubicBezTo>
                  <a:pt x="803910" y="254555"/>
                  <a:pt x="871538" y="323135"/>
                  <a:pt x="871538" y="406002"/>
                </a:cubicBezTo>
                <a:lnTo>
                  <a:pt x="871538" y="508872"/>
                </a:lnTo>
                <a:lnTo>
                  <a:pt x="933450" y="508872"/>
                </a:lnTo>
                <a:cubicBezTo>
                  <a:pt x="937260" y="508872"/>
                  <a:pt x="940118" y="508872"/>
                  <a:pt x="942975" y="509825"/>
                </a:cubicBezTo>
                <a:cubicBezTo>
                  <a:pt x="983932" y="362187"/>
                  <a:pt x="991553" y="244077"/>
                  <a:pt x="992505" y="213597"/>
                </a:cubicBezTo>
                <a:cubicBezTo>
                  <a:pt x="718185" y="210740"/>
                  <a:pt x="537210" y="49767"/>
                  <a:pt x="503873" y="18335"/>
                </a:cubicBezTo>
                <a:close/>
                <a:moveTo>
                  <a:pt x="498158" y="2142"/>
                </a:moveTo>
                <a:cubicBezTo>
                  <a:pt x="501015" y="-715"/>
                  <a:pt x="506730" y="-715"/>
                  <a:pt x="509588" y="2142"/>
                </a:cubicBezTo>
                <a:cubicBezTo>
                  <a:pt x="511493" y="4047"/>
                  <a:pt x="699135" y="198357"/>
                  <a:pt x="1001078" y="198357"/>
                </a:cubicBezTo>
                <a:cubicBezTo>
                  <a:pt x="1002982" y="198357"/>
                  <a:pt x="1005840" y="198357"/>
                  <a:pt x="1006793" y="200262"/>
                </a:cubicBezTo>
                <a:cubicBezTo>
                  <a:pt x="1007745" y="202167"/>
                  <a:pt x="1008698" y="204072"/>
                  <a:pt x="1008698" y="205977"/>
                </a:cubicBezTo>
                <a:cubicBezTo>
                  <a:pt x="1008698" y="206930"/>
                  <a:pt x="1006793" y="342185"/>
                  <a:pt x="957263" y="515540"/>
                </a:cubicBezTo>
                <a:cubicBezTo>
                  <a:pt x="969645" y="523160"/>
                  <a:pt x="978218" y="537447"/>
                  <a:pt x="977265" y="553640"/>
                </a:cubicBezTo>
                <a:lnTo>
                  <a:pt x="977265" y="965120"/>
                </a:lnTo>
                <a:cubicBezTo>
                  <a:pt x="977265" y="989885"/>
                  <a:pt x="957263" y="1009887"/>
                  <a:pt x="932498" y="1009887"/>
                </a:cubicBezTo>
                <a:lnTo>
                  <a:pt x="684848" y="1009887"/>
                </a:lnTo>
                <a:cubicBezTo>
                  <a:pt x="631508" y="1066085"/>
                  <a:pt x="572453" y="1115615"/>
                  <a:pt x="507683" y="1157525"/>
                </a:cubicBezTo>
                <a:cubicBezTo>
                  <a:pt x="506730" y="1158477"/>
                  <a:pt x="504825" y="1158477"/>
                  <a:pt x="503873" y="1158477"/>
                </a:cubicBezTo>
                <a:cubicBezTo>
                  <a:pt x="502920" y="1158477"/>
                  <a:pt x="501015" y="1158477"/>
                  <a:pt x="500063" y="1157525"/>
                </a:cubicBezTo>
                <a:cubicBezTo>
                  <a:pt x="12383" y="840342"/>
                  <a:pt x="0" y="212645"/>
                  <a:pt x="0" y="205977"/>
                </a:cubicBezTo>
                <a:cubicBezTo>
                  <a:pt x="0" y="204072"/>
                  <a:pt x="0" y="202167"/>
                  <a:pt x="1905" y="200262"/>
                </a:cubicBezTo>
                <a:cubicBezTo>
                  <a:pt x="3810" y="199310"/>
                  <a:pt x="5715" y="198357"/>
                  <a:pt x="7620" y="198357"/>
                </a:cubicBezTo>
                <a:cubicBezTo>
                  <a:pt x="308610" y="198357"/>
                  <a:pt x="496253" y="5000"/>
                  <a:pt x="498158" y="2142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16A2D37C-9722-9EA5-8ECF-67C3659971E0}"/>
              </a:ext>
            </a:extLst>
          </p:cNvPr>
          <p:cNvSpPr>
            <a:spLocks noChangeAspect="1"/>
          </p:cNvSpPr>
          <p:nvPr/>
        </p:nvSpPr>
        <p:spPr>
          <a:xfrm>
            <a:off x="5397614" y="2143130"/>
            <a:ext cx="448280" cy="311366"/>
          </a:xfrm>
          <a:custGeom>
            <a:avLst/>
            <a:gdLst>
              <a:gd name="connsiteX0" fmla="*/ 641270 w 1120377"/>
              <a:gd name="connsiteY0" fmla="*/ 698182 h 778193"/>
              <a:gd name="connsiteX1" fmla="*/ 715565 w 1120377"/>
              <a:gd name="connsiteY1" fmla="*/ 698182 h 778193"/>
              <a:gd name="connsiteX2" fmla="*/ 719375 w 1120377"/>
              <a:gd name="connsiteY2" fmla="*/ 699135 h 778193"/>
              <a:gd name="connsiteX3" fmla="*/ 818435 w 1120377"/>
              <a:gd name="connsiteY3" fmla="*/ 762952 h 778193"/>
              <a:gd name="connsiteX4" fmla="*/ 820340 w 1120377"/>
              <a:gd name="connsiteY4" fmla="*/ 772477 h 778193"/>
              <a:gd name="connsiteX5" fmla="*/ 813673 w 1120377"/>
              <a:gd name="connsiteY5" fmla="*/ 776287 h 778193"/>
              <a:gd name="connsiteX6" fmla="*/ 809863 w 1120377"/>
              <a:gd name="connsiteY6" fmla="*/ 775335 h 778193"/>
              <a:gd name="connsiteX7" fmla="*/ 712708 w 1120377"/>
              <a:gd name="connsiteY7" fmla="*/ 712470 h 778193"/>
              <a:gd name="connsiteX8" fmla="*/ 663178 w 1120377"/>
              <a:gd name="connsiteY8" fmla="*/ 712470 h 778193"/>
              <a:gd name="connsiteX9" fmla="*/ 729853 w 1120377"/>
              <a:gd name="connsiteY9" fmla="*/ 762952 h 778193"/>
              <a:gd name="connsiteX10" fmla="*/ 731758 w 1120377"/>
              <a:gd name="connsiteY10" fmla="*/ 773430 h 778193"/>
              <a:gd name="connsiteX11" fmla="*/ 721280 w 1120377"/>
              <a:gd name="connsiteY11" fmla="*/ 775335 h 778193"/>
              <a:gd name="connsiteX12" fmla="*/ 636508 w 1120377"/>
              <a:gd name="connsiteY12" fmla="*/ 711517 h 778193"/>
              <a:gd name="connsiteX13" fmla="*/ 633650 w 1120377"/>
              <a:gd name="connsiteY13" fmla="*/ 702945 h 778193"/>
              <a:gd name="connsiteX14" fmla="*/ 641270 w 1120377"/>
              <a:gd name="connsiteY14" fmla="*/ 698182 h 778193"/>
              <a:gd name="connsiteX15" fmla="*/ 992743 w 1120377"/>
              <a:gd name="connsiteY15" fmla="*/ 607695 h 778193"/>
              <a:gd name="connsiteX16" fmla="*/ 1000363 w 1120377"/>
              <a:gd name="connsiteY16" fmla="*/ 615315 h 778193"/>
              <a:gd name="connsiteX17" fmla="*/ 1000363 w 1120377"/>
              <a:gd name="connsiteY17" fmla="*/ 701040 h 778193"/>
              <a:gd name="connsiteX18" fmla="*/ 1116568 w 1120377"/>
              <a:gd name="connsiteY18" fmla="*/ 764857 h 778193"/>
              <a:gd name="connsiteX19" fmla="*/ 1119425 w 1120377"/>
              <a:gd name="connsiteY19" fmla="*/ 774382 h 778193"/>
              <a:gd name="connsiteX20" fmla="*/ 1112758 w 1120377"/>
              <a:gd name="connsiteY20" fmla="*/ 778193 h 778193"/>
              <a:gd name="connsiteX21" fmla="*/ 1108948 w 1120377"/>
              <a:gd name="connsiteY21" fmla="*/ 777240 h 778193"/>
              <a:gd name="connsiteX22" fmla="*/ 988933 w 1120377"/>
              <a:gd name="connsiteY22" fmla="*/ 711518 h 778193"/>
              <a:gd name="connsiteX23" fmla="*/ 985123 w 1120377"/>
              <a:gd name="connsiteY23" fmla="*/ 704850 h 778193"/>
              <a:gd name="connsiteX24" fmla="*/ 985123 w 1120377"/>
              <a:gd name="connsiteY24" fmla="*/ 615315 h 778193"/>
              <a:gd name="connsiteX25" fmla="*/ 992743 w 1120377"/>
              <a:gd name="connsiteY25" fmla="*/ 607695 h 778193"/>
              <a:gd name="connsiteX26" fmla="*/ 910827 w 1120377"/>
              <a:gd name="connsiteY26" fmla="*/ 389573 h 778193"/>
              <a:gd name="connsiteX27" fmla="*/ 918447 w 1120377"/>
              <a:gd name="connsiteY27" fmla="*/ 397193 h 778193"/>
              <a:gd name="connsiteX28" fmla="*/ 918447 w 1120377"/>
              <a:gd name="connsiteY28" fmla="*/ 520065 h 778193"/>
              <a:gd name="connsiteX29" fmla="*/ 1063227 w 1120377"/>
              <a:gd name="connsiteY29" fmla="*/ 520065 h 778193"/>
              <a:gd name="connsiteX30" fmla="*/ 1069895 w 1120377"/>
              <a:gd name="connsiteY30" fmla="*/ 524828 h 778193"/>
              <a:gd name="connsiteX31" fmla="*/ 1095612 w 1120377"/>
              <a:gd name="connsiteY31" fmla="*/ 585788 h 778193"/>
              <a:gd name="connsiteX32" fmla="*/ 1094660 w 1120377"/>
              <a:gd name="connsiteY32" fmla="*/ 593408 h 778193"/>
              <a:gd name="connsiteX33" fmla="*/ 1088945 w 1120377"/>
              <a:gd name="connsiteY33" fmla="*/ 597218 h 778193"/>
              <a:gd name="connsiteX34" fmla="*/ 880347 w 1120377"/>
              <a:gd name="connsiteY34" fmla="*/ 597218 h 778193"/>
              <a:gd name="connsiteX35" fmla="*/ 832722 w 1120377"/>
              <a:gd name="connsiteY35" fmla="*/ 549593 h 778193"/>
              <a:gd name="connsiteX36" fmla="*/ 832722 w 1120377"/>
              <a:gd name="connsiteY36" fmla="*/ 460058 h 778193"/>
              <a:gd name="connsiteX37" fmla="*/ 718422 w 1120377"/>
              <a:gd name="connsiteY37" fmla="*/ 683895 h 778193"/>
              <a:gd name="connsiteX38" fmla="*/ 711755 w 1120377"/>
              <a:gd name="connsiteY38" fmla="*/ 687706 h 778193"/>
              <a:gd name="connsiteX39" fmla="*/ 637460 w 1120377"/>
              <a:gd name="connsiteY39" fmla="*/ 686753 h 778193"/>
              <a:gd name="connsiteX40" fmla="*/ 630792 w 1120377"/>
              <a:gd name="connsiteY40" fmla="*/ 682943 h 778193"/>
              <a:gd name="connsiteX41" fmla="*/ 630792 w 1120377"/>
              <a:gd name="connsiteY41" fmla="*/ 675323 h 778193"/>
              <a:gd name="connsiteX42" fmla="*/ 765095 w 1120377"/>
              <a:gd name="connsiteY42" fmla="*/ 407671 h 778193"/>
              <a:gd name="connsiteX43" fmla="*/ 775572 w 1120377"/>
              <a:gd name="connsiteY43" fmla="*/ 403861 h 778193"/>
              <a:gd name="connsiteX44" fmla="*/ 779382 w 1120377"/>
              <a:gd name="connsiteY44" fmla="*/ 414338 h 778193"/>
              <a:gd name="connsiteX45" fmla="*/ 649842 w 1120377"/>
              <a:gd name="connsiteY45" fmla="*/ 671513 h 778193"/>
              <a:gd name="connsiteX46" fmla="*/ 706992 w 1120377"/>
              <a:gd name="connsiteY46" fmla="*/ 671513 h 778193"/>
              <a:gd name="connsiteX47" fmla="*/ 833675 w 1120377"/>
              <a:gd name="connsiteY47" fmla="*/ 423863 h 778193"/>
              <a:gd name="connsiteX48" fmla="*/ 842247 w 1120377"/>
              <a:gd name="connsiteY48" fmla="*/ 420053 h 778193"/>
              <a:gd name="connsiteX49" fmla="*/ 847962 w 1120377"/>
              <a:gd name="connsiteY49" fmla="*/ 427673 h 778193"/>
              <a:gd name="connsiteX50" fmla="*/ 847962 w 1120377"/>
              <a:gd name="connsiteY50" fmla="*/ 548640 h 778193"/>
              <a:gd name="connsiteX51" fmla="*/ 880347 w 1120377"/>
              <a:gd name="connsiteY51" fmla="*/ 581025 h 778193"/>
              <a:gd name="connsiteX52" fmla="*/ 1077515 w 1120377"/>
              <a:gd name="connsiteY52" fmla="*/ 581025 h 778193"/>
              <a:gd name="connsiteX53" fmla="*/ 1058465 w 1120377"/>
              <a:gd name="connsiteY53" fmla="*/ 535306 h 778193"/>
              <a:gd name="connsiteX54" fmla="*/ 910827 w 1120377"/>
              <a:gd name="connsiteY54" fmla="*/ 535306 h 778193"/>
              <a:gd name="connsiteX55" fmla="*/ 903207 w 1120377"/>
              <a:gd name="connsiteY55" fmla="*/ 527686 h 778193"/>
              <a:gd name="connsiteX56" fmla="*/ 903207 w 1120377"/>
              <a:gd name="connsiteY56" fmla="*/ 397193 h 778193"/>
              <a:gd name="connsiteX57" fmla="*/ 910827 w 1120377"/>
              <a:gd name="connsiteY57" fmla="*/ 389573 h 778193"/>
              <a:gd name="connsiteX58" fmla="*/ 568880 w 1120377"/>
              <a:gd name="connsiteY58" fmla="*/ 384810 h 778193"/>
              <a:gd name="connsiteX59" fmla="*/ 576500 w 1120377"/>
              <a:gd name="connsiteY59" fmla="*/ 392430 h 778193"/>
              <a:gd name="connsiteX60" fmla="*/ 576500 w 1120377"/>
              <a:gd name="connsiteY60" fmla="*/ 701993 h 778193"/>
              <a:gd name="connsiteX61" fmla="*/ 657462 w 1120377"/>
              <a:gd name="connsiteY61" fmla="*/ 764857 h 778193"/>
              <a:gd name="connsiteX62" fmla="*/ 658415 w 1120377"/>
              <a:gd name="connsiteY62" fmla="*/ 775335 h 778193"/>
              <a:gd name="connsiteX63" fmla="*/ 652700 w 1120377"/>
              <a:gd name="connsiteY63" fmla="*/ 778193 h 778193"/>
              <a:gd name="connsiteX64" fmla="*/ 647937 w 1120377"/>
              <a:gd name="connsiteY64" fmla="*/ 776288 h 778193"/>
              <a:gd name="connsiteX65" fmla="*/ 564118 w 1120377"/>
              <a:gd name="connsiteY65" fmla="*/ 711518 h 778193"/>
              <a:gd name="connsiteX66" fmla="*/ 561260 w 1120377"/>
              <a:gd name="connsiteY66" fmla="*/ 705802 h 778193"/>
              <a:gd name="connsiteX67" fmla="*/ 561260 w 1120377"/>
              <a:gd name="connsiteY67" fmla="*/ 392430 h 778193"/>
              <a:gd name="connsiteX68" fmla="*/ 568880 w 1120377"/>
              <a:gd name="connsiteY68" fmla="*/ 384810 h 778193"/>
              <a:gd name="connsiteX69" fmla="*/ 992743 w 1120377"/>
              <a:gd name="connsiteY69" fmla="*/ 372427 h 778193"/>
              <a:gd name="connsiteX70" fmla="*/ 1000363 w 1120377"/>
              <a:gd name="connsiteY70" fmla="*/ 380047 h 778193"/>
              <a:gd name="connsiteX71" fmla="*/ 1000363 w 1120377"/>
              <a:gd name="connsiteY71" fmla="*/ 504825 h 778193"/>
              <a:gd name="connsiteX72" fmla="*/ 992743 w 1120377"/>
              <a:gd name="connsiteY72" fmla="*/ 512445 h 778193"/>
              <a:gd name="connsiteX73" fmla="*/ 985123 w 1120377"/>
              <a:gd name="connsiteY73" fmla="*/ 504825 h 778193"/>
              <a:gd name="connsiteX74" fmla="*/ 985123 w 1120377"/>
              <a:gd name="connsiteY74" fmla="*/ 380047 h 778193"/>
              <a:gd name="connsiteX75" fmla="*/ 992743 w 1120377"/>
              <a:gd name="connsiteY75" fmla="*/ 372427 h 778193"/>
              <a:gd name="connsiteX76" fmla="*/ 261222 w 1120377"/>
              <a:gd name="connsiteY76" fmla="*/ 112395 h 778193"/>
              <a:gd name="connsiteX77" fmla="*/ 18335 w 1120377"/>
              <a:gd name="connsiteY77" fmla="*/ 380047 h 778193"/>
              <a:gd name="connsiteX78" fmla="*/ 261222 w 1120377"/>
              <a:gd name="connsiteY78" fmla="*/ 647700 h 778193"/>
              <a:gd name="connsiteX79" fmla="*/ 261222 w 1120377"/>
              <a:gd name="connsiteY79" fmla="*/ 476250 h 778193"/>
              <a:gd name="connsiteX80" fmla="*/ 268842 w 1120377"/>
              <a:gd name="connsiteY80" fmla="*/ 468630 h 778193"/>
              <a:gd name="connsiteX81" fmla="*/ 487917 w 1120377"/>
              <a:gd name="connsiteY81" fmla="*/ 468630 h 778193"/>
              <a:gd name="connsiteX82" fmla="*/ 487917 w 1120377"/>
              <a:gd name="connsiteY82" fmla="*/ 291465 h 778193"/>
              <a:gd name="connsiteX83" fmla="*/ 268842 w 1120377"/>
              <a:gd name="connsiteY83" fmla="*/ 291465 h 778193"/>
              <a:gd name="connsiteX84" fmla="*/ 261222 w 1120377"/>
              <a:gd name="connsiteY84" fmla="*/ 283845 h 778193"/>
              <a:gd name="connsiteX85" fmla="*/ 746045 w 1120377"/>
              <a:gd name="connsiteY85" fmla="*/ 85725 h 778193"/>
              <a:gd name="connsiteX86" fmla="*/ 696515 w 1120377"/>
              <a:gd name="connsiteY86" fmla="*/ 135255 h 778193"/>
              <a:gd name="connsiteX87" fmla="*/ 746045 w 1120377"/>
              <a:gd name="connsiteY87" fmla="*/ 184785 h 778193"/>
              <a:gd name="connsiteX88" fmla="*/ 795575 w 1120377"/>
              <a:gd name="connsiteY88" fmla="*/ 135255 h 778193"/>
              <a:gd name="connsiteX89" fmla="*/ 746045 w 1120377"/>
              <a:gd name="connsiteY89" fmla="*/ 85725 h 778193"/>
              <a:gd name="connsiteX90" fmla="*/ 271700 w 1120377"/>
              <a:gd name="connsiteY90" fmla="*/ 85725 h 778193"/>
              <a:gd name="connsiteX91" fmla="*/ 276462 w 1120377"/>
              <a:gd name="connsiteY91" fmla="*/ 92392 h 778193"/>
              <a:gd name="connsiteX92" fmla="*/ 276462 w 1120377"/>
              <a:gd name="connsiteY92" fmla="*/ 276225 h 778193"/>
              <a:gd name="connsiteX93" fmla="*/ 495537 w 1120377"/>
              <a:gd name="connsiteY93" fmla="*/ 276225 h 778193"/>
              <a:gd name="connsiteX94" fmla="*/ 503157 w 1120377"/>
              <a:gd name="connsiteY94" fmla="*/ 283845 h 778193"/>
              <a:gd name="connsiteX95" fmla="*/ 503157 w 1120377"/>
              <a:gd name="connsiteY95" fmla="*/ 477202 h 778193"/>
              <a:gd name="connsiteX96" fmla="*/ 495537 w 1120377"/>
              <a:gd name="connsiteY96" fmla="*/ 484822 h 778193"/>
              <a:gd name="connsiteX97" fmla="*/ 276462 w 1120377"/>
              <a:gd name="connsiteY97" fmla="*/ 484822 h 778193"/>
              <a:gd name="connsiteX98" fmla="*/ 276462 w 1120377"/>
              <a:gd name="connsiteY98" fmla="*/ 668655 h 778193"/>
              <a:gd name="connsiteX99" fmla="*/ 271700 w 1120377"/>
              <a:gd name="connsiteY99" fmla="*/ 675322 h 778193"/>
              <a:gd name="connsiteX100" fmla="*/ 268842 w 1120377"/>
              <a:gd name="connsiteY100" fmla="*/ 676275 h 778193"/>
              <a:gd name="connsiteX101" fmla="*/ 263127 w 1120377"/>
              <a:gd name="connsiteY101" fmla="*/ 673417 h 778193"/>
              <a:gd name="connsiteX102" fmla="*/ 2142 w 1120377"/>
              <a:gd name="connsiteY102" fmla="*/ 385762 h 778193"/>
              <a:gd name="connsiteX103" fmla="*/ 2142 w 1120377"/>
              <a:gd name="connsiteY103" fmla="*/ 375285 h 778193"/>
              <a:gd name="connsiteX104" fmla="*/ 263127 w 1120377"/>
              <a:gd name="connsiteY104" fmla="*/ 87630 h 778193"/>
              <a:gd name="connsiteX105" fmla="*/ 271700 w 1120377"/>
              <a:gd name="connsiteY105" fmla="*/ 85725 h 778193"/>
              <a:gd name="connsiteX106" fmla="*/ 745093 w 1120377"/>
              <a:gd name="connsiteY106" fmla="*/ 72390 h 778193"/>
              <a:gd name="connsiteX107" fmla="*/ 809862 w 1120377"/>
              <a:gd name="connsiteY107" fmla="*/ 137160 h 778193"/>
              <a:gd name="connsiteX108" fmla="*/ 787955 w 1120377"/>
              <a:gd name="connsiteY108" fmla="*/ 185738 h 778193"/>
              <a:gd name="connsiteX109" fmla="*/ 920353 w 1120377"/>
              <a:gd name="connsiteY109" fmla="*/ 185738 h 778193"/>
              <a:gd name="connsiteX110" fmla="*/ 934640 w 1120377"/>
              <a:gd name="connsiteY110" fmla="*/ 189548 h 778193"/>
              <a:gd name="connsiteX111" fmla="*/ 947975 w 1120377"/>
              <a:gd name="connsiteY111" fmla="*/ 200025 h 778193"/>
              <a:gd name="connsiteX112" fmla="*/ 1026080 w 1120377"/>
              <a:gd name="connsiteY112" fmla="*/ 309563 h 778193"/>
              <a:gd name="connsiteX113" fmla="*/ 1031795 w 1120377"/>
              <a:gd name="connsiteY113" fmla="*/ 334328 h 778193"/>
              <a:gd name="connsiteX114" fmla="*/ 1017508 w 1120377"/>
              <a:gd name="connsiteY114" fmla="*/ 355283 h 778193"/>
              <a:gd name="connsiteX115" fmla="*/ 972740 w 1120377"/>
              <a:gd name="connsiteY115" fmla="*/ 345758 h 778193"/>
              <a:gd name="connsiteX116" fmla="*/ 904160 w 1120377"/>
              <a:gd name="connsiteY116" fmla="*/ 250508 h 778193"/>
              <a:gd name="connsiteX117" fmla="*/ 864155 w 1120377"/>
              <a:gd name="connsiteY117" fmla="*/ 250508 h 778193"/>
              <a:gd name="connsiteX118" fmla="*/ 914637 w 1120377"/>
              <a:gd name="connsiteY118" fmla="*/ 360045 h 778193"/>
              <a:gd name="connsiteX119" fmla="*/ 910828 w 1120377"/>
              <a:gd name="connsiteY119" fmla="*/ 370523 h 778193"/>
              <a:gd name="connsiteX120" fmla="*/ 900350 w 1120377"/>
              <a:gd name="connsiteY120" fmla="*/ 366713 h 778193"/>
              <a:gd name="connsiteX121" fmla="*/ 845105 w 1120377"/>
              <a:gd name="connsiteY121" fmla="*/ 245745 h 778193"/>
              <a:gd name="connsiteX122" fmla="*/ 846058 w 1120377"/>
              <a:gd name="connsiteY122" fmla="*/ 238125 h 778193"/>
              <a:gd name="connsiteX123" fmla="*/ 852725 w 1120377"/>
              <a:gd name="connsiteY123" fmla="*/ 234315 h 778193"/>
              <a:gd name="connsiteX124" fmla="*/ 907970 w 1120377"/>
              <a:gd name="connsiteY124" fmla="*/ 234315 h 778193"/>
              <a:gd name="connsiteX125" fmla="*/ 914637 w 1120377"/>
              <a:gd name="connsiteY125" fmla="*/ 237173 h 778193"/>
              <a:gd name="connsiteX126" fmla="*/ 983217 w 1120377"/>
              <a:gd name="connsiteY126" fmla="*/ 334328 h 778193"/>
              <a:gd name="connsiteX127" fmla="*/ 1007983 w 1120377"/>
              <a:gd name="connsiteY127" fmla="*/ 340043 h 778193"/>
              <a:gd name="connsiteX128" fmla="*/ 1015603 w 1120377"/>
              <a:gd name="connsiteY128" fmla="*/ 328613 h 778193"/>
              <a:gd name="connsiteX129" fmla="*/ 1012745 w 1120377"/>
              <a:gd name="connsiteY129" fmla="*/ 315278 h 778193"/>
              <a:gd name="connsiteX130" fmla="*/ 934640 w 1120377"/>
              <a:gd name="connsiteY130" fmla="*/ 205740 h 778193"/>
              <a:gd name="connsiteX131" fmla="*/ 927020 w 1120377"/>
              <a:gd name="connsiteY131" fmla="*/ 200025 h 778193"/>
              <a:gd name="connsiteX132" fmla="*/ 919400 w 1120377"/>
              <a:gd name="connsiteY132" fmla="*/ 198120 h 778193"/>
              <a:gd name="connsiteX133" fmla="*/ 784145 w 1120377"/>
              <a:gd name="connsiteY133" fmla="*/ 198120 h 778193"/>
              <a:gd name="connsiteX134" fmla="*/ 780335 w 1120377"/>
              <a:gd name="connsiteY134" fmla="*/ 199073 h 778193"/>
              <a:gd name="connsiteX135" fmla="*/ 779383 w 1120377"/>
              <a:gd name="connsiteY135" fmla="*/ 199073 h 778193"/>
              <a:gd name="connsiteX136" fmla="*/ 763190 w 1120377"/>
              <a:gd name="connsiteY136" fmla="*/ 204788 h 778193"/>
              <a:gd name="connsiteX137" fmla="*/ 740330 w 1120377"/>
              <a:gd name="connsiteY137" fmla="*/ 228600 h 778193"/>
              <a:gd name="connsiteX138" fmla="*/ 678418 w 1120377"/>
              <a:gd name="connsiteY138" fmla="*/ 319088 h 778193"/>
              <a:gd name="connsiteX139" fmla="*/ 672703 w 1120377"/>
              <a:gd name="connsiteY139" fmla="*/ 322898 h 778193"/>
              <a:gd name="connsiteX140" fmla="*/ 551735 w 1120377"/>
              <a:gd name="connsiteY140" fmla="*/ 325755 h 778193"/>
              <a:gd name="connsiteX141" fmla="*/ 533637 w 1120377"/>
              <a:gd name="connsiteY141" fmla="*/ 342900 h 778193"/>
              <a:gd name="connsiteX142" fmla="*/ 538400 w 1120377"/>
              <a:gd name="connsiteY142" fmla="*/ 355283 h 778193"/>
              <a:gd name="connsiteX143" fmla="*/ 550783 w 1120377"/>
              <a:gd name="connsiteY143" fmla="*/ 360045 h 778193"/>
              <a:gd name="connsiteX144" fmla="*/ 684133 w 1120377"/>
              <a:gd name="connsiteY144" fmla="*/ 355283 h 778193"/>
              <a:gd name="connsiteX145" fmla="*/ 692705 w 1120377"/>
              <a:gd name="connsiteY145" fmla="*/ 352425 h 778193"/>
              <a:gd name="connsiteX146" fmla="*/ 699372 w 1120377"/>
              <a:gd name="connsiteY146" fmla="*/ 346710 h 778193"/>
              <a:gd name="connsiteX147" fmla="*/ 733662 w 1120377"/>
              <a:gd name="connsiteY147" fmla="*/ 296228 h 778193"/>
              <a:gd name="connsiteX148" fmla="*/ 740330 w 1120377"/>
              <a:gd name="connsiteY148" fmla="*/ 293370 h 778193"/>
              <a:gd name="connsiteX149" fmla="*/ 746997 w 1120377"/>
              <a:gd name="connsiteY149" fmla="*/ 298133 h 778193"/>
              <a:gd name="connsiteX150" fmla="*/ 783193 w 1120377"/>
              <a:gd name="connsiteY150" fmla="*/ 376238 h 778193"/>
              <a:gd name="connsiteX151" fmla="*/ 779383 w 1120377"/>
              <a:gd name="connsiteY151" fmla="*/ 386715 h 778193"/>
              <a:gd name="connsiteX152" fmla="*/ 776525 w 1120377"/>
              <a:gd name="connsiteY152" fmla="*/ 387668 h 778193"/>
              <a:gd name="connsiteX153" fmla="*/ 769858 w 1120377"/>
              <a:gd name="connsiteY153" fmla="*/ 382905 h 778193"/>
              <a:gd name="connsiteX154" fmla="*/ 739378 w 1120377"/>
              <a:gd name="connsiteY154" fmla="*/ 317183 h 778193"/>
              <a:gd name="connsiteX155" fmla="*/ 712708 w 1120377"/>
              <a:gd name="connsiteY155" fmla="*/ 357188 h 778193"/>
              <a:gd name="connsiteX156" fmla="*/ 702230 w 1120377"/>
              <a:gd name="connsiteY156" fmla="*/ 366713 h 778193"/>
              <a:gd name="connsiteX157" fmla="*/ 686037 w 1120377"/>
              <a:gd name="connsiteY157" fmla="*/ 371475 h 778193"/>
              <a:gd name="connsiteX158" fmla="*/ 550783 w 1120377"/>
              <a:gd name="connsiteY158" fmla="*/ 374333 h 778193"/>
              <a:gd name="connsiteX159" fmla="*/ 526970 w 1120377"/>
              <a:gd name="connsiteY159" fmla="*/ 364808 h 778193"/>
              <a:gd name="connsiteX160" fmla="*/ 517445 w 1120377"/>
              <a:gd name="connsiteY160" fmla="*/ 340995 h 778193"/>
              <a:gd name="connsiteX161" fmla="*/ 550783 w 1120377"/>
              <a:gd name="connsiteY161" fmla="*/ 309563 h 778193"/>
              <a:gd name="connsiteX162" fmla="*/ 667940 w 1120377"/>
              <a:gd name="connsiteY162" fmla="*/ 308610 h 778193"/>
              <a:gd name="connsiteX163" fmla="*/ 726995 w 1120377"/>
              <a:gd name="connsiteY163" fmla="*/ 221933 h 778193"/>
              <a:gd name="connsiteX164" fmla="*/ 744140 w 1120377"/>
              <a:gd name="connsiteY164" fmla="*/ 200978 h 778193"/>
              <a:gd name="connsiteX165" fmla="*/ 680322 w 1120377"/>
              <a:gd name="connsiteY165" fmla="*/ 137160 h 778193"/>
              <a:gd name="connsiteX166" fmla="*/ 745093 w 1120377"/>
              <a:gd name="connsiteY166" fmla="*/ 72390 h 778193"/>
              <a:gd name="connsiteX167" fmla="*/ 568880 w 1120377"/>
              <a:gd name="connsiteY167" fmla="*/ 0 h 778193"/>
              <a:gd name="connsiteX168" fmla="*/ 992742 w 1120377"/>
              <a:gd name="connsiteY168" fmla="*/ 0 h 778193"/>
              <a:gd name="connsiteX169" fmla="*/ 1000363 w 1120377"/>
              <a:gd name="connsiteY169" fmla="*/ 7620 h 778193"/>
              <a:gd name="connsiteX170" fmla="*/ 1000363 w 1120377"/>
              <a:gd name="connsiteY170" fmla="*/ 235268 h 778193"/>
              <a:gd name="connsiteX171" fmla="*/ 992742 w 1120377"/>
              <a:gd name="connsiteY171" fmla="*/ 242888 h 778193"/>
              <a:gd name="connsiteX172" fmla="*/ 985123 w 1120377"/>
              <a:gd name="connsiteY172" fmla="*/ 235268 h 778193"/>
              <a:gd name="connsiteX173" fmla="*/ 985123 w 1120377"/>
              <a:gd name="connsiteY173" fmla="*/ 15240 h 778193"/>
              <a:gd name="connsiteX174" fmla="*/ 576500 w 1120377"/>
              <a:gd name="connsiteY174" fmla="*/ 15240 h 778193"/>
              <a:gd name="connsiteX175" fmla="*/ 576500 w 1120377"/>
              <a:gd name="connsiteY175" fmla="*/ 292418 h 778193"/>
              <a:gd name="connsiteX176" fmla="*/ 568880 w 1120377"/>
              <a:gd name="connsiteY176" fmla="*/ 300038 h 778193"/>
              <a:gd name="connsiteX177" fmla="*/ 561260 w 1120377"/>
              <a:gd name="connsiteY177" fmla="*/ 292418 h 778193"/>
              <a:gd name="connsiteX178" fmla="*/ 561260 w 1120377"/>
              <a:gd name="connsiteY178" fmla="*/ 7620 h 778193"/>
              <a:gd name="connsiteX179" fmla="*/ 568880 w 1120377"/>
              <a:gd name="connsiteY179" fmla="*/ 0 h 77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1120377" h="778193">
                <a:moveTo>
                  <a:pt x="641270" y="698182"/>
                </a:moveTo>
                <a:lnTo>
                  <a:pt x="715565" y="698182"/>
                </a:lnTo>
                <a:cubicBezTo>
                  <a:pt x="716518" y="698182"/>
                  <a:pt x="718423" y="698182"/>
                  <a:pt x="719375" y="699135"/>
                </a:cubicBezTo>
                <a:lnTo>
                  <a:pt x="818435" y="762952"/>
                </a:lnTo>
                <a:cubicBezTo>
                  <a:pt x="822245" y="765810"/>
                  <a:pt x="823198" y="770572"/>
                  <a:pt x="820340" y="772477"/>
                </a:cubicBezTo>
                <a:cubicBezTo>
                  <a:pt x="818435" y="775335"/>
                  <a:pt x="816530" y="776287"/>
                  <a:pt x="813673" y="776287"/>
                </a:cubicBezTo>
                <a:cubicBezTo>
                  <a:pt x="812720" y="776287"/>
                  <a:pt x="810815" y="776287"/>
                  <a:pt x="809863" y="775335"/>
                </a:cubicBezTo>
                <a:lnTo>
                  <a:pt x="712708" y="712470"/>
                </a:lnTo>
                <a:lnTo>
                  <a:pt x="663178" y="712470"/>
                </a:lnTo>
                <a:lnTo>
                  <a:pt x="729853" y="762952"/>
                </a:lnTo>
                <a:cubicBezTo>
                  <a:pt x="733663" y="764857"/>
                  <a:pt x="734615" y="769620"/>
                  <a:pt x="731758" y="773430"/>
                </a:cubicBezTo>
                <a:cubicBezTo>
                  <a:pt x="729853" y="777240"/>
                  <a:pt x="725090" y="778192"/>
                  <a:pt x="721280" y="775335"/>
                </a:cubicBezTo>
                <a:lnTo>
                  <a:pt x="636508" y="711517"/>
                </a:lnTo>
                <a:cubicBezTo>
                  <a:pt x="633650" y="709612"/>
                  <a:pt x="632698" y="705802"/>
                  <a:pt x="633650" y="702945"/>
                </a:cubicBezTo>
                <a:cubicBezTo>
                  <a:pt x="635555" y="700087"/>
                  <a:pt x="638413" y="698182"/>
                  <a:pt x="641270" y="698182"/>
                </a:cubicBezTo>
                <a:close/>
                <a:moveTo>
                  <a:pt x="992743" y="607695"/>
                </a:moveTo>
                <a:cubicBezTo>
                  <a:pt x="996553" y="607695"/>
                  <a:pt x="1000363" y="611505"/>
                  <a:pt x="1000363" y="615315"/>
                </a:cubicBezTo>
                <a:lnTo>
                  <a:pt x="1000363" y="701040"/>
                </a:lnTo>
                <a:lnTo>
                  <a:pt x="1116568" y="764857"/>
                </a:lnTo>
                <a:cubicBezTo>
                  <a:pt x="1120378" y="766763"/>
                  <a:pt x="1121330" y="771525"/>
                  <a:pt x="1119425" y="774382"/>
                </a:cubicBezTo>
                <a:cubicBezTo>
                  <a:pt x="1118473" y="776288"/>
                  <a:pt x="1115615" y="778193"/>
                  <a:pt x="1112758" y="778193"/>
                </a:cubicBezTo>
                <a:cubicBezTo>
                  <a:pt x="1111805" y="778193"/>
                  <a:pt x="1109900" y="778193"/>
                  <a:pt x="1108948" y="777240"/>
                </a:cubicBezTo>
                <a:lnTo>
                  <a:pt x="988933" y="711518"/>
                </a:lnTo>
                <a:cubicBezTo>
                  <a:pt x="987028" y="710565"/>
                  <a:pt x="985123" y="707707"/>
                  <a:pt x="985123" y="704850"/>
                </a:cubicBezTo>
                <a:lnTo>
                  <a:pt x="985123" y="615315"/>
                </a:lnTo>
                <a:cubicBezTo>
                  <a:pt x="985123" y="611505"/>
                  <a:pt x="988933" y="607695"/>
                  <a:pt x="992743" y="607695"/>
                </a:cubicBezTo>
                <a:close/>
                <a:moveTo>
                  <a:pt x="910827" y="389573"/>
                </a:moveTo>
                <a:cubicBezTo>
                  <a:pt x="914637" y="389573"/>
                  <a:pt x="918447" y="393383"/>
                  <a:pt x="918447" y="397193"/>
                </a:cubicBezTo>
                <a:lnTo>
                  <a:pt x="918447" y="520065"/>
                </a:lnTo>
                <a:lnTo>
                  <a:pt x="1063227" y="520065"/>
                </a:lnTo>
                <a:cubicBezTo>
                  <a:pt x="1066085" y="520065"/>
                  <a:pt x="1068942" y="521971"/>
                  <a:pt x="1069895" y="524828"/>
                </a:cubicBezTo>
                <a:lnTo>
                  <a:pt x="1095612" y="585788"/>
                </a:lnTo>
                <a:cubicBezTo>
                  <a:pt x="1096565" y="588646"/>
                  <a:pt x="1095612" y="591503"/>
                  <a:pt x="1094660" y="593408"/>
                </a:cubicBezTo>
                <a:cubicBezTo>
                  <a:pt x="1093707" y="595313"/>
                  <a:pt x="1090850" y="596265"/>
                  <a:pt x="1088945" y="597218"/>
                </a:cubicBezTo>
                <a:lnTo>
                  <a:pt x="880347" y="597218"/>
                </a:lnTo>
                <a:cubicBezTo>
                  <a:pt x="853677" y="597218"/>
                  <a:pt x="832722" y="575311"/>
                  <a:pt x="832722" y="549593"/>
                </a:cubicBezTo>
                <a:lnTo>
                  <a:pt x="832722" y="460058"/>
                </a:lnTo>
                <a:lnTo>
                  <a:pt x="718422" y="683895"/>
                </a:lnTo>
                <a:cubicBezTo>
                  <a:pt x="717470" y="685801"/>
                  <a:pt x="714612" y="687706"/>
                  <a:pt x="711755" y="687706"/>
                </a:cubicBezTo>
                <a:lnTo>
                  <a:pt x="637460" y="686753"/>
                </a:lnTo>
                <a:cubicBezTo>
                  <a:pt x="634602" y="686753"/>
                  <a:pt x="631745" y="684848"/>
                  <a:pt x="630792" y="682943"/>
                </a:cubicBezTo>
                <a:cubicBezTo>
                  <a:pt x="629840" y="680086"/>
                  <a:pt x="629840" y="677228"/>
                  <a:pt x="630792" y="675323"/>
                </a:cubicBezTo>
                <a:lnTo>
                  <a:pt x="765095" y="407671"/>
                </a:lnTo>
                <a:cubicBezTo>
                  <a:pt x="767000" y="403861"/>
                  <a:pt x="771762" y="401956"/>
                  <a:pt x="775572" y="403861"/>
                </a:cubicBezTo>
                <a:cubicBezTo>
                  <a:pt x="779382" y="405765"/>
                  <a:pt x="781287" y="410528"/>
                  <a:pt x="779382" y="414338"/>
                </a:cubicBezTo>
                <a:lnTo>
                  <a:pt x="649842" y="671513"/>
                </a:lnTo>
                <a:lnTo>
                  <a:pt x="706992" y="671513"/>
                </a:lnTo>
                <a:lnTo>
                  <a:pt x="833675" y="423863"/>
                </a:lnTo>
                <a:cubicBezTo>
                  <a:pt x="835580" y="421006"/>
                  <a:pt x="838437" y="419100"/>
                  <a:pt x="842247" y="420053"/>
                </a:cubicBezTo>
                <a:cubicBezTo>
                  <a:pt x="845105" y="421006"/>
                  <a:pt x="847962" y="423863"/>
                  <a:pt x="847962" y="427673"/>
                </a:cubicBezTo>
                <a:lnTo>
                  <a:pt x="847962" y="548640"/>
                </a:lnTo>
                <a:cubicBezTo>
                  <a:pt x="847962" y="566738"/>
                  <a:pt x="862250" y="581025"/>
                  <a:pt x="880347" y="581025"/>
                </a:cubicBezTo>
                <a:lnTo>
                  <a:pt x="1077515" y="581025"/>
                </a:lnTo>
                <a:lnTo>
                  <a:pt x="1058465" y="535306"/>
                </a:lnTo>
                <a:lnTo>
                  <a:pt x="910827" y="535306"/>
                </a:lnTo>
                <a:cubicBezTo>
                  <a:pt x="907017" y="535306"/>
                  <a:pt x="903207" y="531496"/>
                  <a:pt x="903207" y="527686"/>
                </a:cubicBezTo>
                <a:lnTo>
                  <a:pt x="903207" y="397193"/>
                </a:lnTo>
                <a:cubicBezTo>
                  <a:pt x="903207" y="393383"/>
                  <a:pt x="907017" y="389573"/>
                  <a:pt x="910827" y="389573"/>
                </a:cubicBezTo>
                <a:close/>
                <a:moveTo>
                  <a:pt x="568880" y="384810"/>
                </a:moveTo>
                <a:cubicBezTo>
                  <a:pt x="572690" y="384810"/>
                  <a:pt x="576500" y="388620"/>
                  <a:pt x="576500" y="392430"/>
                </a:cubicBezTo>
                <a:lnTo>
                  <a:pt x="576500" y="701993"/>
                </a:lnTo>
                <a:lnTo>
                  <a:pt x="657462" y="764857"/>
                </a:lnTo>
                <a:cubicBezTo>
                  <a:pt x="660320" y="766763"/>
                  <a:pt x="661273" y="772477"/>
                  <a:pt x="658415" y="775335"/>
                </a:cubicBezTo>
                <a:cubicBezTo>
                  <a:pt x="657462" y="777240"/>
                  <a:pt x="654605" y="778193"/>
                  <a:pt x="652700" y="778193"/>
                </a:cubicBezTo>
                <a:cubicBezTo>
                  <a:pt x="650795" y="778193"/>
                  <a:pt x="648890" y="777240"/>
                  <a:pt x="647937" y="776288"/>
                </a:cubicBezTo>
                <a:lnTo>
                  <a:pt x="564118" y="711518"/>
                </a:lnTo>
                <a:cubicBezTo>
                  <a:pt x="562212" y="710565"/>
                  <a:pt x="561260" y="707707"/>
                  <a:pt x="561260" y="705802"/>
                </a:cubicBezTo>
                <a:lnTo>
                  <a:pt x="561260" y="392430"/>
                </a:lnTo>
                <a:cubicBezTo>
                  <a:pt x="561260" y="388620"/>
                  <a:pt x="565070" y="384810"/>
                  <a:pt x="568880" y="384810"/>
                </a:cubicBezTo>
                <a:close/>
                <a:moveTo>
                  <a:pt x="992743" y="372427"/>
                </a:moveTo>
                <a:cubicBezTo>
                  <a:pt x="996553" y="372427"/>
                  <a:pt x="1000363" y="375285"/>
                  <a:pt x="1000363" y="380047"/>
                </a:cubicBezTo>
                <a:lnTo>
                  <a:pt x="1000363" y="504825"/>
                </a:lnTo>
                <a:cubicBezTo>
                  <a:pt x="1000363" y="508635"/>
                  <a:pt x="996553" y="512445"/>
                  <a:pt x="992743" y="512445"/>
                </a:cubicBezTo>
                <a:cubicBezTo>
                  <a:pt x="988933" y="512445"/>
                  <a:pt x="985123" y="508635"/>
                  <a:pt x="985123" y="504825"/>
                </a:cubicBezTo>
                <a:lnTo>
                  <a:pt x="985123" y="380047"/>
                </a:lnTo>
                <a:cubicBezTo>
                  <a:pt x="985123" y="376237"/>
                  <a:pt x="988933" y="372427"/>
                  <a:pt x="992743" y="372427"/>
                </a:cubicBezTo>
                <a:close/>
                <a:moveTo>
                  <a:pt x="261222" y="112395"/>
                </a:moveTo>
                <a:lnTo>
                  <a:pt x="18335" y="380047"/>
                </a:lnTo>
                <a:lnTo>
                  <a:pt x="261222" y="647700"/>
                </a:lnTo>
                <a:lnTo>
                  <a:pt x="261222" y="476250"/>
                </a:lnTo>
                <a:cubicBezTo>
                  <a:pt x="261222" y="472440"/>
                  <a:pt x="265032" y="468630"/>
                  <a:pt x="268842" y="468630"/>
                </a:cubicBezTo>
                <a:lnTo>
                  <a:pt x="487917" y="468630"/>
                </a:lnTo>
                <a:lnTo>
                  <a:pt x="487917" y="291465"/>
                </a:lnTo>
                <a:lnTo>
                  <a:pt x="268842" y="291465"/>
                </a:lnTo>
                <a:cubicBezTo>
                  <a:pt x="265032" y="291465"/>
                  <a:pt x="261222" y="287655"/>
                  <a:pt x="261222" y="283845"/>
                </a:cubicBezTo>
                <a:close/>
                <a:moveTo>
                  <a:pt x="746045" y="85725"/>
                </a:moveTo>
                <a:cubicBezTo>
                  <a:pt x="718422" y="85725"/>
                  <a:pt x="696515" y="108585"/>
                  <a:pt x="696515" y="135255"/>
                </a:cubicBezTo>
                <a:cubicBezTo>
                  <a:pt x="696515" y="161925"/>
                  <a:pt x="718422" y="183833"/>
                  <a:pt x="746045" y="184785"/>
                </a:cubicBezTo>
                <a:cubicBezTo>
                  <a:pt x="773668" y="184785"/>
                  <a:pt x="795575" y="161925"/>
                  <a:pt x="795575" y="135255"/>
                </a:cubicBezTo>
                <a:cubicBezTo>
                  <a:pt x="795575" y="107633"/>
                  <a:pt x="772715" y="85725"/>
                  <a:pt x="746045" y="85725"/>
                </a:cubicBezTo>
                <a:close/>
                <a:moveTo>
                  <a:pt x="271700" y="85725"/>
                </a:moveTo>
                <a:cubicBezTo>
                  <a:pt x="274557" y="86677"/>
                  <a:pt x="276462" y="89535"/>
                  <a:pt x="276462" y="92392"/>
                </a:cubicBezTo>
                <a:lnTo>
                  <a:pt x="276462" y="276225"/>
                </a:lnTo>
                <a:lnTo>
                  <a:pt x="495537" y="276225"/>
                </a:lnTo>
                <a:cubicBezTo>
                  <a:pt x="499347" y="276225"/>
                  <a:pt x="503157" y="280035"/>
                  <a:pt x="503157" y="283845"/>
                </a:cubicBezTo>
                <a:lnTo>
                  <a:pt x="503157" y="477202"/>
                </a:lnTo>
                <a:cubicBezTo>
                  <a:pt x="503157" y="481012"/>
                  <a:pt x="499347" y="484822"/>
                  <a:pt x="495537" y="484822"/>
                </a:cubicBezTo>
                <a:lnTo>
                  <a:pt x="276462" y="484822"/>
                </a:lnTo>
                <a:lnTo>
                  <a:pt x="276462" y="668655"/>
                </a:lnTo>
                <a:cubicBezTo>
                  <a:pt x="276462" y="671512"/>
                  <a:pt x="274557" y="674370"/>
                  <a:pt x="271700" y="675322"/>
                </a:cubicBezTo>
                <a:cubicBezTo>
                  <a:pt x="270747" y="676275"/>
                  <a:pt x="269795" y="676275"/>
                  <a:pt x="268842" y="676275"/>
                </a:cubicBezTo>
                <a:cubicBezTo>
                  <a:pt x="266937" y="676275"/>
                  <a:pt x="265032" y="675322"/>
                  <a:pt x="263127" y="673417"/>
                </a:cubicBezTo>
                <a:lnTo>
                  <a:pt x="2142" y="385762"/>
                </a:lnTo>
                <a:cubicBezTo>
                  <a:pt x="-715" y="382905"/>
                  <a:pt x="-715" y="378142"/>
                  <a:pt x="2142" y="375285"/>
                </a:cubicBezTo>
                <a:lnTo>
                  <a:pt x="263127" y="87630"/>
                </a:lnTo>
                <a:cubicBezTo>
                  <a:pt x="265032" y="85725"/>
                  <a:pt x="268842" y="84772"/>
                  <a:pt x="271700" y="85725"/>
                </a:cubicBezTo>
                <a:close/>
                <a:moveTo>
                  <a:pt x="745093" y="72390"/>
                </a:moveTo>
                <a:cubicBezTo>
                  <a:pt x="781287" y="72390"/>
                  <a:pt x="809862" y="101918"/>
                  <a:pt x="809862" y="137160"/>
                </a:cubicBezTo>
                <a:cubicBezTo>
                  <a:pt x="809862" y="156210"/>
                  <a:pt x="801290" y="174308"/>
                  <a:pt x="787955" y="185738"/>
                </a:cubicBezTo>
                <a:lnTo>
                  <a:pt x="920353" y="185738"/>
                </a:lnTo>
                <a:cubicBezTo>
                  <a:pt x="925115" y="185738"/>
                  <a:pt x="929878" y="187643"/>
                  <a:pt x="934640" y="189548"/>
                </a:cubicBezTo>
                <a:cubicBezTo>
                  <a:pt x="939403" y="191453"/>
                  <a:pt x="944165" y="195263"/>
                  <a:pt x="947975" y="200025"/>
                </a:cubicBezTo>
                <a:lnTo>
                  <a:pt x="1026080" y="309563"/>
                </a:lnTo>
                <a:cubicBezTo>
                  <a:pt x="1031795" y="316230"/>
                  <a:pt x="1033700" y="325755"/>
                  <a:pt x="1031795" y="334328"/>
                </a:cubicBezTo>
                <a:cubicBezTo>
                  <a:pt x="1029890" y="342900"/>
                  <a:pt x="1025128" y="350520"/>
                  <a:pt x="1017508" y="355283"/>
                </a:cubicBezTo>
                <a:cubicBezTo>
                  <a:pt x="1003220" y="364808"/>
                  <a:pt x="983217" y="360998"/>
                  <a:pt x="972740" y="345758"/>
                </a:cubicBezTo>
                <a:lnTo>
                  <a:pt x="904160" y="250508"/>
                </a:lnTo>
                <a:lnTo>
                  <a:pt x="864155" y="250508"/>
                </a:lnTo>
                <a:lnTo>
                  <a:pt x="914637" y="360045"/>
                </a:lnTo>
                <a:cubicBezTo>
                  <a:pt x="916542" y="363855"/>
                  <a:pt x="914637" y="368618"/>
                  <a:pt x="910828" y="370523"/>
                </a:cubicBezTo>
                <a:cubicBezTo>
                  <a:pt x="907017" y="372428"/>
                  <a:pt x="902255" y="370523"/>
                  <a:pt x="900350" y="366713"/>
                </a:cubicBezTo>
                <a:lnTo>
                  <a:pt x="845105" y="245745"/>
                </a:lnTo>
                <a:cubicBezTo>
                  <a:pt x="844153" y="242888"/>
                  <a:pt x="845105" y="240030"/>
                  <a:pt x="846058" y="238125"/>
                </a:cubicBezTo>
                <a:cubicBezTo>
                  <a:pt x="847962" y="235268"/>
                  <a:pt x="849867" y="234315"/>
                  <a:pt x="852725" y="234315"/>
                </a:cubicBezTo>
                <a:lnTo>
                  <a:pt x="907970" y="234315"/>
                </a:lnTo>
                <a:cubicBezTo>
                  <a:pt x="910828" y="234315"/>
                  <a:pt x="912733" y="235268"/>
                  <a:pt x="914637" y="237173"/>
                </a:cubicBezTo>
                <a:lnTo>
                  <a:pt x="983217" y="334328"/>
                </a:lnTo>
                <a:cubicBezTo>
                  <a:pt x="988933" y="341948"/>
                  <a:pt x="1000362" y="344805"/>
                  <a:pt x="1007983" y="340043"/>
                </a:cubicBezTo>
                <a:cubicBezTo>
                  <a:pt x="1011792" y="337185"/>
                  <a:pt x="1014650" y="333375"/>
                  <a:pt x="1015603" y="328613"/>
                </a:cubicBezTo>
                <a:cubicBezTo>
                  <a:pt x="1016555" y="323850"/>
                  <a:pt x="1015603" y="319088"/>
                  <a:pt x="1012745" y="315278"/>
                </a:cubicBezTo>
                <a:lnTo>
                  <a:pt x="934640" y="205740"/>
                </a:lnTo>
                <a:cubicBezTo>
                  <a:pt x="932735" y="202883"/>
                  <a:pt x="929878" y="200978"/>
                  <a:pt x="927020" y="200025"/>
                </a:cubicBezTo>
                <a:cubicBezTo>
                  <a:pt x="924162" y="199073"/>
                  <a:pt x="922258" y="198120"/>
                  <a:pt x="919400" y="198120"/>
                </a:cubicBezTo>
                <a:lnTo>
                  <a:pt x="784145" y="198120"/>
                </a:lnTo>
                <a:cubicBezTo>
                  <a:pt x="783193" y="198120"/>
                  <a:pt x="782240" y="199073"/>
                  <a:pt x="780335" y="199073"/>
                </a:cubicBezTo>
                <a:cubicBezTo>
                  <a:pt x="780335" y="199073"/>
                  <a:pt x="779383" y="199073"/>
                  <a:pt x="779383" y="199073"/>
                </a:cubicBezTo>
                <a:cubicBezTo>
                  <a:pt x="773668" y="200025"/>
                  <a:pt x="767953" y="201930"/>
                  <a:pt x="763190" y="204788"/>
                </a:cubicBezTo>
                <a:cubicBezTo>
                  <a:pt x="753665" y="210503"/>
                  <a:pt x="746045" y="218123"/>
                  <a:pt x="740330" y="228600"/>
                </a:cubicBezTo>
                <a:lnTo>
                  <a:pt x="678418" y="319088"/>
                </a:lnTo>
                <a:cubicBezTo>
                  <a:pt x="677465" y="321945"/>
                  <a:pt x="675560" y="322898"/>
                  <a:pt x="672703" y="322898"/>
                </a:cubicBezTo>
                <a:lnTo>
                  <a:pt x="551735" y="325755"/>
                </a:lnTo>
                <a:cubicBezTo>
                  <a:pt x="542210" y="325755"/>
                  <a:pt x="533637" y="333375"/>
                  <a:pt x="533637" y="342900"/>
                </a:cubicBezTo>
                <a:cubicBezTo>
                  <a:pt x="533637" y="347663"/>
                  <a:pt x="534590" y="351473"/>
                  <a:pt x="538400" y="355283"/>
                </a:cubicBezTo>
                <a:cubicBezTo>
                  <a:pt x="541258" y="358140"/>
                  <a:pt x="546020" y="360045"/>
                  <a:pt x="550783" y="360045"/>
                </a:cubicBezTo>
                <a:lnTo>
                  <a:pt x="684133" y="355283"/>
                </a:lnTo>
                <a:cubicBezTo>
                  <a:pt x="686990" y="355283"/>
                  <a:pt x="689847" y="354330"/>
                  <a:pt x="692705" y="352425"/>
                </a:cubicBezTo>
                <a:cubicBezTo>
                  <a:pt x="695562" y="350520"/>
                  <a:pt x="697468" y="348615"/>
                  <a:pt x="699372" y="346710"/>
                </a:cubicBezTo>
                <a:lnTo>
                  <a:pt x="733662" y="296228"/>
                </a:lnTo>
                <a:cubicBezTo>
                  <a:pt x="734615" y="294323"/>
                  <a:pt x="737472" y="293370"/>
                  <a:pt x="740330" y="293370"/>
                </a:cubicBezTo>
                <a:cubicBezTo>
                  <a:pt x="743187" y="294323"/>
                  <a:pt x="746045" y="295275"/>
                  <a:pt x="746997" y="298133"/>
                </a:cubicBezTo>
                <a:lnTo>
                  <a:pt x="783193" y="376238"/>
                </a:lnTo>
                <a:cubicBezTo>
                  <a:pt x="785098" y="380048"/>
                  <a:pt x="783193" y="384810"/>
                  <a:pt x="779383" y="386715"/>
                </a:cubicBezTo>
                <a:cubicBezTo>
                  <a:pt x="778430" y="387668"/>
                  <a:pt x="777478" y="387668"/>
                  <a:pt x="776525" y="387668"/>
                </a:cubicBezTo>
                <a:cubicBezTo>
                  <a:pt x="773668" y="387668"/>
                  <a:pt x="770810" y="385763"/>
                  <a:pt x="769858" y="382905"/>
                </a:cubicBezTo>
                <a:lnTo>
                  <a:pt x="739378" y="317183"/>
                </a:lnTo>
                <a:lnTo>
                  <a:pt x="712708" y="357188"/>
                </a:lnTo>
                <a:cubicBezTo>
                  <a:pt x="710803" y="360998"/>
                  <a:pt x="706993" y="363855"/>
                  <a:pt x="702230" y="366713"/>
                </a:cubicBezTo>
                <a:cubicBezTo>
                  <a:pt x="697468" y="370523"/>
                  <a:pt x="691753" y="372428"/>
                  <a:pt x="686037" y="371475"/>
                </a:cubicBezTo>
                <a:lnTo>
                  <a:pt x="550783" y="374333"/>
                </a:lnTo>
                <a:cubicBezTo>
                  <a:pt x="542210" y="374333"/>
                  <a:pt x="533637" y="371475"/>
                  <a:pt x="526970" y="364808"/>
                </a:cubicBezTo>
                <a:cubicBezTo>
                  <a:pt x="520303" y="358140"/>
                  <a:pt x="517445" y="350520"/>
                  <a:pt x="517445" y="340995"/>
                </a:cubicBezTo>
                <a:cubicBezTo>
                  <a:pt x="518397" y="323850"/>
                  <a:pt x="532685" y="309563"/>
                  <a:pt x="550783" y="309563"/>
                </a:cubicBezTo>
                <a:lnTo>
                  <a:pt x="667940" y="308610"/>
                </a:lnTo>
                <a:lnTo>
                  <a:pt x="726995" y="221933"/>
                </a:lnTo>
                <a:cubicBezTo>
                  <a:pt x="730805" y="214313"/>
                  <a:pt x="736520" y="206693"/>
                  <a:pt x="744140" y="200978"/>
                </a:cubicBezTo>
                <a:cubicBezTo>
                  <a:pt x="708897" y="200978"/>
                  <a:pt x="680322" y="172403"/>
                  <a:pt x="680322" y="137160"/>
                </a:cubicBezTo>
                <a:cubicBezTo>
                  <a:pt x="680322" y="100965"/>
                  <a:pt x="709850" y="72390"/>
                  <a:pt x="745093" y="72390"/>
                </a:cubicBezTo>
                <a:close/>
                <a:moveTo>
                  <a:pt x="568880" y="0"/>
                </a:moveTo>
                <a:lnTo>
                  <a:pt x="992742" y="0"/>
                </a:lnTo>
                <a:cubicBezTo>
                  <a:pt x="996553" y="0"/>
                  <a:pt x="1000363" y="3810"/>
                  <a:pt x="1000363" y="7620"/>
                </a:cubicBezTo>
                <a:lnTo>
                  <a:pt x="1000363" y="235268"/>
                </a:lnTo>
                <a:cubicBezTo>
                  <a:pt x="1000363" y="239077"/>
                  <a:pt x="996553" y="242888"/>
                  <a:pt x="992742" y="242888"/>
                </a:cubicBezTo>
                <a:cubicBezTo>
                  <a:pt x="988933" y="242888"/>
                  <a:pt x="985123" y="239077"/>
                  <a:pt x="985123" y="235268"/>
                </a:cubicBezTo>
                <a:lnTo>
                  <a:pt x="985123" y="15240"/>
                </a:lnTo>
                <a:lnTo>
                  <a:pt x="576500" y="15240"/>
                </a:lnTo>
                <a:lnTo>
                  <a:pt x="576500" y="292418"/>
                </a:lnTo>
                <a:cubicBezTo>
                  <a:pt x="576500" y="296228"/>
                  <a:pt x="572690" y="300038"/>
                  <a:pt x="568880" y="300038"/>
                </a:cubicBezTo>
                <a:cubicBezTo>
                  <a:pt x="564118" y="300038"/>
                  <a:pt x="561260" y="297180"/>
                  <a:pt x="561260" y="292418"/>
                </a:cubicBezTo>
                <a:lnTo>
                  <a:pt x="561260" y="7620"/>
                </a:lnTo>
                <a:cubicBezTo>
                  <a:pt x="561260" y="3810"/>
                  <a:pt x="565070" y="0"/>
                  <a:pt x="568880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F563294-CEB8-258E-B1E8-760D97BCA28F}"/>
              </a:ext>
            </a:extLst>
          </p:cNvPr>
          <p:cNvSpPr>
            <a:spLocks noChangeAspect="1"/>
          </p:cNvSpPr>
          <p:nvPr/>
        </p:nvSpPr>
        <p:spPr>
          <a:xfrm>
            <a:off x="6957475" y="3244549"/>
            <a:ext cx="359704" cy="313221"/>
          </a:xfrm>
          <a:custGeom>
            <a:avLst/>
            <a:gdLst>
              <a:gd name="connsiteX0" fmla="*/ 519112 w 1157297"/>
              <a:gd name="connsiteY0" fmla="*/ 391477 h 1007745"/>
              <a:gd name="connsiteX1" fmla="*/ 519112 w 1157297"/>
              <a:gd name="connsiteY1" fmla="*/ 504825 h 1007745"/>
              <a:gd name="connsiteX2" fmla="*/ 511493 w 1157297"/>
              <a:gd name="connsiteY2" fmla="*/ 512445 h 1007745"/>
              <a:gd name="connsiteX3" fmla="*/ 398145 w 1157297"/>
              <a:gd name="connsiteY3" fmla="*/ 512445 h 1007745"/>
              <a:gd name="connsiteX4" fmla="*/ 398145 w 1157297"/>
              <a:gd name="connsiteY4" fmla="*/ 632460 h 1007745"/>
              <a:gd name="connsiteX5" fmla="*/ 511493 w 1157297"/>
              <a:gd name="connsiteY5" fmla="*/ 632460 h 1007745"/>
              <a:gd name="connsiteX6" fmla="*/ 519112 w 1157297"/>
              <a:gd name="connsiteY6" fmla="*/ 640080 h 1007745"/>
              <a:gd name="connsiteX7" fmla="*/ 519112 w 1157297"/>
              <a:gd name="connsiteY7" fmla="*/ 753427 h 1007745"/>
              <a:gd name="connsiteX8" fmla="*/ 639128 w 1157297"/>
              <a:gd name="connsiteY8" fmla="*/ 753427 h 1007745"/>
              <a:gd name="connsiteX9" fmla="*/ 639128 w 1157297"/>
              <a:gd name="connsiteY9" fmla="*/ 640080 h 1007745"/>
              <a:gd name="connsiteX10" fmla="*/ 646747 w 1157297"/>
              <a:gd name="connsiteY10" fmla="*/ 632460 h 1007745"/>
              <a:gd name="connsiteX11" fmla="*/ 760095 w 1157297"/>
              <a:gd name="connsiteY11" fmla="*/ 632460 h 1007745"/>
              <a:gd name="connsiteX12" fmla="*/ 760095 w 1157297"/>
              <a:gd name="connsiteY12" fmla="*/ 512445 h 1007745"/>
              <a:gd name="connsiteX13" fmla="*/ 646747 w 1157297"/>
              <a:gd name="connsiteY13" fmla="*/ 512445 h 1007745"/>
              <a:gd name="connsiteX14" fmla="*/ 639128 w 1157297"/>
              <a:gd name="connsiteY14" fmla="*/ 504825 h 1007745"/>
              <a:gd name="connsiteX15" fmla="*/ 639128 w 1157297"/>
              <a:gd name="connsiteY15" fmla="*/ 391477 h 1007745"/>
              <a:gd name="connsiteX16" fmla="*/ 511493 w 1157297"/>
              <a:gd name="connsiteY16" fmla="*/ 376237 h 1007745"/>
              <a:gd name="connsiteX17" fmla="*/ 646747 w 1157297"/>
              <a:gd name="connsiteY17" fmla="*/ 376237 h 1007745"/>
              <a:gd name="connsiteX18" fmla="*/ 654368 w 1157297"/>
              <a:gd name="connsiteY18" fmla="*/ 383857 h 1007745"/>
              <a:gd name="connsiteX19" fmla="*/ 654368 w 1157297"/>
              <a:gd name="connsiteY19" fmla="*/ 497205 h 1007745"/>
              <a:gd name="connsiteX20" fmla="*/ 767715 w 1157297"/>
              <a:gd name="connsiteY20" fmla="*/ 497205 h 1007745"/>
              <a:gd name="connsiteX21" fmla="*/ 775335 w 1157297"/>
              <a:gd name="connsiteY21" fmla="*/ 504825 h 1007745"/>
              <a:gd name="connsiteX22" fmla="*/ 775335 w 1157297"/>
              <a:gd name="connsiteY22" fmla="*/ 640080 h 1007745"/>
              <a:gd name="connsiteX23" fmla="*/ 767715 w 1157297"/>
              <a:gd name="connsiteY23" fmla="*/ 647700 h 1007745"/>
              <a:gd name="connsiteX24" fmla="*/ 654368 w 1157297"/>
              <a:gd name="connsiteY24" fmla="*/ 647700 h 1007745"/>
              <a:gd name="connsiteX25" fmla="*/ 654368 w 1157297"/>
              <a:gd name="connsiteY25" fmla="*/ 761047 h 1007745"/>
              <a:gd name="connsiteX26" fmla="*/ 646747 w 1157297"/>
              <a:gd name="connsiteY26" fmla="*/ 768667 h 1007745"/>
              <a:gd name="connsiteX27" fmla="*/ 511493 w 1157297"/>
              <a:gd name="connsiteY27" fmla="*/ 768667 h 1007745"/>
              <a:gd name="connsiteX28" fmla="*/ 503872 w 1157297"/>
              <a:gd name="connsiteY28" fmla="*/ 761047 h 1007745"/>
              <a:gd name="connsiteX29" fmla="*/ 503872 w 1157297"/>
              <a:gd name="connsiteY29" fmla="*/ 647700 h 1007745"/>
              <a:gd name="connsiteX30" fmla="*/ 390525 w 1157297"/>
              <a:gd name="connsiteY30" fmla="*/ 647700 h 1007745"/>
              <a:gd name="connsiteX31" fmla="*/ 382905 w 1157297"/>
              <a:gd name="connsiteY31" fmla="*/ 640080 h 1007745"/>
              <a:gd name="connsiteX32" fmla="*/ 382905 w 1157297"/>
              <a:gd name="connsiteY32" fmla="*/ 504825 h 1007745"/>
              <a:gd name="connsiteX33" fmla="*/ 390525 w 1157297"/>
              <a:gd name="connsiteY33" fmla="*/ 497205 h 1007745"/>
              <a:gd name="connsiteX34" fmla="*/ 503872 w 1157297"/>
              <a:gd name="connsiteY34" fmla="*/ 497205 h 1007745"/>
              <a:gd name="connsiteX35" fmla="*/ 503872 w 1157297"/>
              <a:gd name="connsiteY35" fmla="*/ 383857 h 1007745"/>
              <a:gd name="connsiteX36" fmla="*/ 511493 w 1157297"/>
              <a:gd name="connsiteY36" fmla="*/ 376237 h 1007745"/>
              <a:gd name="connsiteX37" fmla="*/ 579120 w 1157297"/>
              <a:gd name="connsiteY37" fmla="*/ 299085 h 1007745"/>
              <a:gd name="connsiteX38" fmla="*/ 305752 w 1157297"/>
              <a:gd name="connsiteY38" fmla="*/ 572452 h 1007745"/>
              <a:gd name="connsiteX39" fmla="*/ 579120 w 1157297"/>
              <a:gd name="connsiteY39" fmla="*/ 845820 h 1007745"/>
              <a:gd name="connsiteX40" fmla="*/ 852487 w 1157297"/>
              <a:gd name="connsiteY40" fmla="*/ 572452 h 1007745"/>
              <a:gd name="connsiteX41" fmla="*/ 579120 w 1157297"/>
              <a:gd name="connsiteY41" fmla="*/ 299085 h 1007745"/>
              <a:gd name="connsiteX42" fmla="*/ 579120 w 1157297"/>
              <a:gd name="connsiteY42" fmla="*/ 283845 h 1007745"/>
              <a:gd name="connsiteX43" fmla="*/ 867727 w 1157297"/>
              <a:gd name="connsiteY43" fmla="*/ 572452 h 1007745"/>
              <a:gd name="connsiteX44" fmla="*/ 579120 w 1157297"/>
              <a:gd name="connsiteY44" fmla="*/ 861060 h 1007745"/>
              <a:gd name="connsiteX45" fmla="*/ 290512 w 1157297"/>
              <a:gd name="connsiteY45" fmla="*/ 572452 h 1007745"/>
              <a:gd name="connsiteX46" fmla="*/ 579120 w 1157297"/>
              <a:gd name="connsiteY46" fmla="*/ 283845 h 1007745"/>
              <a:gd name="connsiteX47" fmla="*/ 164783 w 1157297"/>
              <a:gd name="connsiteY47" fmla="*/ 136208 h 1007745"/>
              <a:gd name="connsiteX48" fmla="*/ 185738 w 1157297"/>
              <a:gd name="connsiteY48" fmla="*/ 136208 h 1007745"/>
              <a:gd name="connsiteX49" fmla="*/ 193358 w 1157297"/>
              <a:gd name="connsiteY49" fmla="*/ 143828 h 1007745"/>
              <a:gd name="connsiteX50" fmla="*/ 185738 w 1157297"/>
              <a:gd name="connsiteY50" fmla="*/ 151448 h 1007745"/>
              <a:gd name="connsiteX51" fmla="*/ 164783 w 1157297"/>
              <a:gd name="connsiteY51" fmla="*/ 151448 h 1007745"/>
              <a:gd name="connsiteX52" fmla="*/ 15240 w 1157297"/>
              <a:gd name="connsiteY52" fmla="*/ 300990 h 1007745"/>
              <a:gd name="connsiteX53" fmla="*/ 15240 w 1157297"/>
              <a:gd name="connsiteY53" fmla="*/ 842963 h 1007745"/>
              <a:gd name="connsiteX54" fmla="*/ 164783 w 1157297"/>
              <a:gd name="connsiteY54" fmla="*/ 992506 h 1007745"/>
              <a:gd name="connsiteX55" fmla="*/ 993458 w 1157297"/>
              <a:gd name="connsiteY55" fmla="*/ 992506 h 1007745"/>
              <a:gd name="connsiteX56" fmla="*/ 1143000 w 1157297"/>
              <a:gd name="connsiteY56" fmla="*/ 842963 h 1007745"/>
              <a:gd name="connsiteX57" fmla="*/ 1143000 w 1157297"/>
              <a:gd name="connsiteY57" fmla="*/ 300990 h 1007745"/>
              <a:gd name="connsiteX58" fmla="*/ 993458 w 1157297"/>
              <a:gd name="connsiteY58" fmla="*/ 151448 h 1007745"/>
              <a:gd name="connsiteX59" fmla="*/ 972503 w 1157297"/>
              <a:gd name="connsiteY59" fmla="*/ 151448 h 1007745"/>
              <a:gd name="connsiteX60" fmla="*/ 964883 w 1157297"/>
              <a:gd name="connsiteY60" fmla="*/ 143828 h 1007745"/>
              <a:gd name="connsiteX61" fmla="*/ 972503 w 1157297"/>
              <a:gd name="connsiteY61" fmla="*/ 136208 h 1007745"/>
              <a:gd name="connsiteX62" fmla="*/ 993458 w 1157297"/>
              <a:gd name="connsiteY62" fmla="*/ 136208 h 1007745"/>
              <a:gd name="connsiteX63" fmla="*/ 1157288 w 1157297"/>
              <a:gd name="connsiteY63" fmla="*/ 300990 h 1007745"/>
              <a:gd name="connsiteX64" fmla="*/ 1157288 w 1157297"/>
              <a:gd name="connsiteY64" fmla="*/ 842963 h 1007745"/>
              <a:gd name="connsiteX65" fmla="*/ 992505 w 1157297"/>
              <a:gd name="connsiteY65" fmla="*/ 1007745 h 1007745"/>
              <a:gd name="connsiteX66" fmla="*/ 164783 w 1157297"/>
              <a:gd name="connsiteY66" fmla="*/ 1007745 h 1007745"/>
              <a:gd name="connsiteX67" fmla="*/ 0 w 1157297"/>
              <a:gd name="connsiteY67" fmla="*/ 842963 h 1007745"/>
              <a:gd name="connsiteX68" fmla="*/ 0 w 1157297"/>
              <a:gd name="connsiteY68" fmla="*/ 300990 h 1007745"/>
              <a:gd name="connsiteX69" fmla="*/ 164783 w 1157297"/>
              <a:gd name="connsiteY69" fmla="*/ 136208 h 1007745"/>
              <a:gd name="connsiteX70" fmla="*/ 850583 w 1157297"/>
              <a:gd name="connsiteY70" fmla="*/ 121920 h 1007745"/>
              <a:gd name="connsiteX71" fmla="*/ 832485 w 1157297"/>
              <a:gd name="connsiteY71" fmla="*/ 137160 h 1007745"/>
              <a:gd name="connsiteX72" fmla="*/ 832485 w 1157297"/>
              <a:gd name="connsiteY72" fmla="*/ 143828 h 1007745"/>
              <a:gd name="connsiteX73" fmla="*/ 832485 w 1157297"/>
              <a:gd name="connsiteY73" fmla="*/ 161925 h 1007745"/>
              <a:gd name="connsiteX74" fmla="*/ 832485 w 1157297"/>
              <a:gd name="connsiteY74" fmla="*/ 168593 h 1007745"/>
              <a:gd name="connsiteX75" fmla="*/ 850583 w 1157297"/>
              <a:gd name="connsiteY75" fmla="*/ 183833 h 1007745"/>
              <a:gd name="connsiteX76" fmla="*/ 917258 w 1157297"/>
              <a:gd name="connsiteY76" fmla="*/ 183833 h 1007745"/>
              <a:gd name="connsiteX77" fmla="*/ 935355 w 1157297"/>
              <a:gd name="connsiteY77" fmla="*/ 168593 h 1007745"/>
              <a:gd name="connsiteX78" fmla="*/ 935355 w 1157297"/>
              <a:gd name="connsiteY78" fmla="*/ 161925 h 1007745"/>
              <a:gd name="connsiteX79" fmla="*/ 935355 w 1157297"/>
              <a:gd name="connsiteY79" fmla="*/ 143828 h 1007745"/>
              <a:gd name="connsiteX80" fmla="*/ 935355 w 1157297"/>
              <a:gd name="connsiteY80" fmla="*/ 137160 h 1007745"/>
              <a:gd name="connsiteX81" fmla="*/ 917258 w 1157297"/>
              <a:gd name="connsiteY81" fmla="*/ 121920 h 1007745"/>
              <a:gd name="connsiteX82" fmla="*/ 240983 w 1157297"/>
              <a:gd name="connsiteY82" fmla="*/ 121920 h 1007745"/>
              <a:gd name="connsiteX83" fmla="*/ 222885 w 1157297"/>
              <a:gd name="connsiteY83" fmla="*/ 137160 h 1007745"/>
              <a:gd name="connsiteX84" fmla="*/ 222885 w 1157297"/>
              <a:gd name="connsiteY84" fmla="*/ 143828 h 1007745"/>
              <a:gd name="connsiteX85" fmla="*/ 222885 w 1157297"/>
              <a:gd name="connsiteY85" fmla="*/ 161925 h 1007745"/>
              <a:gd name="connsiteX86" fmla="*/ 222885 w 1157297"/>
              <a:gd name="connsiteY86" fmla="*/ 168593 h 1007745"/>
              <a:gd name="connsiteX87" fmla="*/ 240983 w 1157297"/>
              <a:gd name="connsiteY87" fmla="*/ 183833 h 1007745"/>
              <a:gd name="connsiteX88" fmla="*/ 307658 w 1157297"/>
              <a:gd name="connsiteY88" fmla="*/ 183833 h 1007745"/>
              <a:gd name="connsiteX89" fmla="*/ 325755 w 1157297"/>
              <a:gd name="connsiteY89" fmla="*/ 168593 h 1007745"/>
              <a:gd name="connsiteX90" fmla="*/ 325755 w 1157297"/>
              <a:gd name="connsiteY90" fmla="*/ 161925 h 1007745"/>
              <a:gd name="connsiteX91" fmla="*/ 325755 w 1157297"/>
              <a:gd name="connsiteY91" fmla="*/ 143828 h 1007745"/>
              <a:gd name="connsiteX92" fmla="*/ 325755 w 1157297"/>
              <a:gd name="connsiteY92" fmla="*/ 137160 h 1007745"/>
              <a:gd name="connsiteX93" fmla="*/ 307658 w 1157297"/>
              <a:gd name="connsiteY93" fmla="*/ 121920 h 1007745"/>
              <a:gd name="connsiteX94" fmla="*/ 850583 w 1157297"/>
              <a:gd name="connsiteY94" fmla="*/ 106680 h 1007745"/>
              <a:gd name="connsiteX95" fmla="*/ 917258 w 1157297"/>
              <a:gd name="connsiteY95" fmla="*/ 106680 h 1007745"/>
              <a:gd name="connsiteX96" fmla="*/ 950595 w 1157297"/>
              <a:gd name="connsiteY96" fmla="*/ 137160 h 1007745"/>
              <a:gd name="connsiteX97" fmla="*/ 950595 w 1157297"/>
              <a:gd name="connsiteY97" fmla="*/ 143828 h 1007745"/>
              <a:gd name="connsiteX98" fmla="*/ 950595 w 1157297"/>
              <a:gd name="connsiteY98" fmla="*/ 161925 h 1007745"/>
              <a:gd name="connsiteX99" fmla="*/ 950595 w 1157297"/>
              <a:gd name="connsiteY99" fmla="*/ 168593 h 1007745"/>
              <a:gd name="connsiteX100" fmla="*/ 917258 w 1157297"/>
              <a:gd name="connsiteY100" fmla="*/ 199073 h 1007745"/>
              <a:gd name="connsiteX101" fmla="*/ 850583 w 1157297"/>
              <a:gd name="connsiteY101" fmla="*/ 199073 h 1007745"/>
              <a:gd name="connsiteX102" fmla="*/ 817245 w 1157297"/>
              <a:gd name="connsiteY102" fmla="*/ 168593 h 1007745"/>
              <a:gd name="connsiteX103" fmla="*/ 817245 w 1157297"/>
              <a:gd name="connsiteY103" fmla="*/ 161925 h 1007745"/>
              <a:gd name="connsiteX104" fmla="*/ 817245 w 1157297"/>
              <a:gd name="connsiteY104" fmla="*/ 143828 h 1007745"/>
              <a:gd name="connsiteX105" fmla="*/ 817245 w 1157297"/>
              <a:gd name="connsiteY105" fmla="*/ 137160 h 1007745"/>
              <a:gd name="connsiteX106" fmla="*/ 850583 w 1157297"/>
              <a:gd name="connsiteY106" fmla="*/ 106680 h 1007745"/>
              <a:gd name="connsiteX107" fmla="*/ 240983 w 1157297"/>
              <a:gd name="connsiteY107" fmla="*/ 106680 h 1007745"/>
              <a:gd name="connsiteX108" fmla="*/ 307658 w 1157297"/>
              <a:gd name="connsiteY108" fmla="*/ 106680 h 1007745"/>
              <a:gd name="connsiteX109" fmla="*/ 340995 w 1157297"/>
              <a:gd name="connsiteY109" fmla="*/ 137160 h 1007745"/>
              <a:gd name="connsiteX110" fmla="*/ 340995 w 1157297"/>
              <a:gd name="connsiteY110" fmla="*/ 143828 h 1007745"/>
              <a:gd name="connsiteX111" fmla="*/ 340995 w 1157297"/>
              <a:gd name="connsiteY111" fmla="*/ 161925 h 1007745"/>
              <a:gd name="connsiteX112" fmla="*/ 340995 w 1157297"/>
              <a:gd name="connsiteY112" fmla="*/ 168593 h 1007745"/>
              <a:gd name="connsiteX113" fmla="*/ 307658 w 1157297"/>
              <a:gd name="connsiteY113" fmla="*/ 199073 h 1007745"/>
              <a:gd name="connsiteX114" fmla="*/ 240983 w 1157297"/>
              <a:gd name="connsiteY114" fmla="*/ 199073 h 1007745"/>
              <a:gd name="connsiteX115" fmla="*/ 207645 w 1157297"/>
              <a:gd name="connsiteY115" fmla="*/ 168593 h 1007745"/>
              <a:gd name="connsiteX116" fmla="*/ 207645 w 1157297"/>
              <a:gd name="connsiteY116" fmla="*/ 161925 h 1007745"/>
              <a:gd name="connsiteX117" fmla="*/ 207645 w 1157297"/>
              <a:gd name="connsiteY117" fmla="*/ 143828 h 1007745"/>
              <a:gd name="connsiteX118" fmla="*/ 207645 w 1157297"/>
              <a:gd name="connsiteY118" fmla="*/ 137160 h 1007745"/>
              <a:gd name="connsiteX119" fmla="*/ 240983 w 1157297"/>
              <a:gd name="connsiteY119" fmla="*/ 106680 h 1007745"/>
              <a:gd name="connsiteX120" fmla="*/ 479107 w 1157297"/>
              <a:gd name="connsiteY120" fmla="*/ 15240 h 1007745"/>
              <a:gd name="connsiteX121" fmla="*/ 409574 w 1157297"/>
              <a:gd name="connsiteY121" fmla="*/ 88583 h 1007745"/>
              <a:gd name="connsiteX122" fmla="*/ 409574 w 1157297"/>
              <a:gd name="connsiteY122" fmla="*/ 136208 h 1007745"/>
              <a:gd name="connsiteX123" fmla="*/ 747712 w 1157297"/>
              <a:gd name="connsiteY123" fmla="*/ 136208 h 1007745"/>
              <a:gd name="connsiteX124" fmla="*/ 747712 w 1157297"/>
              <a:gd name="connsiteY124" fmla="*/ 88583 h 1007745"/>
              <a:gd name="connsiteX125" fmla="*/ 678180 w 1157297"/>
              <a:gd name="connsiteY125" fmla="*/ 15240 h 1007745"/>
              <a:gd name="connsiteX126" fmla="*/ 480059 w 1157297"/>
              <a:gd name="connsiteY126" fmla="*/ 0 h 1007745"/>
              <a:gd name="connsiteX127" fmla="*/ 679132 w 1157297"/>
              <a:gd name="connsiteY127" fmla="*/ 0 h 1007745"/>
              <a:gd name="connsiteX128" fmla="*/ 763905 w 1157297"/>
              <a:gd name="connsiteY128" fmla="*/ 88583 h 1007745"/>
              <a:gd name="connsiteX129" fmla="*/ 763905 w 1157297"/>
              <a:gd name="connsiteY129" fmla="*/ 136208 h 1007745"/>
              <a:gd name="connsiteX130" fmla="*/ 796290 w 1157297"/>
              <a:gd name="connsiteY130" fmla="*/ 136208 h 1007745"/>
              <a:gd name="connsiteX131" fmla="*/ 803910 w 1157297"/>
              <a:gd name="connsiteY131" fmla="*/ 143828 h 1007745"/>
              <a:gd name="connsiteX132" fmla="*/ 796290 w 1157297"/>
              <a:gd name="connsiteY132" fmla="*/ 151448 h 1007745"/>
              <a:gd name="connsiteX133" fmla="*/ 763905 w 1157297"/>
              <a:gd name="connsiteY133" fmla="*/ 151448 h 1007745"/>
              <a:gd name="connsiteX134" fmla="*/ 763905 w 1157297"/>
              <a:gd name="connsiteY134" fmla="*/ 178118 h 1007745"/>
              <a:gd name="connsiteX135" fmla="*/ 756285 w 1157297"/>
              <a:gd name="connsiteY135" fmla="*/ 185738 h 1007745"/>
              <a:gd name="connsiteX136" fmla="*/ 748665 w 1157297"/>
              <a:gd name="connsiteY136" fmla="*/ 178118 h 1007745"/>
              <a:gd name="connsiteX137" fmla="*/ 748665 w 1157297"/>
              <a:gd name="connsiteY137" fmla="*/ 151448 h 1007745"/>
              <a:gd name="connsiteX138" fmla="*/ 410527 w 1157297"/>
              <a:gd name="connsiteY138" fmla="*/ 151448 h 1007745"/>
              <a:gd name="connsiteX139" fmla="*/ 410527 w 1157297"/>
              <a:gd name="connsiteY139" fmla="*/ 178118 h 1007745"/>
              <a:gd name="connsiteX140" fmla="*/ 402907 w 1157297"/>
              <a:gd name="connsiteY140" fmla="*/ 185738 h 1007745"/>
              <a:gd name="connsiteX141" fmla="*/ 395287 w 1157297"/>
              <a:gd name="connsiteY141" fmla="*/ 178118 h 1007745"/>
              <a:gd name="connsiteX142" fmla="*/ 395287 w 1157297"/>
              <a:gd name="connsiteY142" fmla="*/ 151448 h 1007745"/>
              <a:gd name="connsiteX143" fmla="*/ 362902 w 1157297"/>
              <a:gd name="connsiteY143" fmla="*/ 151448 h 1007745"/>
              <a:gd name="connsiteX144" fmla="*/ 355282 w 1157297"/>
              <a:gd name="connsiteY144" fmla="*/ 143828 h 1007745"/>
              <a:gd name="connsiteX145" fmla="*/ 362902 w 1157297"/>
              <a:gd name="connsiteY145" fmla="*/ 136208 h 1007745"/>
              <a:gd name="connsiteX146" fmla="*/ 395287 w 1157297"/>
              <a:gd name="connsiteY146" fmla="*/ 136208 h 1007745"/>
              <a:gd name="connsiteX147" fmla="*/ 395287 w 1157297"/>
              <a:gd name="connsiteY147" fmla="*/ 88583 h 1007745"/>
              <a:gd name="connsiteX148" fmla="*/ 480059 w 1157297"/>
              <a:gd name="connsiteY148" fmla="*/ 0 h 100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1157297" h="1007745">
                <a:moveTo>
                  <a:pt x="519112" y="391477"/>
                </a:moveTo>
                <a:lnTo>
                  <a:pt x="519112" y="504825"/>
                </a:lnTo>
                <a:cubicBezTo>
                  <a:pt x="519112" y="508635"/>
                  <a:pt x="515303" y="512445"/>
                  <a:pt x="511493" y="512445"/>
                </a:cubicBezTo>
                <a:lnTo>
                  <a:pt x="398145" y="512445"/>
                </a:lnTo>
                <a:lnTo>
                  <a:pt x="398145" y="632460"/>
                </a:lnTo>
                <a:lnTo>
                  <a:pt x="511493" y="632460"/>
                </a:lnTo>
                <a:cubicBezTo>
                  <a:pt x="515303" y="632460"/>
                  <a:pt x="519112" y="636270"/>
                  <a:pt x="519112" y="640080"/>
                </a:cubicBezTo>
                <a:lnTo>
                  <a:pt x="519112" y="753427"/>
                </a:lnTo>
                <a:lnTo>
                  <a:pt x="639128" y="753427"/>
                </a:lnTo>
                <a:lnTo>
                  <a:pt x="639128" y="640080"/>
                </a:lnTo>
                <a:cubicBezTo>
                  <a:pt x="639128" y="636270"/>
                  <a:pt x="642937" y="632460"/>
                  <a:pt x="646747" y="632460"/>
                </a:cubicBezTo>
                <a:lnTo>
                  <a:pt x="760095" y="632460"/>
                </a:lnTo>
                <a:lnTo>
                  <a:pt x="760095" y="512445"/>
                </a:lnTo>
                <a:lnTo>
                  <a:pt x="646747" y="512445"/>
                </a:lnTo>
                <a:cubicBezTo>
                  <a:pt x="642937" y="512445"/>
                  <a:pt x="639128" y="508635"/>
                  <a:pt x="639128" y="504825"/>
                </a:cubicBezTo>
                <a:lnTo>
                  <a:pt x="639128" y="391477"/>
                </a:lnTo>
                <a:close/>
                <a:moveTo>
                  <a:pt x="511493" y="376237"/>
                </a:moveTo>
                <a:lnTo>
                  <a:pt x="646747" y="376237"/>
                </a:lnTo>
                <a:cubicBezTo>
                  <a:pt x="650558" y="376237"/>
                  <a:pt x="654368" y="380047"/>
                  <a:pt x="654368" y="383857"/>
                </a:cubicBezTo>
                <a:lnTo>
                  <a:pt x="654368" y="497205"/>
                </a:lnTo>
                <a:lnTo>
                  <a:pt x="767715" y="497205"/>
                </a:lnTo>
                <a:cubicBezTo>
                  <a:pt x="771525" y="497205"/>
                  <a:pt x="775335" y="501014"/>
                  <a:pt x="775335" y="504825"/>
                </a:cubicBezTo>
                <a:lnTo>
                  <a:pt x="775335" y="640080"/>
                </a:lnTo>
                <a:cubicBezTo>
                  <a:pt x="775335" y="643890"/>
                  <a:pt x="771525" y="647700"/>
                  <a:pt x="767715" y="647700"/>
                </a:cubicBezTo>
                <a:lnTo>
                  <a:pt x="654368" y="647700"/>
                </a:lnTo>
                <a:lnTo>
                  <a:pt x="654368" y="761047"/>
                </a:lnTo>
                <a:cubicBezTo>
                  <a:pt x="654368" y="764857"/>
                  <a:pt x="650558" y="768667"/>
                  <a:pt x="646747" y="768667"/>
                </a:cubicBezTo>
                <a:lnTo>
                  <a:pt x="511493" y="768667"/>
                </a:lnTo>
                <a:cubicBezTo>
                  <a:pt x="507682" y="768667"/>
                  <a:pt x="503872" y="764857"/>
                  <a:pt x="503872" y="761047"/>
                </a:cubicBezTo>
                <a:lnTo>
                  <a:pt x="503872" y="647700"/>
                </a:lnTo>
                <a:lnTo>
                  <a:pt x="390525" y="647700"/>
                </a:lnTo>
                <a:cubicBezTo>
                  <a:pt x="386715" y="647700"/>
                  <a:pt x="382905" y="643890"/>
                  <a:pt x="382905" y="640080"/>
                </a:cubicBezTo>
                <a:lnTo>
                  <a:pt x="382905" y="504825"/>
                </a:lnTo>
                <a:cubicBezTo>
                  <a:pt x="382905" y="501014"/>
                  <a:pt x="386715" y="497205"/>
                  <a:pt x="390525" y="497205"/>
                </a:cubicBezTo>
                <a:lnTo>
                  <a:pt x="503872" y="497205"/>
                </a:lnTo>
                <a:lnTo>
                  <a:pt x="503872" y="383857"/>
                </a:lnTo>
                <a:cubicBezTo>
                  <a:pt x="503872" y="380047"/>
                  <a:pt x="507682" y="376237"/>
                  <a:pt x="511493" y="376237"/>
                </a:cubicBezTo>
                <a:close/>
                <a:moveTo>
                  <a:pt x="579120" y="299085"/>
                </a:moveTo>
                <a:cubicBezTo>
                  <a:pt x="428625" y="299085"/>
                  <a:pt x="305752" y="421958"/>
                  <a:pt x="305752" y="572452"/>
                </a:cubicBezTo>
                <a:cubicBezTo>
                  <a:pt x="305752" y="722948"/>
                  <a:pt x="428625" y="845820"/>
                  <a:pt x="579120" y="845820"/>
                </a:cubicBezTo>
                <a:cubicBezTo>
                  <a:pt x="729615" y="845820"/>
                  <a:pt x="852487" y="722948"/>
                  <a:pt x="852487" y="572452"/>
                </a:cubicBezTo>
                <a:cubicBezTo>
                  <a:pt x="852487" y="421958"/>
                  <a:pt x="729615" y="299085"/>
                  <a:pt x="579120" y="299085"/>
                </a:cubicBezTo>
                <a:close/>
                <a:moveTo>
                  <a:pt x="579120" y="283845"/>
                </a:moveTo>
                <a:cubicBezTo>
                  <a:pt x="738187" y="283845"/>
                  <a:pt x="867727" y="413385"/>
                  <a:pt x="867727" y="572452"/>
                </a:cubicBezTo>
                <a:cubicBezTo>
                  <a:pt x="867727" y="731520"/>
                  <a:pt x="738187" y="861060"/>
                  <a:pt x="579120" y="861060"/>
                </a:cubicBezTo>
                <a:cubicBezTo>
                  <a:pt x="420052" y="861060"/>
                  <a:pt x="290512" y="731520"/>
                  <a:pt x="290512" y="572452"/>
                </a:cubicBezTo>
                <a:cubicBezTo>
                  <a:pt x="290512" y="413385"/>
                  <a:pt x="420052" y="283845"/>
                  <a:pt x="579120" y="283845"/>
                </a:cubicBezTo>
                <a:close/>
                <a:moveTo>
                  <a:pt x="164783" y="136208"/>
                </a:moveTo>
                <a:lnTo>
                  <a:pt x="185738" y="136208"/>
                </a:lnTo>
                <a:cubicBezTo>
                  <a:pt x="189547" y="136208"/>
                  <a:pt x="193358" y="140018"/>
                  <a:pt x="193358" y="143828"/>
                </a:cubicBezTo>
                <a:cubicBezTo>
                  <a:pt x="193358" y="147638"/>
                  <a:pt x="189547" y="151448"/>
                  <a:pt x="185738" y="151448"/>
                </a:cubicBezTo>
                <a:lnTo>
                  <a:pt x="164783" y="151448"/>
                </a:lnTo>
                <a:cubicBezTo>
                  <a:pt x="82868" y="151448"/>
                  <a:pt x="15240" y="218123"/>
                  <a:pt x="15240" y="300990"/>
                </a:cubicBezTo>
                <a:lnTo>
                  <a:pt x="15240" y="842963"/>
                </a:lnTo>
                <a:cubicBezTo>
                  <a:pt x="15240" y="924878"/>
                  <a:pt x="81915" y="992506"/>
                  <a:pt x="164783" y="992506"/>
                </a:cubicBezTo>
                <a:lnTo>
                  <a:pt x="993458" y="992506"/>
                </a:lnTo>
                <a:cubicBezTo>
                  <a:pt x="1075373" y="992506"/>
                  <a:pt x="1143000" y="925831"/>
                  <a:pt x="1143000" y="842963"/>
                </a:cubicBezTo>
                <a:lnTo>
                  <a:pt x="1143000" y="300990"/>
                </a:lnTo>
                <a:cubicBezTo>
                  <a:pt x="1143000" y="219075"/>
                  <a:pt x="1076325" y="151448"/>
                  <a:pt x="993458" y="151448"/>
                </a:cubicBezTo>
                <a:lnTo>
                  <a:pt x="972503" y="151448"/>
                </a:lnTo>
                <a:cubicBezTo>
                  <a:pt x="968692" y="151448"/>
                  <a:pt x="964883" y="147638"/>
                  <a:pt x="964883" y="143828"/>
                </a:cubicBezTo>
                <a:cubicBezTo>
                  <a:pt x="964883" y="140018"/>
                  <a:pt x="968692" y="136208"/>
                  <a:pt x="972503" y="136208"/>
                </a:cubicBezTo>
                <a:lnTo>
                  <a:pt x="993458" y="136208"/>
                </a:lnTo>
                <a:cubicBezTo>
                  <a:pt x="1083945" y="136208"/>
                  <a:pt x="1158240" y="210503"/>
                  <a:pt x="1157288" y="300990"/>
                </a:cubicBezTo>
                <a:lnTo>
                  <a:pt x="1157288" y="842963"/>
                </a:lnTo>
                <a:cubicBezTo>
                  <a:pt x="1157288" y="933451"/>
                  <a:pt x="1083945" y="1007745"/>
                  <a:pt x="992505" y="1007745"/>
                </a:cubicBezTo>
                <a:lnTo>
                  <a:pt x="164783" y="1007745"/>
                </a:lnTo>
                <a:cubicBezTo>
                  <a:pt x="74295" y="1007745"/>
                  <a:pt x="0" y="934403"/>
                  <a:pt x="0" y="842963"/>
                </a:cubicBezTo>
                <a:lnTo>
                  <a:pt x="0" y="300990"/>
                </a:lnTo>
                <a:cubicBezTo>
                  <a:pt x="0" y="210503"/>
                  <a:pt x="73343" y="136208"/>
                  <a:pt x="164783" y="136208"/>
                </a:cubicBezTo>
                <a:close/>
                <a:moveTo>
                  <a:pt x="850583" y="121920"/>
                </a:moveTo>
                <a:cubicBezTo>
                  <a:pt x="841058" y="121920"/>
                  <a:pt x="832485" y="128587"/>
                  <a:pt x="832485" y="137160"/>
                </a:cubicBezTo>
                <a:lnTo>
                  <a:pt x="832485" y="143828"/>
                </a:lnTo>
                <a:lnTo>
                  <a:pt x="832485" y="161925"/>
                </a:lnTo>
                <a:lnTo>
                  <a:pt x="832485" y="168593"/>
                </a:lnTo>
                <a:cubicBezTo>
                  <a:pt x="832485" y="177165"/>
                  <a:pt x="840105" y="183833"/>
                  <a:pt x="850583" y="183833"/>
                </a:cubicBezTo>
                <a:lnTo>
                  <a:pt x="917258" y="183833"/>
                </a:lnTo>
                <a:cubicBezTo>
                  <a:pt x="926783" y="183833"/>
                  <a:pt x="935355" y="177165"/>
                  <a:pt x="935355" y="168593"/>
                </a:cubicBezTo>
                <a:lnTo>
                  <a:pt x="935355" y="161925"/>
                </a:lnTo>
                <a:lnTo>
                  <a:pt x="935355" y="143828"/>
                </a:lnTo>
                <a:lnTo>
                  <a:pt x="935355" y="137160"/>
                </a:lnTo>
                <a:cubicBezTo>
                  <a:pt x="935355" y="128587"/>
                  <a:pt x="927735" y="121920"/>
                  <a:pt x="917258" y="121920"/>
                </a:cubicBezTo>
                <a:close/>
                <a:moveTo>
                  <a:pt x="240983" y="121920"/>
                </a:moveTo>
                <a:cubicBezTo>
                  <a:pt x="231458" y="121920"/>
                  <a:pt x="222885" y="128587"/>
                  <a:pt x="222885" y="137160"/>
                </a:cubicBezTo>
                <a:lnTo>
                  <a:pt x="222885" y="143828"/>
                </a:lnTo>
                <a:lnTo>
                  <a:pt x="222885" y="161925"/>
                </a:lnTo>
                <a:lnTo>
                  <a:pt x="222885" y="168593"/>
                </a:lnTo>
                <a:cubicBezTo>
                  <a:pt x="222885" y="177165"/>
                  <a:pt x="230505" y="183833"/>
                  <a:pt x="240983" y="183833"/>
                </a:cubicBezTo>
                <a:lnTo>
                  <a:pt x="307658" y="183833"/>
                </a:lnTo>
                <a:cubicBezTo>
                  <a:pt x="317183" y="183833"/>
                  <a:pt x="325755" y="177165"/>
                  <a:pt x="325755" y="168593"/>
                </a:cubicBezTo>
                <a:lnTo>
                  <a:pt x="325755" y="161925"/>
                </a:lnTo>
                <a:lnTo>
                  <a:pt x="325755" y="143828"/>
                </a:lnTo>
                <a:lnTo>
                  <a:pt x="325755" y="137160"/>
                </a:lnTo>
                <a:cubicBezTo>
                  <a:pt x="325755" y="128587"/>
                  <a:pt x="318135" y="121920"/>
                  <a:pt x="307658" y="121920"/>
                </a:cubicBezTo>
                <a:close/>
                <a:moveTo>
                  <a:pt x="850583" y="106680"/>
                </a:moveTo>
                <a:lnTo>
                  <a:pt x="917258" y="106680"/>
                </a:lnTo>
                <a:cubicBezTo>
                  <a:pt x="935355" y="106680"/>
                  <a:pt x="950595" y="120968"/>
                  <a:pt x="950595" y="137160"/>
                </a:cubicBezTo>
                <a:lnTo>
                  <a:pt x="950595" y="143828"/>
                </a:lnTo>
                <a:lnTo>
                  <a:pt x="950595" y="161925"/>
                </a:lnTo>
                <a:lnTo>
                  <a:pt x="950595" y="168593"/>
                </a:lnTo>
                <a:cubicBezTo>
                  <a:pt x="950595" y="185737"/>
                  <a:pt x="935355" y="199073"/>
                  <a:pt x="917258" y="199073"/>
                </a:cubicBezTo>
                <a:lnTo>
                  <a:pt x="850583" y="199073"/>
                </a:lnTo>
                <a:cubicBezTo>
                  <a:pt x="832485" y="199073"/>
                  <a:pt x="817245" y="185737"/>
                  <a:pt x="817245" y="168593"/>
                </a:cubicBezTo>
                <a:lnTo>
                  <a:pt x="817245" y="161925"/>
                </a:lnTo>
                <a:lnTo>
                  <a:pt x="817245" y="143828"/>
                </a:lnTo>
                <a:lnTo>
                  <a:pt x="817245" y="137160"/>
                </a:lnTo>
                <a:cubicBezTo>
                  <a:pt x="817245" y="120015"/>
                  <a:pt x="832485" y="106680"/>
                  <a:pt x="850583" y="106680"/>
                </a:cubicBezTo>
                <a:close/>
                <a:moveTo>
                  <a:pt x="240983" y="106680"/>
                </a:moveTo>
                <a:lnTo>
                  <a:pt x="307658" y="106680"/>
                </a:lnTo>
                <a:cubicBezTo>
                  <a:pt x="325755" y="106680"/>
                  <a:pt x="340995" y="120968"/>
                  <a:pt x="340995" y="137160"/>
                </a:cubicBezTo>
                <a:lnTo>
                  <a:pt x="340995" y="143828"/>
                </a:lnTo>
                <a:lnTo>
                  <a:pt x="340995" y="161925"/>
                </a:lnTo>
                <a:lnTo>
                  <a:pt x="340995" y="168593"/>
                </a:lnTo>
                <a:cubicBezTo>
                  <a:pt x="340995" y="185737"/>
                  <a:pt x="325755" y="199073"/>
                  <a:pt x="307658" y="199073"/>
                </a:cubicBezTo>
                <a:lnTo>
                  <a:pt x="240983" y="199073"/>
                </a:lnTo>
                <a:cubicBezTo>
                  <a:pt x="221933" y="199073"/>
                  <a:pt x="207645" y="185737"/>
                  <a:pt x="207645" y="168593"/>
                </a:cubicBezTo>
                <a:lnTo>
                  <a:pt x="207645" y="161925"/>
                </a:lnTo>
                <a:lnTo>
                  <a:pt x="207645" y="143828"/>
                </a:lnTo>
                <a:lnTo>
                  <a:pt x="207645" y="137160"/>
                </a:lnTo>
                <a:cubicBezTo>
                  <a:pt x="207645" y="120015"/>
                  <a:pt x="222885" y="106680"/>
                  <a:pt x="240983" y="106680"/>
                </a:cubicBezTo>
                <a:close/>
                <a:moveTo>
                  <a:pt x="479107" y="15240"/>
                </a:moveTo>
                <a:cubicBezTo>
                  <a:pt x="441007" y="15240"/>
                  <a:pt x="409574" y="47625"/>
                  <a:pt x="409574" y="88583"/>
                </a:cubicBezTo>
                <a:lnTo>
                  <a:pt x="409574" y="136208"/>
                </a:lnTo>
                <a:lnTo>
                  <a:pt x="747712" y="136208"/>
                </a:lnTo>
                <a:lnTo>
                  <a:pt x="747712" y="88583"/>
                </a:lnTo>
                <a:cubicBezTo>
                  <a:pt x="747712" y="48578"/>
                  <a:pt x="716280" y="15240"/>
                  <a:pt x="678180" y="15240"/>
                </a:cubicBezTo>
                <a:close/>
                <a:moveTo>
                  <a:pt x="480059" y="0"/>
                </a:moveTo>
                <a:lnTo>
                  <a:pt x="679132" y="0"/>
                </a:lnTo>
                <a:cubicBezTo>
                  <a:pt x="725805" y="0"/>
                  <a:pt x="763905" y="40005"/>
                  <a:pt x="763905" y="88583"/>
                </a:cubicBezTo>
                <a:lnTo>
                  <a:pt x="763905" y="136208"/>
                </a:lnTo>
                <a:lnTo>
                  <a:pt x="796290" y="136208"/>
                </a:lnTo>
                <a:cubicBezTo>
                  <a:pt x="800099" y="136208"/>
                  <a:pt x="803910" y="140018"/>
                  <a:pt x="803910" y="143828"/>
                </a:cubicBezTo>
                <a:cubicBezTo>
                  <a:pt x="803910" y="147638"/>
                  <a:pt x="800099" y="151448"/>
                  <a:pt x="796290" y="151448"/>
                </a:cubicBezTo>
                <a:lnTo>
                  <a:pt x="763905" y="151448"/>
                </a:lnTo>
                <a:lnTo>
                  <a:pt x="763905" y="178118"/>
                </a:lnTo>
                <a:cubicBezTo>
                  <a:pt x="763905" y="181927"/>
                  <a:pt x="760095" y="185738"/>
                  <a:pt x="756285" y="185738"/>
                </a:cubicBezTo>
                <a:cubicBezTo>
                  <a:pt x="752474" y="185738"/>
                  <a:pt x="748665" y="181927"/>
                  <a:pt x="748665" y="178118"/>
                </a:cubicBezTo>
                <a:lnTo>
                  <a:pt x="748665" y="151448"/>
                </a:lnTo>
                <a:lnTo>
                  <a:pt x="410527" y="151448"/>
                </a:lnTo>
                <a:lnTo>
                  <a:pt x="410527" y="178118"/>
                </a:lnTo>
                <a:cubicBezTo>
                  <a:pt x="410527" y="181927"/>
                  <a:pt x="406717" y="185738"/>
                  <a:pt x="402907" y="185738"/>
                </a:cubicBezTo>
                <a:cubicBezTo>
                  <a:pt x="399097" y="185738"/>
                  <a:pt x="395287" y="181927"/>
                  <a:pt x="395287" y="178118"/>
                </a:cubicBezTo>
                <a:lnTo>
                  <a:pt x="395287" y="151448"/>
                </a:lnTo>
                <a:lnTo>
                  <a:pt x="362902" y="151448"/>
                </a:lnTo>
                <a:cubicBezTo>
                  <a:pt x="358140" y="151448"/>
                  <a:pt x="355282" y="147638"/>
                  <a:pt x="355282" y="143828"/>
                </a:cubicBezTo>
                <a:cubicBezTo>
                  <a:pt x="355282" y="140018"/>
                  <a:pt x="359092" y="136208"/>
                  <a:pt x="362902" y="136208"/>
                </a:cubicBezTo>
                <a:lnTo>
                  <a:pt x="395287" y="136208"/>
                </a:lnTo>
                <a:lnTo>
                  <a:pt x="395287" y="88583"/>
                </a:lnTo>
                <a:cubicBezTo>
                  <a:pt x="395287" y="40005"/>
                  <a:pt x="433387" y="0"/>
                  <a:pt x="480059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27512043-4F2D-8122-64FF-A3B421F9C30A}"/>
              </a:ext>
            </a:extLst>
          </p:cNvPr>
          <p:cNvSpPr>
            <a:spLocks noChangeAspect="1"/>
          </p:cNvSpPr>
          <p:nvPr/>
        </p:nvSpPr>
        <p:spPr>
          <a:xfrm>
            <a:off x="6939032" y="4305253"/>
            <a:ext cx="408722" cy="360000"/>
          </a:xfrm>
          <a:custGeom>
            <a:avLst/>
            <a:gdLst>
              <a:gd name="connsiteX0" fmla="*/ 467083 w 1158191"/>
              <a:gd name="connsiteY0" fmla="*/ 598526 h 1020127"/>
              <a:gd name="connsiteX1" fmla="*/ 421005 w 1158191"/>
              <a:gd name="connsiteY1" fmla="*/ 600074 h 1020127"/>
              <a:gd name="connsiteX2" fmla="*/ 226695 w 1158191"/>
              <a:gd name="connsiteY2" fmla="*/ 632459 h 1020127"/>
              <a:gd name="connsiteX3" fmla="*/ 226695 w 1158191"/>
              <a:gd name="connsiteY3" fmla="*/ 931544 h 1020127"/>
              <a:gd name="connsiteX4" fmla="*/ 302895 w 1158191"/>
              <a:gd name="connsiteY4" fmla="*/ 931544 h 1020127"/>
              <a:gd name="connsiteX5" fmla="*/ 357187 w 1158191"/>
              <a:gd name="connsiteY5" fmla="*/ 939164 h 1020127"/>
              <a:gd name="connsiteX6" fmla="*/ 565785 w 1158191"/>
              <a:gd name="connsiteY6" fmla="*/ 998219 h 1020127"/>
              <a:gd name="connsiteX7" fmla="*/ 687705 w 1158191"/>
              <a:gd name="connsiteY7" fmla="*/ 990599 h 1020127"/>
              <a:gd name="connsiteX8" fmla="*/ 1118235 w 1158191"/>
              <a:gd name="connsiteY8" fmla="*/ 804862 h 1020127"/>
              <a:gd name="connsiteX9" fmla="*/ 1141095 w 1158191"/>
              <a:gd name="connsiteY9" fmla="*/ 756284 h 1020127"/>
              <a:gd name="connsiteX10" fmla="*/ 1097280 w 1158191"/>
              <a:gd name="connsiteY10" fmla="*/ 727709 h 1020127"/>
              <a:gd name="connsiteX11" fmla="*/ 843915 w 1158191"/>
              <a:gd name="connsiteY11" fmla="*/ 761999 h 1020127"/>
              <a:gd name="connsiteX12" fmla="*/ 790575 w 1158191"/>
              <a:gd name="connsiteY12" fmla="*/ 804862 h 1020127"/>
              <a:gd name="connsiteX13" fmla="*/ 566737 w 1158191"/>
              <a:gd name="connsiteY13" fmla="*/ 804862 h 1020127"/>
              <a:gd name="connsiteX14" fmla="*/ 559118 w 1158191"/>
              <a:gd name="connsiteY14" fmla="*/ 797242 h 1020127"/>
              <a:gd name="connsiteX15" fmla="*/ 566737 w 1158191"/>
              <a:gd name="connsiteY15" fmla="*/ 789622 h 1020127"/>
              <a:gd name="connsiteX16" fmla="*/ 790575 w 1158191"/>
              <a:gd name="connsiteY16" fmla="*/ 789622 h 1020127"/>
              <a:gd name="connsiteX17" fmla="*/ 829628 w 1158191"/>
              <a:gd name="connsiteY17" fmla="*/ 756284 h 1020127"/>
              <a:gd name="connsiteX18" fmla="*/ 803910 w 1158191"/>
              <a:gd name="connsiteY18" fmla="*/ 711517 h 1020127"/>
              <a:gd name="connsiteX19" fmla="*/ 512445 w 1158191"/>
              <a:gd name="connsiteY19" fmla="*/ 607694 h 1020127"/>
              <a:gd name="connsiteX20" fmla="*/ 467083 w 1158191"/>
              <a:gd name="connsiteY20" fmla="*/ 598526 h 1020127"/>
              <a:gd name="connsiteX21" fmla="*/ 390525 w 1158191"/>
              <a:gd name="connsiteY21" fmla="*/ 392429 h 1020127"/>
              <a:gd name="connsiteX22" fmla="*/ 622935 w 1158191"/>
              <a:gd name="connsiteY22" fmla="*/ 624839 h 1020127"/>
              <a:gd name="connsiteX23" fmla="*/ 855345 w 1158191"/>
              <a:gd name="connsiteY23" fmla="*/ 392429 h 1020127"/>
              <a:gd name="connsiteX24" fmla="*/ 865823 w 1158191"/>
              <a:gd name="connsiteY24" fmla="*/ 392429 h 1020127"/>
              <a:gd name="connsiteX25" fmla="*/ 865823 w 1158191"/>
              <a:gd name="connsiteY25" fmla="*/ 402907 h 1020127"/>
              <a:gd name="connsiteX26" fmla="*/ 633412 w 1158191"/>
              <a:gd name="connsiteY26" fmla="*/ 635317 h 1020127"/>
              <a:gd name="connsiteX27" fmla="*/ 809625 w 1158191"/>
              <a:gd name="connsiteY27" fmla="*/ 698182 h 1020127"/>
              <a:gd name="connsiteX28" fmla="*/ 845820 w 1158191"/>
              <a:gd name="connsiteY28" fmla="*/ 747712 h 1020127"/>
              <a:gd name="connsiteX29" fmla="*/ 1095375 w 1158191"/>
              <a:gd name="connsiteY29" fmla="*/ 713422 h 1020127"/>
              <a:gd name="connsiteX30" fmla="*/ 1156335 w 1158191"/>
              <a:gd name="connsiteY30" fmla="*/ 753427 h 1020127"/>
              <a:gd name="connsiteX31" fmla="*/ 1124903 w 1158191"/>
              <a:gd name="connsiteY31" fmla="*/ 818197 h 1020127"/>
              <a:gd name="connsiteX32" fmla="*/ 694373 w 1158191"/>
              <a:gd name="connsiteY32" fmla="*/ 1003934 h 1020127"/>
              <a:gd name="connsiteX33" fmla="*/ 616268 w 1158191"/>
              <a:gd name="connsiteY33" fmla="*/ 1020127 h 1020127"/>
              <a:gd name="connsiteX34" fmla="*/ 561975 w 1158191"/>
              <a:gd name="connsiteY34" fmla="*/ 1012507 h 1020127"/>
              <a:gd name="connsiteX35" fmla="*/ 353378 w 1158191"/>
              <a:gd name="connsiteY35" fmla="*/ 953452 h 1020127"/>
              <a:gd name="connsiteX36" fmla="*/ 303847 w 1158191"/>
              <a:gd name="connsiteY36" fmla="*/ 946784 h 1020127"/>
              <a:gd name="connsiteX37" fmla="*/ 227647 w 1158191"/>
              <a:gd name="connsiteY37" fmla="*/ 946784 h 1020127"/>
              <a:gd name="connsiteX38" fmla="*/ 172402 w 1158191"/>
              <a:gd name="connsiteY38" fmla="*/ 997267 h 1020127"/>
              <a:gd name="connsiteX39" fmla="*/ 7620 w 1158191"/>
              <a:gd name="connsiteY39" fmla="*/ 997267 h 1020127"/>
              <a:gd name="connsiteX40" fmla="*/ 0 w 1158191"/>
              <a:gd name="connsiteY40" fmla="*/ 989647 h 1020127"/>
              <a:gd name="connsiteX41" fmla="*/ 7620 w 1158191"/>
              <a:gd name="connsiteY41" fmla="*/ 982027 h 1020127"/>
              <a:gd name="connsiteX42" fmla="*/ 172402 w 1158191"/>
              <a:gd name="connsiteY42" fmla="*/ 982027 h 1020127"/>
              <a:gd name="connsiteX43" fmla="*/ 212408 w 1158191"/>
              <a:gd name="connsiteY43" fmla="*/ 942022 h 1020127"/>
              <a:gd name="connsiteX44" fmla="*/ 212408 w 1158191"/>
              <a:gd name="connsiteY44" fmla="*/ 625792 h 1020127"/>
              <a:gd name="connsiteX45" fmla="*/ 172402 w 1158191"/>
              <a:gd name="connsiteY45" fmla="*/ 585787 h 1020127"/>
              <a:gd name="connsiteX46" fmla="*/ 7620 w 1158191"/>
              <a:gd name="connsiteY46" fmla="*/ 585787 h 1020127"/>
              <a:gd name="connsiteX47" fmla="*/ 0 w 1158191"/>
              <a:gd name="connsiteY47" fmla="*/ 578167 h 1020127"/>
              <a:gd name="connsiteX48" fmla="*/ 7620 w 1158191"/>
              <a:gd name="connsiteY48" fmla="*/ 570547 h 1020127"/>
              <a:gd name="connsiteX49" fmla="*/ 172402 w 1158191"/>
              <a:gd name="connsiteY49" fmla="*/ 570547 h 1020127"/>
              <a:gd name="connsiteX50" fmla="*/ 226695 w 1158191"/>
              <a:gd name="connsiteY50" fmla="*/ 618172 h 1020127"/>
              <a:gd name="connsiteX51" fmla="*/ 419100 w 1158191"/>
              <a:gd name="connsiteY51" fmla="*/ 585787 h 1020127"/>
              <a:gd name="connsiteX52" fmla="*/ 518160 w 1158191"/>
              <a:gd name="connsiteY52" fmla="*/ 594359 h 1020127"/>
              <a:gd name="connsiteX53" fmla="*/ 600075 w 1158191"/>
              <a:gd name="connsiteY53" fmla="*/ 623887 h 1020127"/>
              <a:gd name="connsiteX54" fmla="*/ 379095 w 1158191"/>
              <a:gd name="connsiteY54" fmla="*/ 402907 h 1020127"/>
              <a:gd name="connsiteX55" fmla="*/ 648652 w 1158191"/>
              <a:gd name="connsiteY55" fmla="*/ 161925 h 1020127"/>
              <a:gd name="connsiteX56" fmla="*/ 656272 w 1158191"/>
              <a:gd name="connsiteY56" fmla="*/ 166688 h 1020127"/>
              <a:gd name="connsiteX57" fmla="*/ 743902 w 1158191"/>
              <a:gd name="connsiteY57" fmla="*/ 407670 h 1020127"/>
              <a:gd name="connsiteX58" fmla="*/ 826770 w 1158191"/>
              <a:gd name="connsiteY58" fmla="*/ 345757 h 1020127"/>
              <a:gd name="connsiteX59" fmla="*/ 831532 w 1158191"/>
              <a:gd name="connsiteY59" fmla="*/ 343852 h 1020127"/>
              <a:gd name="connsiteX60" fmla="*/ 969645 w 1158191"/>
              <a:gd name="connsiteY60" fmla="*/ 343852 h 1020127"/>
              <a:gd name="connsiteX61" fmla="*/ 977265 w 1158191"/>
              <a:gd name="connsiteY61" fmla="*/ 351473 h 1020127"/>
              <a:gd name="connsiteX62" fmla="*/ 969645 w 1158191"/>
              <a:gd name="connsiteY62" fmla="*/ 359092 h 1020127"/>
              <a:gd name="connsiteX63" fmla="*/ 834390 w 1158191"/>
              <a:gd name="connsiteY63" fmla="*/ 359092 h 1020127"/>
              <a:gd name="connsiteX64" fmla="*/ 744855 w 1158191"/>
              <a:gd name="connsiteY64" fmla="*/ 425767 h 1020127"/>
              <a:gd name="connsiteX65" fmla="*/ 738187 w 1158191"/>
              <a:gd name="connsiteY65" fmla="*/ 426720 h 1020127"/>
              <a:gd name="connsiteX66" fmla="*/ 733424 w 1158191"/>
              <a:gd name="connsiteY66" fmla="*/ 421957 h 1020127"/>
              <a:gd name="connsiteX67" fmla="*/ 649605 w 1158191"/>
              <a:gd name="connsiteY67" fmla="*/ 191452 h 1020127"/>
              <a:gd name="connsiteX68" fmla="*/ 567690 w 1158191"/>
              <a:gd name="connsiteY68" fmla="*/ 421957 h 1020127"/>
              <a:gd name="connsiteX69" fmla="*/ 561022 w 1158191"/>
              <a:gd name="connsiteY69" fmla="*/ 426720 h 1020127"/>
              <a:gd name="connsiteX70" fmla="*/ 560070 w 1158191"/>
              <a:gd name="connsiteY70" fmla="*/ 426720 h 1020127"/>
              <a:gd name="connsiteX71" fmla="*/ 553402 w 1158191"/>
              <a:gd name="connsiteY71" fmla="*/ 422910 h 1020127"/>
              <a:gd name="connsiteX72" fmla="*/ 469582 w 1158191"/>
              <a:gd name="connsiteY72" fmla="*/ 262890 h 1020127"/>
              <a:gd name="connsiteX73" fmla="*/ 388620 w 1158191"/>
              <a:gd name="connsiteY73" fmla="*/ 356235 h 1020127"/>
              <a:gd name="connsiteX74" fmla="*/ 382905 w 1158191"/>
              <a:gd name="connsiteY74" fmla="*/ 359092 h 1020127"/>
              <a:gd name="connsiteX75" fmla="*/ 229552 w 1158191"/>
              <a:gd name="connsiteY75" fmla="*/ 359092 h 1020127"/>
              <a:gd name="connsiteX76" fmla="*/ 221932 w 1158191"/>
              <a:gd name="connsiteY76" fmla="*/ 351473 h 1020127"/>
              <a:gd name="connsiteX77" fmla="*/ 229552 w 1158191"/>
              <a:gd name="connsiteY77" fmla="*/ 343852 h 1020127"/>
              <a:gd name="connsiteX78" fmla="*/ 379095 w 1158191"/>
              <a:gd name="connsiteY78" fmla="*/ 343852 h 1020127"/>
              <a:gd name="connsiteX79" fmla="*/ 463867 w 1158191"/>
              <a:gd name="connsiteY79" fmla="*/ 244792 h 1020127"/>
              <a:gd name="connsiteX80" fmla="*/ 470534 w 1158191"/>
              <a:gd name="connsiteY80" fmla="*/ 241935 h 1020127"/>
              <a:gd name="connsiteX81" fmla="*/ 476249 w 1158191"/>
              <a:gd name="connsiteY81" fmla="*/ 245745 h 1020127"/>
              <a:gd name="connsiteX82" fmla="*/ 557212 w 1158191"/>
              <a:gd name="connsiteY82" fmla="*/ 400050 h 1020127"/>
              <a:gd name="connsiteX83" fmla="*/ 641032 w 1158191"/>
              <a:gd name="connsiteY83" fmla="*/ 166688 h 1020127"/>
              <a:gd name="connsiteX84" fmla="*/ 648652 w 1158191"/>
              <a:gd name="connsiteY84" fmla="*/ 161925 h 1020127"/>
              <a:gd name="connsiteX85" fmla="*/ 800100 w 1158191"/>
              <a:gd name="connsiteY85" fmla="*/ 714 h 1020127"/>
              <a:gd name="connsiteX86" fmla="*/ 937260 w 1158191"/>
              <a:gd name="connsiteY86" fmla="*/ 57150 h 1020127"/>
              <a:gd name="connsiteX87" fmla="*/ 956310 w 1158191"/>
              <a:gd name="connsiteY87" fmla="*/ 309562 h 1020127"/>
              <a:gd name="connsiteX88" fmla="*/ 950595 w 1158191"/>
              <a:gd name="connsiteY88" fmla="*/ 312420 h 1020127"/>
              <a:gd name="connsiteX89" fmla="*/ 945832 w 1158191"/>
              <a:gd name="connsiteY89" fmla="*/ 310515 h 1020127"/>
              <a:gd name="connsiteX90" fmla="*/ 943927 w 1158191"/>
              <a:gd name="connsiteY90" fmla="*/ 300037 h 1020127"/>
              <a:gd name="connsiteX91" fmla="*/ 926782 w 1158191"/>
              <a:gd name="connsiteY91" fmla="*/ 67627 h 1020127"/>
              <a:gd name="connsiteX92" fmla="*/ 673417 w 1158191"/>
              <a:gd name="connsiteY92" fmla="*/ 67627 h 1020127"/>
              <a:gd name="connsiteX93" fmla="*/ 641985 w 1158191"/>
              <a:gd name="connsiteY93" fmla="*/ 99060 h 1020127"/>
              <a:gd name="connsiteX94" fmla="*/ 631507 w 1158191"/>
              <a:gd name="connsiteY94" fmla="*/ 99060 h 1020127"/>
              <a:gd name="connsiteX95" fmla="*/ 631507 w 1158191"/>
              <a:gd name="connsiteY95" fmla="*/ 88582 h 1020127"/>
              <a:gd name="connsiteX96" fmla="*/ 662940 w 1158191"/>
              <a:gd name="connsiteY96" fmla="*/ 57150 h 1020127"/>
              <a:gd name="connsiteX97" fmla="*/ 800100 w 1158191"/>
              <a:gd name="connsiteY97" fmla="*/ 714 h 1020127"/>
              <a:gd name="connsiteX98" fmla="*/ 444817 w 1158191"/>
              <a:gd name="connsiteY98" fmla="*/ 0 h 1020127"/>
              <a:gd name="connsiteX99" fmla="*/ 581977 w 1158191"/>
              <a:gd name="connsiteY99" fmla="*/ 57150 h 1020127"/>
              <a:gd name="connsiteX100" fmla="*/ 615314 w 1158191"/>
              <a:gd name="connsiteY100" fmla="*/ 90488 h 1020127"/>
              <a:gd name="connsiteX101" fmla="*/ 615314 w 1158191"/>
              <a:gd name="connsiteY101" fmla="*/ 100965 h 1020127"/>
              <a:gd name="connsiteX102" fmla="*/ 604837 w 1158191"/>
              <a:gd name="connsiteY102" fmla="*/ 100965 h 1020127"/>
              <a:gd name="connsiteX103" fmla="*/ 571499 w 1158191"/>
              <a:gd name="connsiteY103" fmla="*/ 67627 h 1020127"/>
              <a:gd name="connsiteX104" fmla="*/ 444817 w 1158191"/>
              <a:gd name="connsiteY104" fmla="*/ 15240 h 1020127"/>
              <a:gd name="connsiteX105" fmla="*/ 319087 w 1158191"/>
              <a:gd name="connsiteY105" fmla="*/ 67627 h 1020127"/>
              <a:gd name="connsiteX106" fmla="*/ 300989 w 1158191"/>
              <a:gd name="connsiteY106" fmla="*/ 299085 h 1020127"/>
              <a:gd name="connsiteX107" fmla="*/ 299084 w 1158191"/>
              <a:gd name="connsiteY107" fmla="*/ 309563 h 1020127"/>
              <a:gd name="connsiteX108" fmla="*/ 294322 w 1158191"/>
              <a:gd name="connsiteY108" fmla="*/ 311467 h 1020127"/>
              <a:gd name="connsiteX109" fmla="*/ 287654 w 1158191"/>
              <a:gd name="connsiteY109" fmla="*/ 308610 h 1020127"/>
              <a:gd name="connsiteX110" fmla="*/ 307657 w 1158191"/>
              <a:gd name="connsiteY110" fmla="*/ 57150 h 1020127"/>
              <a:gd name="connsiteX111" fmla="*/ 444817 w 1158191"/>
              <a:gd name="connsiteY111" fmla="*/ 0 h 102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158191" h="1020127">
                <a:moveTo>
                  <a:pt x="467083" y="598526"/>
                </a:moveTo>
                <a:cubicBezTo>
                  <a:pt x="451723" y="597217"/>
                  <a:pt x="436245" y="597693"/>
                  <a:pt x="421005" y="600074"/>
                </a:cubicBezTo>
                <a:lnTo>
                  <a:pt x="226695" y="632459"/>
                </a:lnTo>
                <a:lnTo>
                  <a:pt x="226695" y="931544"/>
                </a:lnTo>
                <a:lnTo>
                  <a:pt x="302895" y="931544"/>
                </a:lnTo>
                <a:cubicBezTo>
                  <a:pt x="320993" y="931544"/>
                  <a:pt x="340043" y="934402"/>
                  <a:pt x="357187" y="939164"/>
                </a:cubicBezTo>
                <a:lnTo>
                  <a:pt x="565785" y="998219"/>
                </a:lnTo>
                <a:cubicBezTo>
                  <a:pt x="605790" y="1009649"/>
                  <a:pt x="649605" y="1006792"/>
                  <a:pt x="687705" y="990599"/>
                </a:cubicBezTo>
                <a:lnTo>
                  <a:pt x="1118235" y="804862"/>
                </a:lnTo>
                <a:cubicBezTo>
                  <a:pt x="1141095" y="795337"/>
                  <a:pt x="1145858" y="774382"/>
                  <a:pt x="1141095" y="756284"/>
                </a:cubicBezTo>
                <a:cubicBezTo>
                  <a:pt x="1136333" y="740092"/>
                  <a:pt x="1121092" y="724852"/>
                  <a:pt x="1097280" y="727709"/>
                </a:cubicBezTo>
                <a:lnTo>
                  <a:pt x="843915" y="761999"/>
                </a:lnTo>
                <a:cubicBezTo>
                  <a:pt x="839153" y="783907"/>
                  <a:pt x="821055" y="804862"/>
                  <a:pt x="790575" y="804862"/>
                </a:cubicBezTo>
                <a:lnTo>
                  <a:pt x="566737" y="804862"/>
                </a:lnTo>
                <a:cubicBezTo>
                  <a:pt x="562928" y="804862"/>
                  <a:pt x="559118" y="801052"/>
                  <a:pt x="559118" y="797242"/>
                </a:cubicBezTo>
                <a:cubicBezTo>
                  <a:pt x="559118" y="793432"/>
                  <a:pt x="562928" y="789622"/>
                  <a:pt x="566737" y="789622"/>
                </a:cubicBezTo>
                <a:lnTo>
                  <a:pt x="790575" y="789622"/>
                </a:lnTo>
                <a:cubicBezTo>
                  <a:pt x="815340" y="789622"/>
                  <a:pt x="826770" y="771524"/>
                  <a:pt x="829628" y="756284"/>
                </a:cubicBezTo>
                <a:cubicBezTo>
                  <a:pt x="832485" y="741044"/>
                  <a:pt x="827723" y="720089"/>
                  <a:pt x="803910" y="711517"/>
                </a:cubicBezTo>
                <a:lnTo>
                  <a:pt x="512445" y="607694"/>
                </a:lnTo>
                <a:cubicBezTo>
                  <a:pt x="497682" y="602932"/>
                  <a:pt x="482442" y="599836"/>
                  <a:pt x="467083" y="598526"/>
                </a:cubicBezTo>
                <a:close/>
                <a:moveTo>
                  <a:pt x="390525" y="392429"/>
                </a:moveTo>
                <a:lnTo>
                  <a:pt x="622935" y="624839"/>
                </a:lnTo>
                <a:lnTo>
                  <a:pt x="855345" y="392429"/>
                </a:lnTo>
                <a:cubicBezTo>
                  <a:pt x="858203" y="389572"/>
                  <a:pt x="862965" y="389572"/>
                  <a:pt x="865823" y="392429"/>
                </a:cubicBezTo>
                <a:cubicBezTo>
                  <a:pt x="868680" y="395287"/>
                  <a:pt x="868680" y="400049"/>
                  <a:pt x="865823" y="402907"/>
                </a:cubicBezTo>
                <a:lnTo>
                  <a:pt x="633412" y="635317"/>
                </a:lnTo>
                <a:lnTo>
                  <a:pt x="809625" y="698182"/>
                </a:lnTo>
                <a:cubicBezTo>
                  <a:pt x="834390" y="707707"/>
                  <a:pt x="844868" y="727709"/>
                  <a:pt x="845820" y="747712"/>
                </a:cubicBezTo>
                <a:lnTo>
                  <a:pt x="1095375" y="713422"/>
                </a:lnTo>
                <a:cubicBezTo>
                  <a:pt x="1128713" y="708659"/>
                  <a:pt x="1149667" y="730567"/>
                  <a:pt x="1156335" y="753427"/>
                </a:cubicBezTo>
                <a:cubicBezTo>
                  <a:pt x="1162050" y="776287"/>
                  <a:pt x="1155383" y="805814"/>
                  <a:pt x="1124903" y="818197"/>
                </a:cubicBezTo>
                <a:lnTo>
                  <a:pt x="694373" y="1003934"/>
                </a:lnTo>
                <a:cubicBezTo>
                  <a:pt x="669608" y="1014412"/>
                  <a:pt x="642937" y="1020127"/>
                  <a:pt x="616268" y="1020127"/>
                </a:cubicBezTo>
                <a:cubicBezTo>
                  <a:pt x="598170" y="1020127"/>
                  <a:pt x="580073" y="1017269"/>
                  <a:pt x="561975" y="1012507"/>
                </a:cubicBezTo>
                <a:lnTo>
                  <a:pt x="353378" y="953452"/>
                </a:lnTo>
                <a:cubicBezTo>
                  <a:pt x="337185" y="948689"/>
                  <a:pt x="320993" y="946784"/>
                  <a:pt x="303847" y="946784"/>
                </a:cubicBezTo>
                <a:lnTo>
                  <a:pt x="227647" y="946784"/>
                </a:lnTo>
                <a:cubicBezTo>
                  <a:pt x="224790" y="975359"/>
                  <a:pt x="200977" y="997267"/>
                  <a:pt x="172402" y="997267"/>
                </a:cubicBezTo>
                <a:lnTo>
                  <a:pt x="7620" y="997267"/>
                </a:lnTo>
                <a:cubicBezTo>
                  <a:pt x="3810" y="997267"/>
                  <a:pt x="0" y="993457"/>
                  <a:pt x="0" y="989647"/>
                </a:cubicBezTo>
                <a:cubicBezTo>
                  <a:pt x="0" y="985837"/>
                  <a:pt x="3810" y="982027"/>
                  <a:pt x="7620" y="982027"/>
                </a:cubicBezTo>
                <a:lnTo>
                  <a:pt x="172402" y="982027"/>
                </a:lnTo>
                <a:cubicBezTo>
                  <a:pt x="194310" y="982027"/>
                  <a:pt x="212408" y="963929"/>
                  <a:pt x="212408" y="942022"/>
                </a:cubicBezTo>
                <a:lnTo>
                  <a:pt x="212408" y="625792"/>
                </a:lnTo>
                <a:cubicBezTo>
                  <a:pt x="212408" y="603884"/>
                  <a:pt x="194310" y="585787"/>
                  <a:pt x="172402" y="585787"/>
                </a:cubicBezTo>
                <a:lnTo>
                  <a:pt x="7620" y="585787"/>
                </a:lnTo>
                <a:cubicBezTo>
                  <a:pt x="3810" y="585787"/>
                  <a:pt x="0" y="581977"/>
                  <a:pt x="0" y="578167"/>
                </a:cubicBezTo>
                <a:cubicBezTo>
                  <a:pt x="0" y="574357"/>
                  <a:pt x="3810" y="570547"/>
                  <a:pt x="7620" y="570547"/>
                </a:cubicBezTo>
                <a:lnTo>
                  <a:pt x="172402" y="570547"/>
                </a:lnTo>
                <a:cubicBezTo>
                  <a:pt x="200025" y="570547"/>
                  <a:pt x="222885" y="591502"/>
                  <a:pt x="226695" y="618172"/>
                </a:cubicBezTo>
                <a:lnTo>
                  <a:pt x="419100" y="585787"/>
                </a:lnTo>
                <a:cubicBezTo>
                  <a:pt x="452437" y="580072"/>
                  <a:pt x="486728" y="582929"/>
                  <a:pt x="518160" y="594359"/>
                </a:cubicBezTo>
                <a:lnTo>
                  <a:pt x="600075" y="623887"/>
                </a:lnTo>
                <a:lnTo>
                  <a:pt x="379095" y="402907"/>
                </a:lnTo>
                <a:close/>
                <a:moveTo>
                  <a:pt x="648652" y="161925"/>
                </a:moveTo>
                <a:cubicBezTo>
                  <a:pt x="652462" y="161925"/>
                  <a:pt x="655320" y="163830"/>
                  <a:pt x="656272" y="166688"/>
                </a:cubicBezTo>
                <a:lnTo>
                  <a:pt x="743902" y="407670"/>
                </a:lnTo>
                <a:lnTo>
                  <a:pt x="826770" y="345757"/>
                </a:lnTo>
                <a:cubicBezTo>
                  <a:pt x="828675" y="344805"/>
                  <a:pt x="829627" y="343852"/>
                  <a:pt x="831532" y="343852"/>
                </a:cubicBezTo>
                <a:lnTo>
                  <a:pt x="969645" y="343852"/>
                </a:lnTo>
                <a:cubicBezTo>
                  <a:pt x="973454" y="343852"/>
                  <a:pt x="977265" y="347663"/>
                  <a:pt x="977265" y="351473"/>
                </a:cubicBezTo>
                <a:cubicBezTo>
                  <a:pt x="977265" y="355282"/>
                  <a:pt x="973454" y="359092"/>
                  <a:pt x="969645" y="359092"/>
                </a:cubicBezTo>
                <a:lnTo>
                  <a:pt x="834390" y="359092"/>
                </a:lnTo>
                <a:lnTo>
                  <a:pt x="744855" y="425767"/>
                </a:lnTo>
                <a:cubicBezTo>
                  <a:pt x="742949" y="426720"/>
                  <a:pt x="740092" y="427673"/>
                  <a:pt x="738187" y="426720"/>
                </a:cubicBezTo>
                <a:cubicBezTo>
                  <a:pt x="736282" y="425767"/>
                  <a:pt x="734377" y="423863"/>
                  <a:pt x="733424" y="421957"/>
                </a:cubicBezTo>
                <a:lnTo>
                  <a:pt x="649605" y="191452"/>
                </a:lnTo>
                <a:lnTo>
                  <a:pt x="567690" y="421957"/>
                </a:lnTo>
                <a:cubicBezTo>
                  <a:pt x="566737" y="424815"/>
                  <a:pt x="563880" y="426720"/>
                  <a:pt x="561022" y="426720"/>
                </a:cubicBezTo>
                <a:cubicBezTo>
                  <a:pt x="560070" y="426720"/>
                  <a:pt x="560070" y="426720"/>
                  <a:pt x="560070" y="426720"/>
                </a:cubicBezTo>
                <a:cubicBezTo>
                  <a:pt x="557212" y="426720"/>
                  <a:pt x="554355" y="425767"/>
                  <a:pt x="553402" y="422910"/>
                </a:cubicBezTo>
                <a:lnTo>
                  <a:pt x="469582" y="262890"/>
                </a:lnTo>
                <a:lnTo>
                  <a:pt x="388620" y="356235"/>
                </a:lnTo>
                <a:cubicBezTo>
                  <a:pt x="387667" y="358140"/>
                  <a:pt x="384809" y="359092"/>
                  <a:pt x="382905" y="359092"/>
                </a:cubicBezTo>
                <a:lnTo>
                  <a:pt x="229552" y="359092"/>
                </a:lnTo>
                <a:cubicBezTo>
                  <a:pt x="224789" y="359092"/>
                  <a:pt x="221932" y="355282"/>
                  <a:pt x="221932" y="351473"/>
                </a:cubicBezTo>
                <a:cubicBezTo>
                  <a:pt x="221932" y="347663"/>
                  <a:pt x="225742" y="343852"/>
                  <a:pt x="229552" y="343852"/>
                </a:cubicBezTo>
                <a:lnTo>
                  <a:pt x="379095" y="343852"/>
                </a:lnTo>
                <a:lnTo>
                  <a:pt x="463867" y="244792"/>
                </a:lnTo>
                <a:cubicBezTo>
                  <a:pt x="465772" y="242888"/>
                  <a:pt x="467677" y="241935"/>
                  <a:pt x="470534" y="241935"/>
                </a:cubicBezTo>
                <a:cubicBezTo>
                  <a:pt x="472440" y="241935"/>
                  <a:pt x="475297" y="243840"/>
                  <a:pt x="476249" y="245745"/>
                </a:cubicBezTo>
                <a:lnTo>
                  <a:pt x="557212" y="400050"/>
                </a:lnTo>
                <a:lnTo>
                  <a:pt x="641032" y="166688"/>
                </a:lnTo>
                <a:cubicBezTo>
                  <a:pt x="642937" y="163830"/>
                  <a:pt x="645795" y="161925"/>
                  <a:pt x="648652" y="161925"/>
                </a:cubicBezTo>
                <a:close/>
                <a:moveTo>
                  <a:pt x="800100" y="714"/>
                </a:moveTo>
                <a:cubicBezTo>
                  <a:pt x="849868" y="714"/>
                  <a:pt x="899636" y="19526"/>
                  <a:pt x="937260" y="57150"/>
                </a:cubicBezTo>
                <a:cubicBezTo>
                  <a:pt x="1004887" y="124777"/>
                  <a:pt x="1013460" y="233362"/>
                  <a:pt x="956310" y="309562"/>
                </a:cubicBezTo>
                <a:cubicBezTo>
                  <a:pt x="955357" y="311467"/>
                  <a:pt x="952500" y="312420"/>
                  <a:pt x="950595" y="312420"/>
                </a:cubicBezTo>
                <a:cubicBezTo>
                  <a:pt x="948690" y="312420"/>
                  <a:pt x="946785" y="311467"/>
                  <a:pt x="945832" y="310515"/>
                </a:cubicBezTo>
                <a:cubicBezTo>
                  <a:pt x="942022" y="308610"/>
                  <a:pt x="941070" y="303847"/>
                  <a:pt x="943927" y="300037"/>
                </a:cubicBezTo>
                <a:cubicBezTo>
                  <a:pt x="996315" y="229552"/>
                  <a:pt x="988695" y="129540"/>
                  <a:pt x="926782" y="67627"/>
                </a:cubicBezTo>
                <a:cubicBezTo>
                  <a:pt x="856297" y="-1905"/>
                  <a:pt x="742950" y="-1905"/>
                  <a:pt x="673417" y="67627"/>
                </a:cubicBezTo>
                <a:lnTo>
                  <a:pt x="641985" y="99060"/>
                </a:lnTo>
                <a:cubicBezTo>
                  <a:pt x="639127" y="101917"/>
                  <a:pt x="634365" y="101917"/>
                  <a:pt x="631507" y="99060"/>
                </a:cubicBezTo>
                <a:cubicBezTo>
                  <a:pt x="628650" y="96202"/>
                  <a:pt x="628650" y="91440"/>
                  <a:pt x="631507" y="88582"/>
                </a:cubicBezTo>
                <a:lnTo>
                  <a:pt x="662940" y="57150"/>
                </a:lnTo>
                <a:cubicBezTo>
                  <a:pt x="700564" y="19526"/>
                  <a:pt x="750332" y="714"/>
                  <a:pt x="800100" y="714"/>
                </a:cubicBezTo>
                <a:close/>
                <a:moveTo>
                  <a:pt x="444817" y="0"/>
                </a:moveTo>
                <a:cubicBezTo>
                  <a:pt x="496252" y="0"/>
                  <a:pt x="545782" y="20955"/>
                  <a:pt x="581977" y="57150"/>
                </a:cubicBezTo>
                <a:lnTo>
                  <a:pt x="615314" y="90488"/>
                </a:lnTo>
                <a:cubicBezTo>
                  <a:pt x="618172" y="93345"/>
                  <a:pt x="618172" y="98107"/>
                  <a:pt x="615314" y="100965"/>
                </a:cubicBezTo>
                <a:cubicBezTo>
                  <a:pt x="612457" y="103822"/>
                  <a:pt x="607694" y="103822"/>
                  <a:pt x="604837" y="100965"/>
                </a:cubicBezTo>
                <a:lnTo>
                  <a:pt x="571499" y="67627"/>
                </a:lnTo>
                <a:cubicBezTo>
                  <a:pt x="537209" y="34290"/>
                  <a:pt x="492442" y="15240"/>
                  <a:pt x="444817" y="15240"/>
                </a:cubicBezTo>
                <a:cubicBezTo>
                  <a:pt x="397192" y="15240"/>
                  <a:pt x="352424" y="34290"/>
                  <a:pt x="319087" y="67627"/>
                </a:cubicBezTo>
                <a:cubicBezTo>
                  <a:pt x="256222" y="130492"/>
                  <a:pt x="248602" y="227648"/>
                  <a:pt x="300989" y="299085"/>
                </a:cubicBezTo>
                <a:cubicBezTo>
                  <a:pt x="302894" y="301942"/>
                  <a:pt x="302894" y="306705"/>
                  <a:pt x="299084" y="309563"/>
                </a:cubicBezTo>
                <a:cubicBezTo>
                  <a:pt x="297179" y="311467"/>
                  <a:pt x="296227" y="311467"/>
                  <a:pt x="294322" y="311467"/>
                </a:cubicBezTo>
                <a:cubicBezTo>
                  <a:pt x="291464" y="311467"/>
                  <a:pt x="289559" y="310515"/>
                  <a:pt x="287654" y="308610"/>
                </a:cubicBezTo>
                <a:cubicBezTo>
                  <a:pt x="231457" y="231457"/>
                  <a:pt x="240029" y="124777"/>
                  <a:pt x="307657" y="57150"/>
                </a:cubicBezTo>
                <a:cubicBezTo>
                  <a:pt x="343852" y="20002"/>
                  <a:pt x="393382" y="0"/>
                  <a:pt x="444817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143" name="Freeform 142">
            <a:extLst>
              <a:ext uri="{FF2B5EF4-FFF2-40B4-BE49-F238E27FC236}">
                <a16:creationId xmlns:a16="http://schemas.microsoft.com/office/drawing/2014/main" id="{9C2CEB41-5967-7FB9-73D4-9E246C8285A0}"/>
              </a:ext>
            </a:extLst>
          </p:cNvPr>
          <p:cNvSpPr>
            <a:spLocks noChangeAspect="1"/>
          </p:cNvSpPr>
          <p:nvPr/>
        </p:nvSpPr>
        <p:spPr>
          <a:xfrm>
            <a:off x="5397612" y="4280053"/>
            <a:ext cx="410503" cy="385200"/>
          </a:xfrm>
          <a:custGeom>
            <a:avLst/>
            <a:gdLst>
              <a:gd name="connsiteX0" fmla="*/ 467083 w 1158191"/>
              <a:gd name="connsiteY0" fmla="*/ 666155 h 1086803"/>
              <a:gd name="connsiteX1" fmla="*/ 421005 w 1158191"/>
              <a:gd name="connsiteY1" fmla="*/ 667703 h 1086803"/>
              <a:gd name="connsiteX2" fmla="*/ 226695 w 1158191"/>
              <a:gd name="connsiteY2" fmla="*/ 700088 h 1086803"/>
              <a:gd name="connsiteX3" fmla="*/ 226695 w 1158191"/>
              <a:gd name="connsiteY3" fmla="*/ 999173 h 1086803"/>
              <a:gd name="connsiteX4" fmla="*/ 302895 w 1158191"/>
              <a:gd name="connsiteY4" fmla="*/ 999173 h 1086803"/>
              <a:gd name="connsiteX5" fmla="*/ 357187 w 1158191"/>
              <a:gd name="connsiteY5" fmla="*/ 1006793 h 1086803"/>
              <a:gd name="connsiteX6" fmla="*/ 565785 w 1158191"/>
              <a:gd name="connsiteY6" fmla="*/ 1065848 h 1086803"/>
              <a:gd name="connsiteX7" fmla="*/ 687705 w 1158191"/>
              <a:gd name="connsiteY7" fmla="*/ 1058228 h 1086803"/>
              <a:gd name="connsiteX8" fmla="*/ 1118235 w 1158191"/>
              <a:gd name="connsiteY8" fmla="*/ 872490 h 1086803"/>
              <a:gd name="connsiteX9" fmla="*/ 1141095 w 1158191"/>
              <a:gd name="connsiteY9" fmla="*/ 823913 h 1086803"/>
              <a:gd name="connsiteX10" fmla="*/ 1097280 w 1158191"/>
              <a:gd name="connsiteY10" fmla="*/ 795338 h 1086803"/>
              <a:gd name="connsiteX11" fmla="*/ 843915 w 1158191"/>
              <a:gd name="connsiteY11" fmla="*/ 829628 h 1086803"/>
              <a:gd name="connsiteX12" fmla="*/ 790575 w 1158191"/>
              <a:gd name="connsiteY12" fmla="*/ 872490 h 1086803"/>
              <a:gd name="connsiteX13" fmla="*/ 566737 w 1158191"/>
              <a:gd name="connsiteY13" fmla="*/ 872490 h 1086803"/>
              <a:gd name="connsiteX14" fmla="*/ 559118 w 1158191"/>
              <a:gd name="connsiteY14" fmla="*/ 864870 h 1086803"/>
              <a:gd name="connsiteX15" fmla="*/ 566737 w 1158191"/>
              <a:gd name="connsiteY15" fmla="*/ 857250 h 1086803"/>
              <a:gd name="connsiteX16" fmla="*/ 790575 w 1158191"/>
              <a:gd name="connsiteY16" fmla="*/ 857250 h 1086803"/>
              <a:gd name="connsiteX17" fmla="*/ 829628 w 1158191"/>
              <a:gd name="connsiteY17" fmla="*/ 823913 h 1086803"/>
              <a:gd name="connsiteX18" fmla="*/ 803910 w 1158191"/>
              <a:gd name="connsiteY18" fmla="*/ 779145 h 1086803"/>
              <a:gd name="connsiteX19" fmla="*/ 512445 w 1158191"/>
              <a:gd name="connsiteY19" fmla="*/ 675323 h 1086803"/>
              <a:gd name="connsiteX20" fmla="*/ 467083 w 1158191"/>
              <a:gd name="connsiteY20" fmla="*/ 666155 h 1086803"/>
              <a:gd name="connsiteX21" fmla="*/ 7620 w 1158191"/>
              <a:gd name="connsiteY21" fmla="*/ 637223 h 1086803"/>
              <a:gd name="connsiteX22" fmla="*/ 172402 w 1158191"/>
              <a:gd name="connsiteY22" fmla="*/ 637223 h 1086803"/>
              <a:gd name="connsiteX23" fmla="*/ 226695 w 1158191"/>
              <a:gd name="connsiteY23" fmla="*/ 684848 h 1086803"/>
              <a:gd name="connsiteX24" fmla="*/ 419100 w 1158191"/>
              <a:gd name="connsiteY24" fmla="*/ 652463 h 1086803"/>
              <a:gd name="connsiteX25" fmla="*/ 518160 w 1158191"/>
              <a:gd name="connsiteY25" fmla="*/ 661036 h 1086803"/>
              <a:gd name="connsiteX26" fmla="*/ 809625 w 1158191"/>
              <a:gd name="connsiteY26" fmla="*/ 764858 h 1086803"/>
              <a:gd name="connsiteX27" fmla="*/ 845820 w 1158191"/>
              <a:gd name="connsiteY27" fmla="*/ 814388 h 1086803"/>
              <a:gd name="connsiteX28" fmla="*/ 1095375 w 1158191"/>
              <a:gd name="connsiteY28" fmla="*/ 780098 h 1086803"/>
              <a:gd name="connsiteX29" fmla="*/ 1156335 w 1158191"/>
              <a:gd name="connsiteY29" fmla="*/ 820103 h 1086803"/>
              <a:gd name="connsiteX30" fmla="*/ 1124903 w 1158191"/>
              <a:gd name="connsiteY30" fmla="*/ 884873 h 1086803"/>
              <a:gd name="connsiteX31" fmla="*/ 694373 w 1158191"/>
              <a:gd name="connsiteY31" fmla="*/ 1070611 h 1086803"/>
              <a:gd name="connsiteX32" fmla="*/ 616268 w 1158191"/>
              <a:gd name="connsiteY32" fmla="*/ 1086803 h 1086803"/>
              <a:gd name="connsiteX33" fmla="*/ 561975 w 1158191"/>
              <a:gd name="connsiteY33" fmla="*/ 1079183 h 1086803"/>
              <a:gd name="connsiteX34" fmla="*/ 353378 w 1158191"/>
              <a:gd name="connsiteY34" fmla="*/ 1020128 h 1086803"/>
              <a:gd name="connsiteX35" fmla="*/ 303847 w 1158191"/>
              <a:gd name="connsiteY35" fmla="*/ 1013461 h 1086803"/>
              <a:gd name="connsiteX36" fmla="*/ 227647 w 1158191"/>
              <a:gd name="connsiteY36" fmla="*/ 1013461 h 1086803"/>
              <a:gd name="connsiteX37" fmla="*/ 172402 w 1158191"/>
              <a:gd name="connsiteY37" fmla="*/ 1063943 h 1086803"/>
              <a:gd name="connsiteX38" fmla="*/ 7620 w 1158191"/>
              <a:gd name="connsiteY38" fmla="*/ 1063943 h 1086803"/>
              <a:gd name="connsiteX39" fmla="*/ 0 w 1158191"/>
              <a:gd name="connsiteY39" fmla="*/ 1056323 h 1086803"/>
              <a:gd name="connsiteX40" fmla="*/ 7620 w 1158191"/>
              <a:gd name="connsiteY40" fmla="*/ 1048703 h 1086803"/>
              <a:gd name="connsiteX41" fmla="*/ 172402 w 1158191"/>
              <a:gd name="connsiteY41" fmla="*/ 1048703 h 1086803"/>
              <a:gd name="connsiteX42" fmla="*/ 212408 w 1158191"/>
              <a:gd name="connsiteY42" fmla="*/ 1008698 h 1086803"/>
              <a:gd name="connsiteX43" fmla="*/ 212408 w 1158191"/>
              <a:gd name="connsiteY43" fmla="*/ 692468 h 1086803"/>
              <a:gd name="connsiteX44" fmla="*/ 172402 w 1158191"/>
              <a:gd name="connsiteY44" fmla="*/ 652463 h 1086803"/>
              <a:gd name="connsiteX45" fmla="*/ 7620 w 1158191"/>
              <a:gd name="connsiteY45" fmla="*/ 652463 h 1086803"/>
              <a:gd name="connsiteX46" fmla="*/ 0 w 1158191"/>
              <a:gd name="connsiteY46" fmla="*/ 644843 h 1086803"/>
              <a:gd name="connsiteX47" fmla="*/ 7620 w 1158191"/>
              <a:gd name="connsiteY47" fmla="*/ 637223 h 1086803"/>
              <a:gd name="connsiteX48" fmla="*/ 852487 w 1158191"/>
              <a:gd name="connsiteY48" fmla="*/ 198120 h 1086803"/>
              <a:gd name="connsiteX49" fmla="*/ 860107 w 1158191"/>
              <a:gd name="connsiteY49" fmla="*/ 205740 h 1086803"/>
              <a:gd name="connsiteX50" fmla="*/ 860107 w 1158191"/>
              <a:gd name="connsiteY50" fmla="*/ 221932 h 1086803"/>
              <a:gd name="connsiteX51" fmla="*/ 830579 w 1158191"/>
              <a:gd name="connsiteY51" fmla="*/ 268605 h 1086803"/>
              <a:gd name="connsiteX52" fmla="*/ 890587 w 1158191"/>
              <a:gd name="connsiteY52" fmla="*/ 321945 h 1086803"/>
              <a:gd name="connsiteX53" fmla="*/ 896302 w 1158191"/>
              <a:gd name="connsiteY53" fmla="*/ 321945 h 1086803"/>
              <a:gd name="connsiteX54" fmla="*/ 943927 w 1158191"/>
              <a:gd name="connsiteY54" fmla="*/ 277177 h 1086803"/>
              <a:gd name="connsiteX55" fmla="*/ 943927 w 1158191"/>
              <a:gd name="connsiteY55" fmla="*/ 245745 h 1086803"/>
              <a:gd name="connsiteX56" fmla="*/ 922019 w 1158191"/>
              <a:gd name="connsiteY56" fmla="*/ 225742 h 1086803"/>
              <a:gd name="connsiteX57" fmla="*/ 914399 w 1158191"/>
              <a:gd name="connsiteY57" fmla="*/ 218123 h 1086803"/>
              <a:gd name="connsiteX58" fmla="*/ 922019 w 1158191"/>
              <a:gd name="connsiteY58" fmla="*/ 210502 h 1086803"/>
              <a:gd name="connsiteX59" fmla="*/ 959166 w 1158191"/>
              <a:gd name="connsiteY59" fmla="*/ 245745 h 1086803"/>
              <a:gd name="connsiteX60" fmla="*/ 959166 w 1158191"/>
              <a:gd name="connsiteY60" fmla="*/ 276225 h 1086803"/>
              <a:gd name="connsiteX61" fmla="*/ 896302 w 1158191"/>
              <a:gd name="connsiteY61" fmla="*/ 336232 h 1086803"/>
              <a:gd name="connsiteX62" fmla="*/ 890587 w 1158191"/>
              <a:gd name="connsiteY62" fmla="*/ 336232 h 1086803"/>
              <a:gd name="connsiteX63" fmla="*/ 815339 w 1158191"/>
              <a:gd name="connsiteY63" fmla="*/ 273367 h 1086803"/>
              <a:gd name="connsiteX64" fmla="*/ 804862 w 1158191"/>
              <a:gd name="connsiteY64" fmla="*/ 274320 h 1086803"/>
              <a:gd name="connsiteX65" fmla="*/ 793432 w 1158191"/>
              <a:gd name="connsiteY65" fmla="*/ 274320 h 1086803"/>
              <a:gd name="connsiteX66" fmla="*/ 752474 w 1158191"/>
              <a:gd name="connsiteY66" fmla="*/ 236220 h 1086803"/>
              <a:gd name="connsiteX67" fmla="*/ 760094 w 1158191"/>
              <a:gd name="connsiteY67" fmla="*/ 228600 h 1086803"/>
              <a:gd name="connsiteX68" fmla="*/ 767714 w 1158191"/>
              <a:gd name="connsiteY68" fmla="*/ 236220 h 1086803"/>
              <a:gd name="connsiteX69" fmla="*/ 793432 w 1158191"/>
              <a:gd name="connsiteY69" fmla="*/ 259080 h 1086803"/>
              <a:gd name="connsiteX70" fmla="*/ 804862 w 1158191"/>
              <a:gd name="connsiteY70" fmla="*/ 259080 h 1086803"/>
              <a:gd name="connsiteX71" fmla="*/ 844867 w 1158191"/>
              <a:gd name="connsiteY71" fmla="*/ 221932 h 1086803"/>
              <a:gd name="connsiteX72" fmla="*/ 844867 w 1158191"/>
              <a:gd name="connsiteY72" fmla="*/ 205740 h 1086803"/>
              <a:gd name="connsiteX73" fmla="*/ 852487 w 1158191"/>
              <a:gd name="connsiteY73" fmla="*/ 198120 h 1086803"/>
              <a:gd name="connsiteX74" fmla="*/ 736282 w 1158191"/>
              <a:gd name="connsiteY74" fmla="*/ 133350 h 1086803"/>
              <a:gd name="connsiteX75" fmla="*/ 743902 w 1158191"/>
              <a:gd name="connsiteY75" fmla="*/ 133350 h 1086803"/>
              <a:gd name="connsiteX76" fmla="*/ 802005 w 1158191"/>
              <a:gd name="connsiteY76" fmla="*/ 187642 h 1086803"/>
              <a:gd name="connsiteX77" fmla="*/ 802005 w 1158191"/>
              <a:gd name="connsiteY77" fmla="*/ 198120 h 1086803"/>
              <a:gd name="connsiteX78" fmla="*/ 794385 w 1158191"/>
              <a:gd name="connsiteY78" fmla="*/ 205740 h 1086803"/>
              <a:gd name="connsiteX79" fmla="*/ 786765 w 1158191"/>
              <a:gd name="connsiteY79" fmla="*/ 198120 h 1086803"/>
              <a:gd name="connsiteX80" fmla="*/ 786765 w 1158191"/>
              <a:gd name="connsiteY80" fmla="*/ 187642 h 1086803"/>
              <a:gd name="connsiteX81" fmla="*/ 743902 w 1158191"/>
              <a:gd name="connsiteY81" fmla="*/ 148590 h 1086803"/>
              <a:gd name="connsiteX82" fmla="*/ 736282 w 1158191"/>
              <a:gd name="connsiteY82" fmla="*/ 148590 h 1086803"/>
              <a:gd name="connsiteX83" fmla="*/ 709612 w 1158191"/>
              <a:gd name="connsiteY83" fmla="*/ 173355 h 1086803"/>
              <a:gd name="connsiteX84" fmla="*/ 701992 w 1158191"/>
              <a:gd name="connsiteY84" fmla="*/ 180975 h 1086803"/>
              <a:gd name="connsiteX85" fmla="*/ 694372 w 1158191"/>
              <a:gd name="connsiteY85" fmla="*/ 173355 h 1086803"/>
              <a:gd name="connsiteX86" fmla="*/ 736282 w 1158191"/>
              <a:gd name="connsiteY86" fmla="*/ 133350 h 1086803"/>
              <a:gd name="connsiteX87" fmla="*/ 738187 w 1158191"/>
              <a:gd name="connsiteY87" fmla="*/ 59055 h 1086803"/>
              <a:gd name="connsiteX88" fmla="*/ 762000 w 1158191"/>
              <a:gd name="connsiteY88" fmla="*/ 59055 h 1086803"/>
              <a:gd name="connsiteX89" fmla="*/ 825817 w 1158191"/>
              <a:gd name="connsiteY89" fmla="*/ 112395 h 1086803"/>
              <a:gd name="connsiteX90" fmla="*/ 830580 w 1158191"/>
              <a:gd name="connsiteY90" fmla="*/ 112395 h 1086803"/>
              <a:gd name="connsiteX91" fmla="*/ 915352 w 1158191"/>
              <a:gd name="connsiteY91" fmla="*/ 192405 h 1086803"/>
              <a:gd name="connsiteX92" fmla="*/ 915352 w 1158191"/>
              <a:gd name="connsiteY92" fmla="*/ 211455 h 1086803"/>
              <a:gd name="connsiteX93" fmla="*/ 884872 w 1158191"/>
              <a:gd name="connsiteY93" fmla="*/ 240030 h 1086803"/>
              <a:gd name="connsiteX94" fmla="*/ 877252 w 1158191"/>
              <a:gd name="connsiteY94" fmla="*/ 232410 h 1086803"/>
              <a:gd name="connsiteX95" fmla="*/ 884872 w 1158191"/>
              <a:gd name="connsiteY95" fmla="*/ 224790 h 1086803"/>
              <a:gd name="connsiteX96" fmla="*/ 900112 w 1158191"/>
              <a:gd name="connsiteY96" fmla="*/ 211455 h 1086803"/>
              <a:gd name="connsiteX97" fmla="*/ 900112 w 1158191"/>
              <a:gd name="connsiteY97" fmla="*/ 192405 h 1086803"/>
              <a:gd name="connsiteX98" fmla="*/ 830580 w 1158191"/>
              <a:gd name="connsiteY98" fmla="*/ 127635 h 1086803"/>
              <a:gd name="connsiteX99" fmla="*/ 818197 w 1158191"/>
              <a:gd name="connsiteY99" fmla="*/ 127635 h 1086803"/>
              <a:gd name="connsiteX100" fmla="*/ 810577 w 1158191"/>
              <a:gd name="connsiteY100" fmla="*/ 120015 h 1086803"/>
              <a:gd name="connsiteX101" fmla="*/ 761047 w 1158191"/>
              <a:gd name="connsiteY101" fmla="*/ 74295 h 1086803"/>
              <a:gd name="connsiteX102" fmla="*/ 737235 w 1158191"/>
              <a:gd name="connsiteY102" fmla="*/ 74295 h 1086803"/>
              <a:gd name="connsiteX103" fmla="*/ 656272 w 1158191"/>
              <a:gd name="connsiteY103" fmla="*/ 149543 h 1086803"/>
              <a:gd name="connsiteX104" fmla="*/ 656272 w 1158191"/>
              <a:gd name="connsiteY104" fmla="*/ 164783 h 1086803"/>
              <a:gd name="connsiteX105" fmla="*/ 648652 w 1158191"/>
              <a:gd name="connsiteY105" fmla="*/ 172403 h 1086803"/>
              <a:gd name="connsiteX106" fmla="*/ 641032 w 1158191"/>
              <a:gd name="connsiteY106" fmla="*/ 164783 h 1086803"/>
              <a:gd name="connsiteX107" fmla="*/ 641032 w 1158191"/>
              <a:gd name="connsiteY107" fmla="*/ 149543 h 1086803"/>
              <a:gd name="connsiteX108" fmla="*/ 641032 w 1158191"/>
              <a:gd name="connsiteY108" fmla="*/ 148590 h 1086803"/>
              <a:gd name="connsiteX109" fmla="*/ 627697 w 1158191"/>
              <a:gd name="connsiteY109" fmla="*/ 148590 h 1086803"/>
              <a:gd name="connsiteX110" fmla="*/ 563880 w 1158191"/>
              <a:gd name="connsiteY110" fmla="*/ 207645 h 1086803"/>
              <a:gd name="connsiteX111" fmla="*/ 643890 w 1158191"/>
              <a:gd name="connsiteY111" fmla="*/ 281940 h 1086803"/>
              <a:gd name="connsiteX112" fmla="*/ 647700 w 1158191"/>
              <a:gd name="connsiteY112" fmla="*/ 282893 h 1086803"/>
              <a:gd name="connsiteX113" fmla="*/ 707707 w 1158191"/>
              <a:gd name="connsiteY113" fmla="*/ 235268 h 1086803"/>
              <a:gd name="connsiteX114" fmla="*/ 715327 w 1158191"/>
              <a:gd name="connsiteY114" fmla="*/ 242888 h 1086803"/>
              <a:gd name="connsiteX115" fmla="*/ 707707 w 1158191"/>
              <a:gd name="connsiteY115" fmla="*/ 250507 h 1086803"/>
              <a:gd name="connsiteX116" fmla="*/ 661987 w 1158191"/>
              <a:gd name="connsiteY116" fmla="*/ 292418 h 1086803"/>
              <a:gd name="connsiteX117" fmla="*/ 703897 w 1158191"/>
              <a:gd name="connsiteY117" fmla="*/ 331470 h 1086803"/>
              <a:gd name="connsiteX118" fmla="*/ 739140 w 1158191"/>
              <a:gd name="connsiteY118" fmla="*/ 331470 h 1086803"/>
              <a:gd name="connsiteX119" fmla="*/ 797242 w 1158191"/>
              <a:gd name="connsiteY119" fmla="*/ 386715 h 1086803"/>
              <a:gd name="connsiteX120" fmla="*/ 797242 w 1158191"/>
              <a:gd name="connsiteY120" fmla="*/ 720090 h 1086803"/>
              <a:gd name="connsiteX121" fmla="*/ 789622 w 1158191"/>
              <a:gd name="connsiteY121" fmla="*/ 727710 h 1086803"/>
              <a:gd name="connsiteX122" fmla="*/ 781050 w 1158191"/>
              <a:gd name="connsiteY122" fmla="*/ 720090 h 1086803"/>
              <a:gd name="connsiteX123" fmla="*/ 781050 w 1158191"/>
              <a:gd name="connsiteY123" fmla="*/ 386715 h 1086803"/>
              <a:gd name="connsiteX124" fmla="*/ 738187 w 1158191"/>
              <a:gd name="connsiteY124" fmla="*/ 346710 h 1086803"/>
              <a:gd name="connsiteX125" fmla="*/ 702945 w 1158191"/>
              <a:gd name="connsiteY125" fmla="*/ 346710 h 1086803"/>
              <a:gd name="connsiteX126" fmla="*/ 645795 w 1158191"/>
              <a:gd name="connsiteY126" fmla="*/ 296228 h 1086803"/>
              <a:gd name="connsiteX127" fmla="*/ 642937 w 1158191"/>
              <a:gd name="connsiteY127" fmla="*/ 297180 h 1086803"/>
              <a:gd name="connsiteX128" fmla="*/ 547687 w 1158191"/>
              <a:gd name="connsiteY128" fmla="*/ 207645 h 1086803"/>
              <a:gd name="connsiteX129" fmla="*/ 626745 w 1158191"/>
              <a:gd name="connsiteY129" fmla="*/ 133350 h 1086803"/>
              <a:gd name="connsiteX130" fmla="*/ 642937 w 1158191"/>
              <a:gd name="connsiteY130" fmla="*/ 133350 h 1086803"/>
              <a:gd name="connsiteX131" fmla="*/ 738187 w 1158191"/>
              <a:gd name="connsiteY131" fmla="*/ 59055 h 1086803"/>
              <a:gd name="connsiteX132" fmla="*/ 744854 w 1158191"/>
              <a:gd name="connsiteY132" fmla="*/ 0 h 1086803"/>
              <a:gd name="connsiteX133" fmla="*/ 1040129 w 1158191"/>
              <a:gd name="connsiteY133" fmla="*/ 236220 h 1086803"/>
              <a:gd name="connsiteX134" fmla="*/ 938212 w 1158191"/>
              <a:gd name="connsiteY134" fmla="*/ 548640 h 1086803"/>
              <a:gd name="connsiteX135" fmla="*/ 938212 w 1158191"/>
              <a:gd name="connsiteY135" fmla="*/ 663893 h 1086803"/>
              <a:gd name="connsiteX136" fmla="*/ 930592 w 1158191"/>
              <a:gd name="connsiteY136" fmla="*/ 671513 h 1086803"/>
              <a:gd name="connsiteX137" fmla="*/ 922972 w 1158191"/>
              <a:gd name="connsiteY137" fmla="*/ 663893 h 1086803"/>
              <a:gd name="connsiteX138" fmla="*/ 922972 w 1158191"/>
              <a:gd name="connsiteY138" fmla="*/ 546735 h 1086803"/>
              <a:gd name="connsiteX139" fmla="*/ 923924 w 1158191"/>
              <a:gd name="connsiteY139" fmla="*/ 541973 h 1086803"/>
              <a:gd name="connsiteX140" fmla="*/ 1024889 w 1158191"/>
              <a:gd name="connsiteY140" fmla="*/ 236220 h 1086803"/>
              <a:gd name="connsiteX141" fmla="*/ 744854 w 1158191"/>
              <a:gd name="connsiteY141" fmla="*/ 14288 h 1086803"/>
              <a:gd name="connsiteX142" fmla="*/ 492442 w 1158191"/>
              <a:gd name="connsiteY142" fmla="*/ 250507 h 1086803"/>
              <a:gd name="connsiteX143" fmla="*/ 492442 w 1158191"/>
              <a:gd name="connsiteY143" fmla="*/ 304800 h 1086803"/>
              <a:gd name="connsiteX144" fmla="*/ 491489 w 1158191"/>
              <a:gd name="connsiteY144" fmla="*/ 308610 h 1086803"/>
              <a:gd name="connsiteX145" fmla="*/ 436244 w 1158191"/>
              <a:gd name="connsiteY145" fmla="*/ 409575 h 1086803"/>
              <a:gd name="connsiteX146" fmla="*/ 437197 w 1158191"/>
              <a:gd name="connsiteY146" fmla="*/ 425767 h 1086803"/>
              <a:gd name="connsiteX147" fmla="*/ 455294 w 1158191"/>
              <a:gd name="connsiteY147" fmla="*/ 435292 h 1086803"/>
              <a:gd name="connsiteX148" fmla="*/ 498157 w 1158191"/>
              <a:gd name="connsiteY148" fmla="*/ 435292 h 1086803"/>
              <a:gd name="connsiteX149" fmla="*/ 505777 w 1158191"/>
              <a:gd name="connsiteY149" fmla="*/ 442913 h 1086803"/>
              <a:gd name="connsiteX150" fmla="*/ 505777 w 1158191"/>
              <a:gd name="connsiteY150" fmla="*/ 570548 h 1086803"/>
              <a:gd name="connsiteX151" fmla="*/ 546734 w 1158191"/>
              <a:gd name="connsiteY151" fmla="*/ 608648 h 1086803"/>
              <a:gd name="connsiteX152" fmla="*/ 648652 w 1158191"/>
              <a:gd name="connsiteY152" fmla="*/ 608648 h 1086803"/>
              <a:gd name="connsiteX153" fmla="*/ 656272 w 1158191"/>
              <a:gd name="connsiteY153" fmla="*/ 616268 h 1086803"/>
              <a:gd name="connsiteX154" fmla="*/ 656272 w 1158191"/>
              <a:gd name="connsiteY154" fmla="*/ 674370 h 1086803"/>
              <a:gd name="connsiteX155" fmla="*/ 648652 w 1158191"/>
              <a:gd name="connsiteY155" fmla="*/ 681990 h 1086803"/>
              <a:gd name="connsiteX156" fmla="*/ 641032 w 1158191"/>
              <a:gd name="connsiteY156" fmla="*/ 674370 h 1086803"/>
              <a:gd name="connsiteX157" fmla="*/ 641032 w 1158191"/>
              <a:gd name="connsiteY157" fmla="*/ 623888 h 1086803"/>
              <a:gd name="connsiteX158" fmla="*/ 547687 w 1158191"/>
              <a:gd name="connsiteY158" fmla="*/ 623888 h 1086803"/>
              <a:gd name="connsiteX159" fmla="*/ 491489 w 1158191"/>
              <a:gd name="connsiteY159" fmla="*/ 570548 h 1086803"/>
              <a:gd name="connsiteX160" fmla="*/ 491489 w 1158191"/>
              <a:gd name="connsiteY160" fmla="*/ 450532 h 1086803"/>
              <a:gd name="connsiteX161" fmla="*/ 455294 w 1158191"/>
              <a:gd name="connsiteY161" fmla="*/ 450532 h 1086803"/>
              <a:gd name="connsiteX162" fmla="*/ 424814 w 1158191"/>
              <a:gd name="connsiteY162" fmla="*/ 434340 h 1086803"/>
              <a:gd name="connsiteX163" fmla="*/ 422909 w 1158191"/>
              <a:gd name="connsiteY163" fmla="*/ 402907 h 1086803"/>
              <a:gd name="connsiteX164" fmla="*/ 477202 w 1158191"/>
              <a:gd name="connsiteY164" fmla="*/ 302895 h 1086803"/>
              <a:gd name="connsiteX165" fmla="*/ 477202 w 1158191"/>
              <a:gd name="connsiteY165" fmla="*/ 250507 h 1086803"/>
              <a:gd name="connsiteX166" fmla="*/ 744854 w 1158191"/>
              <a:gd name="connsiteY166" fmla="*/ 0 h 1086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158191" h="1086803">
                <a:moveTo>
                  <a:pt x="467083" y="666155"/>
                </a:moveTo>
                <a:cubicBezTo>
                  <a:pt x="451724" y="664845"/>
                  <a:pt x="436245" y="665322"/>
                  <a:pt x="421005" y="667703"/>
                </a:cubicBezTo>
                <a:lnTo>
                  <a:pt x="226695" y="700088"/>
                </a:lnTo>
                <a:lnTo>
                  <a:pt x="226695" y="999173"/>
                </a:lnTo>
                <a:lnTo>
                  <a:pt x="302895" y="999173"/>
                </a:lnTo>
                <a:cubicBezTo>
                  <a:pt x="320993" y="999173"/>
                  <a:pt x="340043" y="1002031"/>
                  <a:pt x="357187" y="1006793"/>
                </a:cubicBezTo>
                <a:lnTo>
                  <a:pt x="565785" y="1065848"/>
                </a:lnTo>
                <a:cubicBezTo>
                  <a:pt x="605790" y="1077278"/>
                  <a:pt x="649605" y="1074420"/>
                  <a:pt x="687705" y="1058228"/>
                </a:cubicBezTo>
                <a:lnTo>
                  <a:pt x="1118235" y="872490"/>
                </a:lnTo>
                <a:cubicBezTo>
                  <a:pt x="1141095" y="862013"/>
                  <a:pt x="1145858" y="841058"/>
                  <a:pt x="1141095" y="823913"/>
                </a:cubicBezTo>
                <a:cubicBezTo>
                  <a:pt x="1136333" y="807720"/>
                  <a:pt x="1121092" y="792480"/>
                  <a:pt x="1097280" y="795338"/>
                </a:cubicBezTo>
                <a:lnTo>
                  <a:pt x="843915" y="829628"/>
                </a:lnTo>
                <a:cubicBezTo>
                  <a:pt x="839153" y="851536"/>
                  <a:pt x="821055" y="872490"/>
                  <a:pt x="790575" y="872490"/>
                </a:cubicBezTo>
                <a:lnTo>
                  <a:pt x="566737" y="872490"/>
                </a:lnTo>
                <a:cubicBezTo>
                  <a:pt x="562928" y="872490"/>
                  <a:pt x="559118" y="868681"/>
                  <a:pt x="559118" y="864870"/>
                </a:cubicBezTo>
                <a:cubicBezTo>
                  <a:pt x="559118" y="861061"/>
                  <a:pt x="562928" y="857250"/>
                  <a:pt x="566737" y="857250"/>
                </a:cubicBezTo>
                <a:lnTo>
                  <a:pt x="790575" y="857250"/>
                </a:lnTo>
                <a:cubicBezTo>
                  <a:pt x="815340" y="857250"/>
                  <a:pt x="826770" y="839153"/>
                  <a:pt x="829628" y="823913"/>
                </a:cubicBezTo>
                <a:cubicBezTo>
                  <a:pt x="832485" y="808673"/>
                  <a:pt x="827723" y="787718"/>
                  <a:pt x="803910" y="779145"/>
                </a:cubicBezTo>
                <a:lnTo>
                  <a:pt x="512445" y="675323"/>
                </a:lnTo>
                <a:cubicBezTo>
                  <a:pt x="497682" y="670561"/>
                  <a:pt x="482442" y="667465"/>
                  <a:pt x="467083" y="666155"/>
                </a:cubicBezTo>
                <a:close/>
                <a:moveTo>
                  <a:pt x="7620" y="637223"/>
                </a:moveTo>
                <a:lnTo>
                  <a:pt x="172402" y="637223"/>
                </a:lnTo>
                <a:cubicBezTo>
                  <a:pt x="200025" y="637223"/>
                  <a:pt x="222885" y="658178"/>
                  <a:pt x="226695" y="684848"/>
                </a:cubicBezTo>
                <a:lnTo>
                  <a:pt x="419100" y="652463"/>
                </a:lnTo>
                <a:cubicBezTo>
                  <a:pt x="452437" y="646748"/>
                  <a:pt x="486728" y="649605"/>
                  <a:pt x="518160" y="661036"/>
                </a:cubicBezTo>
                <a:lnTo>
                  <a:pt x="809625" y="764858"/>
                </a:lnTo>
                <a:cubicBezTo>
                  <a:pt x="834390" y="774383"/>
                  <a:pt x="844868" y="794386"/>
                  <a:pt x="845820" y="814388"/>
                </a:cubicBezTo>
                <a:lnTo>
                  <a:pt x="1095375" y="780098"/>
                </a:lnTo>
                <a:cubicBezTo>
                  <a:pt x="1128713" y="775336"/>
                  <a:pt x="1149667" y="797243"/>
                  <a:pt x="1156335" y="820103"/>
                </a:cubicBezTo>
                <a:cubicBezTo>
                  <a:pt x="1162050" y="843915"/>
                  <a:pt x="1155383" y="872490"/>
                  <a:pt x="1124903" y="884873"/>
                </a:cubicBezTo>
                <a:lnTo>
                  <a:pt x="694373" y="1070611"/>
                </a:lnTo>
                <a:cubicBezTo>
                  <a:pt x="669608" y="1081088"/>
                  <a:pt x="642937" y="1086803"/>
                  <a:pt x="616268" y="1086803"/>
                </a:cubicBezTo>
                <a:cubicBezTo>
                  <a:pt x="598170" y="1086803"/>
                  <a:pt x="580073" y="1083945"/>
                  <a:pt x="561975" y="1079183"/>
                </a:cubicBezTo>
                <a:lnTo>
                  <a:pt x="353378" y="1020128"/>
                </a:lnTo>
                <a:cubicBezTo>
                  <a:pt x="337185" y="1015365"/>
                  <a:pt x="320993" y="1013461"/>
                  <a:pt x="303847" y="1013461"/>
                </a:cubicBezTo>
                <a:lnTo>
                  <a:pt x="227647" y="1013461"/>
                </a:lnTo>
                <a:cubicBezTo>
                  <a:pt x="224790" y="1042036"/>
                  <a:pt x="200977" y="1063943"/>
                  <a:pt x="172402" y="1063943"/>
                </a:cubicBezTo>
                <a:lnTo>
                  <a:pt x="7620" y="1063943"/>
                </a:lnTo>
                <a:cubicBezTo>
                  <a:pt x="3810" y="1063943"/>
                  <a:pt x="0" y="1060133"/>
                  <a:pt x="0" y="1056323"/>
                </a:cubicBezTo>
                <a:cubicBezTo>
                  <a:pt x="0" y="1052513"/>
                  <a:pt x="3810" y="1048703"/>
                  <a:pt x="7620" y="1048703"/>
                </a:cubicBezTo>
                <a:lnTo>
                  <a:pt x="172402" y="1048703"/>
                </a:lnTo>
                <a:cubicBezTo>
                  <a:pt x="194310" y="1048703"/>
                  <a:pt x="212408" y="1030606"/>
                  <a:pt x="212408" y="1008698"/>
                </a:cubicBezTo>
                <a:lnTo>
                  <a:pt x="212408" y="692468"/>
                </a:lnTo>
                <a:cubicBezTo>
                  <a:pt x="212408" y="670561"/>
                  <a:pt x="194310" y="652463"/>
                  <a:pt x="172402" y="652463"/>
                </a:cubicBezTo>
                <a:lnTo>
                  <a:pt x="7620" y="652463"/>
                </a:lnTo>
                <a:cubicBezTo>
                  <a:pt x="3810" y="652463"/>
                  <a:pt x="0" y="648653"/>
                  <a:pt x="0" y="644843"/>
                </a:cubicBezTo>
                <a:cubicBezTo>
                  <a:pt x="0" y="641033"/>
                  <a:pt x="3810" y="637223"/>
                  <a:pt x="7620" y="637223"/>
                </a:cubicBezTo>
                <a:close/>
                <a:moveTo>
                  <a:pt x="852487" y="198120"/>
                </a:moveTo>
                <a:cubicBezTo>
                  <a:pt x="856297" y="198120"/>
                  <a:pt x="860107" y="201930"/>
                  <a:pt x="860107" y="205740"/>
                </a:cubicBezTo>
                <a:lnTo>
                  <a:pt x="860107" y="221932"/>
                </a:lnTo>
                <a:cubicBezTo>
                  <a:pt x="860107" y="241935"/>
                  <a:pt x="847724" y="260032"/>
                  <a:pt x="830579" y="268605"/>
                </a:cubicBezTo>
                <a:cubicBezTo>
                  <a:pt x="832484" y="298132"/>
                  <a:pt x="858202" y="321945"/>
                  <a:pt x="890587" y="321945"/>
                </a:cubicBezTo>
                <a:lnTo>
                  <a:pt x="896302" y="321945"/>
                </a:lnTo>
                <a:cubicBezTo>
                  <a:pt x="922019" y="321945"/>
                  <a:pt x="943927" y="301942"/>
                  <a:pt x="943927" y="277177"/>
                </a:cubicBezTo>
                <a:lnTo>
                  <a:pt x="943927" y="245745"/>
                </a:lnTo>
                <a:cubicBezTo>
                  <a:pt x="943927" y="234315"/>
                  <a:pt x="934402" y="225742"/>
                  <a:pt x="922019" y="225742"/>
                </a:cubicBezTo>
                <a:cubicBezTo>
                  <a:pt x="918209" y="225742"/>
                  <a:pt x="914399" y="221932"/>
                  <a:pt x="914399" y="218123"/>
                </a:cubicBezTo>
                <a:cubicBezTo>
                  <a:pt x="914399" y="214313"/>
                  <a:pt x="918209" y="210502"/>
                  <a:pt x="922019" y="210502"/>
                </a:cubicBezTo>
                <a:cubicBezTo>
                  <a:pt x="942022" y="210502"/>
                  <a:pt x="959166" y="226695"/>
                  <a:pt x="959166" y="245745"/>
                </a:cubicBezTo>
                <a:lnTo>
                  <a:pt x="959166" y="276225"/>
                </a:lnTo>
                <a:cubicBezTo>
                  <a:pt x="959166" y="309563"/>
                  <a:pt x="931544" y="336232"/>
                  <a:pt x="896302" y="336232"/>
                </a:cubicBezTo>
                <a:lnTo>
                  <a:pt x="890587" y="336232"/>
                </a:lnTo>
                <a:cubicBezTo>
                  <a:pt x="851534" y="336232"/>
                  <a:pt x="819149" y="308610"/>
                  <a:pt x="815339" y="273367"/>
                </a:cubicBezTo>
                <a:cubicBezTo>
                  <a:pt x="811529" y="274320"/>
                  <a:pt x="807719" y="275273"/>
                  <a:pt x="804862" y="274320"/>
                </a:cubicBezTo>
                <a:lnTo>
                  <a:pt x="793432" y="274320"/>
                </a:lnTo>
                <a:cubicBezTo>
                  <a:pt x="770572" y="274320"/>
                  <a:pt x="752474" y="257175"/>
                  <a:pt x="752474" y="236220"/>
                </a:cubicBezTo>
                <a:cubicBezTo>
                  <a:pt x="752474" y="232410"/>
                  <a:pt x="756284" y="228600"/>
                  <a:pt x="760094" y="228600"/>
                </a:cubicBezTo>
                <a:cubicBezTo>
                  <a:pt x="763904" y="228600"/>
                  <a:pt x="767714" y="232410"/>
                  <a:pt x="767714" y="236220"/>
                </a:cubicBezTo>
                <a:cubicBezTo>
                  <a:pt x="767714" y="248602"/>
                  <a:pt x="779144" y="259080"/>
                  <a:pt x="793432" y="259080"/>
                </a:cubicBezTo>
                <a:lnTo>
                  <a:pt x="804862" y="259080"/>
                </a:lnTo>
                <a:cubicBezTo>
                  <a:pt x="826769" y="259080"/>
                  <a:pt x="844867" y="242888"/>
                  <a:pt x="844867" y="221932"/>
                </a:cubicBezTo>
                <a:lnTo>
                  <a:pt x="844867" y="205740"/>
                </a:lnTo>
                <a:cubicBezTo>
                  <a:pt x="844867" y="201930"/>
                  <a:pt x="848677" y="198120"/>
                  <a:pt x="852487" y="198120"/>
                </a:cubicBezTo>
                <a:close/>
                <a:moveTo>
                  <a:pt x="736282" y="133350"/>
                </a:moveTo>
                <a:lnTo>
                  <a:pt x="743902" y="133350"/>
                </a:lnTo>
                <a:cubicBezTo>
                  <a:pt x="776287" y="133350"/>
                  <a:pt x="802005" y="157163"/>
                  <a:pt x="802005" y="187642"/>
                </a:cubicBezTo>
                <a:lnTo>
                  <a:pt x="802005" y="198120"/>
                </a:lnTo>
                <a:cubicBezTo>
                  <a:pt x="802005" y="201930"/>
                  <a:pt x="798195" y="205740"/>
                  <a:pt x="794385" y="205740"/>
                </a:cubicBezTo>
                <a:cubicBezTo>
                  <a:pt x="789622" y="205740"/>
                  <a:pt x="786765" y="202882"/>
                  <a:pt x="786765" y="198120"/>
                </a:cubicBezTo>
                <a:lnTo>
                  <a:pt x="786765" y="187642"/>
                </a:lnTo>
                <a:cubicBezTo>
                  <a:pt x="786765" y="165735"/>
                  <a:pt x="767715" y="148590"/>
                  <a:pt x="743902" y="148590"/>
                </a:cubicBezTo>
                <a:lnTo>
                  <a:pt x="736282" y="148590"/>
                </a:lnTo>
                <a:cubicBezTo>
                  <a:pt x="721995" y="148590"/>
                  <a:pt x="709612" y="160020"/>
                  <a:pt x="709612" y="173355"/>
                </a:cubicBezTo>
                <a:cubicBezTo>
                  <a:pt x="709612" y="177165"/>
                  <a:pt x="705802" y="180975"/>
                  <a:pt x="701992" y="180975"/>
                </a:cubicBezTo>
                <a:cubicBezTo>
                  <a:pt x="698182" y="180975"/>
                  <a:pt x="694372" y="177165"/>
                  <a:pt x="694372" y="173355"/>
                </a:cubicBezTo>
                <a:cubicBezTo>
                  <a:pt x="694372" y="151447"/>
                  <a:pt x="713422" y="133350"/>
                  <a:pt x="736282" y="133350"/>
                </a:cubicBezTo>
                <a:close/>
                <a:moveTo>
                  <a:pt x="738187" y="59055"/>
                </a:moveTo>
                <a:lnTo>
                  <a:pt x="762000" y="59055"/>
                </a:lnTo>
                <a:cubicBezTo>
                  <a:pt x="794385" y="59055"/>
                  <a:pt x="822007" y="81915"/>
                  <a:pt x="825817" y="112395"/>
                </a:cubicBezTo>
                <a:lnTo>
                  <a:pt x="830580" y="112395"/>
                </a:lnTo>
                <a:cubicBezTo>
                  <a:pt x="877252" y="112395"/>
                  <a:pt x="915352" y="148590"/>
                  <a:pt x="915352" y="192405"/>
                </a:cubicBezTo>
                <a:lnTo>
                  <a:pt x="915352" y="211455"/>
                </a:lnTo>
                <a:cubicBezTo>
                  <a:pt x="915352" y="226695"/>
                  <a:pt x="901065" y="240030"/>
                  <a:pt x="884872" y="240030"/>
                </a:cubicBezTo>
                <a:cubicBezTo>
                  <a:pt x="881062" y="240030"/>
                  <a:pt x="877252" y="236220"/>
                  <a:pt x="877252" y="232410"/>
                </a:cubicBezTo>
                <a:cubicBezTo>
                  <a:pt x="877252" y="228600"/>
                  <a:pt x="881062" y="224790"/>
                  <a:pt x="884872" y="224790"/>
                </a:cubicBezTo>
                <a:cubicBezTo>
                  <a:pt x="893445" y="224790"/>
                  <a:pt x="900112" y="219075"/>
                  <a:pt x="900112" y="211455"/>
                </a:cubicBezTo>
                <a:lnTo>
                  <a:pt x="900112" y="192405"/>
                </a:lnTo>
                <a:cubicBezTo>
                  <a:pt x="900112" y="156210"/>
                  <a:pt x="868679" y="127635"/>
                  <a:pt x="830580" y="127635"/>
                </a:cubicBezTo>
                <a:lnTo>
                  <a:pt x="818197" y="127635"/>
                </a:lnTo>
                <a:cubicBezTo>
                  <a:pt x="814387" y="127635"/>
                  <a:pt x="810577" y="123825"/>
                  <a:pt x="810577" y="120015"/>
                </a:cubicBezTo>
                <a:cubicBezTo>
                  <a:pt x="810577" y="95250"/>
                  <a:pt x="788670" y="74295"/>
                  <a:pt x="761047" y="74295"/>
                </a:cubicBezTo>
                <a:lnTo>
                  <a:pt x="737235" y="74295"/>
                </a:lnTo>
                <a:cubicBezTo>
                  <a:pt x="692467" y="74295"/>
                  <a:pt x="656272" y="107633"/>
                  <a:pt x="656272" y="149543"/>
                </a:cubicBezTo>
                <a:lnTo>
                  <a:pt x="656272" y="164783"/>
                </a:lnTo>
                <a:cubicBezTo>
                  <a:pt x="656272" y="168593"/>
                  <a:pt x="652462" y="172403"/>
                  <a:pt x="648652" y="172403"/>
                </a:cubicBezTo>
                <a:cubicBezTo>
                  <a:pt x="644842" y="172403"/>
                  <a:pt x="641032" y="168593"/>
                  <a:pt x="641032" y="164783"/>
                </a:cubicBezTo>
                <a:lnTo>
                  <a:pt x="641032" y="149543"/>
                </a:lnTo>
                <a:cubicBezTo>
                  <a:pt x="641032" y="149543"/>
                  <a:pt x="641032" y="148590"/>
                  <a:pt x="641032" y="148590"/>
                </a:cubicBezTo>
                <a:lnTo>
                  <a:pt x="627697" y="148590"/>
                </a:lnTo>
                <a:cubicBezTo>
                  <a:pt x="592455" y="148590"/>
                  <a:pt x="563880" y="175260"/>
                  <a:pt x="563880" y="207645"/>
                </a:cubicBezTo>
                <a:cubicBezTo>
                  <a:pt x="563880" y="248603"/>
                  <a:pt x="600075" y="281940"/>
                  <a:pt x="643890" y="281940"/>
                </a:cubicBezTo>
                <a:cubicBezTo>
                  <a:pt x="644842" y="281940"/>
                  <a:pt x="646747" y="281940"/>
                  <a:pt x="647700" y="282893"/>
                </a:cubicBezTo>
                <a:cubicBezTo>
                  <a:pt x="652462" y="256223"/>
                  <a:pt x="677227" y="235268"/>
                  <a:pt x="707707" y="235268"/>
                </a:cubicBezTo>
                <a:cubicBezTo>
                  <a:pt x="711517" y="235268"/>
                  <a:pt x="715327" y="239078"/>
                  <a:pt x="715327" y="242888"/>
                </a:cubicBezTo>
                <a:cubicBezTo>
                  <a:pt x="715327" y="246698"/>
                  <a:pt x="711517" y="250507"/>
                  <a:pt x="707707" y="250507"/>
                </a:cubicBezTo>
                <a:cubicBezTo>
                  <a:pt x="682942" y="250507"/>
                  <a:pt x="661987" y="268605"/>
                  <a:pt x="661987" y="292418"/>
                </a:cubicBezTo>
                <a:cubicBezTo>
                  <a:pt x="661987" y="314325"/>
                  <a:pt x="681037" y="331470"/>
                  <a:pt x="703897" y="331470"/>
                </a:cubicBezTo>
                <a:lnTo>
                  <a:pt x="739140" y="331470"/>
                </a:lnTo>
                <a:cubicBezTo>
                  <a:pt x="771525" y="331470"/>
                  <a:pt x="797242" y="356235"/>
                  <a:pt x="797242" y="386715"/>
                </a:cubicBezTo>
                <a:lnTo>
                  <a:pt x="797242" y="720090"/>
                </a:lnTo>
                <a:cubicBezTo>
                  <a:pt x="797242" y="723900"/>
                  <a:pt x="793432" y="727710"/>
                  <a:pt x="789622" y="727710"/>
                </a:cubicBezTo>
                <a:cubicBezTo>
                  <a:pt x="784860" y="727710"/>
                  <a:pt x="782002" y="724853"/>
                  <a:pt x="781050" y="720090"/>
                </a:cubicBezTo>
                <a:lnTo>
                  <a:pt x="781050" y="386715"/>
                </a:lnTo>
                <a:cubicBezTo>
                  <a:pt x="781050" y="364808"/>
                  <a:pt x="762000" y="346710"/>
                  <a:pt x="738187" y="346710"/>
                </a:cubicBezTo>
                <a:lnTo>
                  <a:pt x="702945" y="346710"/>
                </a:lnTo>
                <a:cubicBezTo>
                  <a:pt x="672465" y="346710"/>
                  <a:pt x="647700" y="324803"/>
                  <a:pt x="645795" y="296228"/>
                </a:cubicBezTo>
                <a:cubicBezTo>
                  <a:pt x="644842" y="297180"/>
                  <a:pt x="643890" y="297180"/>
                  <a:pt x="642937" y="297180"/>
                </a:cubicBezTo>
                <a:cubicBezTo>
                  <a:pt x="590550" y="297180"/>
                  <a:pt x="547687" y="257175"/>
                  <a:pt x="547687" y="207645"/>
                </a:cubicBezTo>
                <a:cubicBezTo>
                  <a:pt x="547687" y="166688"/>
                  <a:pt x="582930" y="133350"/>
                  <a:pt x="626745" y="133350"/>
                </a:cubicBezTo>
                <a:lnTo>
                  <a:pt x="642937" y="133350"/>
                </a:lnTo>
                <a:cubicBezTo>
                  <a:pt x="651510" y="91440"/>
                  <a:pt x="690562" y="59055"/>
                  <a:pt x="738187" y="59055"/>
                </a:cubicBezTo>
                <a:close/>
                <a:moveTo>
                  <a:pt x="744854" y="0"/>
                </a:moveTo>
                <a:cubicBezTo>
                  <a:pt x="937259" y="0"/>
                  <a:pt x="1033462" y="77152"/>
                  <a:pt x="1040129" y="236220"/>
                </a:cubicBezTo>
                <a:cubicBezTo>
                  <a:pt x="1045844" y="372428"/>
                  <a:pt x="1020127" y="434340"/>
                  <a:pt x="938212" y="548640"/>
                </a:cubicBezTo>
                <a:lnTo>
                  <a:pt x="938212" y="663893"/>
                </a:lnTo>
                <a:cubicBezTo>
                  <a:pt x="938212" y="667703"/>
                  <a:pt x="934402" y="671513"/>
                  <a:pt x="930592" y="671513"/>
                </a:cubicBezTo>
                <a:cubicBezTo>
                  <a:pt x="926782" y="671513"/>
                  <a:pt x="922972" y="667703"/>
                  <a:pt x="922972" y="663893"/>
                </a:cubicBezTo>
                <a:lnTo>
                  <a:pt x="922972" y="546735"/>
                </a:lnTo>
                <a:cubicBezTo>
                  <a:pt x="922972" y="544830"/>
                  <a:pt x="922972" y="542925"/>
                  <a:pt x="923924" y="541973"/>
                </a:cubicBezTo>
                <a:cubicBezTo>
                  <a:pt x="1005839" y="427673"/>
                  <a:pt x="1030604" y="370523"/>
                  <a:pt x="1024889" y="236220"/>
                </a:cubicBezTo>
                <a:cubicBezTo>
                  <a:pt x="1018222" y="84772"/>
                  <a:pt x="929639" y="14288"/>
                  <a:pt x="744854" y="14288"/>
                </a:cubicBezTo>
                <a:cubicBezTo>
                  <a:pt x="605789" y="14288"/>
                  <a:pt x="492442" y="120967"/>
                  <a:pt x="492442" y="250507"/>
                </a:cubicBezTo>
                <a:lnTo>
                  <a:pt x="492442" y="304800"/>
                </a:lnTo>
                <a:cubicBezTo>
                  <a:pt x="492442" y="306705"/>
                  <a:pt x="492442" y="307657"/>
                  <a:pt x="491489" y="308610"/>
                </a:cubicBezTo>
                <a:lnTo>
                  <a:pt x="436244" y="409575"/>
                </a:lnTo>
                <a:cubicBezTo>
                  <a:pt x="433387" y="414338"/>
                  <a:pt x="434339" y="421005"/>
                  <a:pt x="437197" y="425767"/>
                </a:cubicBezTo>
                <a:cubicBezTo>
                  <a:pt x="441007" y="431482"/>
                  <a:pt x="447674" y="435292"/>
                  <a:pt x="455294" y="435292"/>
                </a:cubicBezTo>
                <a:lnTo>
                  <a:pt x="498157" y="435292"/>
                </a:lnTo>
                <a:cubicBezTo>
                  <a:pt x="501967" y="435292"/>
                  <a:pt x="505777" y="439103"/>
                  <a:pt x="505777" y="442913"/>
                </a:cubicBezTo>
                <a:lnTo>
                  <a:pt x="505777" y="570548"/>
                </a:lnTo>
                <a:cubicBezTo>
                  <a:pt x="505777" y="591503"/>
                  <a:pt x="523874" y="608648"/>
                  <a:pt x="546734" y="608648"/>
                </a:cubicBezTo>
                <a:lnTo>
                  <a:pt x="648652" y="608648"/>
                </a:lnTo>
                <a:cubicBezTo>
                  <a:pt x="652462" y="608648"/>
                  <a:pt x="656272" y="612457"/>
                  <a:pt x="656272" y="616268"/>
                </a:cubicBezTo>
                <a:lnTo>
                  <a:pt x="656272" y="674370"/>
                </a:lnTo>
                <a:cubicBezTo>
                  <a:pt x="656272" y="678180"/>
                  <a:pt x="652462" y="681990"/>
                  <a:pt x="648652" y="681990"/>
                </a:cubicBezTo>
                <a:cubicBezTo>
                  <a:pt x="644842" y="681990"/>
                  <a:pt x="641032" y="678180"/>
                  <a:pt x="641032" y="674370"/>
                </a:cubicBezTo>
                <a:lnTo>
                  <a:pt x="641032" y="623888"/>
                </a:lnTo>
                <a:lnTo>
                  <a:pt x="547687" y="623888"/>
                </a:lnTo>
                <a:cubicBezTo>
                  <a:pt x="516254" y="623888"/>
                  <a:pt x="491489" y="600075"/>
                  <a:pt x="491489" y="570548"/>
                </a:cubicBezTo>
                <a:lnTo>
                  <a:pt x="491489" y="450532"/>
                </a:lnTo>
                <a:lnTo>
                  <a:pt x="455294" y="450532"/>
                </a:lnTo>
                <a:cubicBezTo>
                  <a:pt x="441959" y="450532"/>
                  <a:pt x="430529" y="443865"/>
                  <a:pt x="424814" y="434340"/>
                </a:cubicBezTo>
                <a:cubicBezTo>
                  <a:pt x="419099" y="424815"/>
                  <a:pt x="418147" y="413385"/>
                  <a:pt x="422909" y="402907"/>
                </a:cubicBezTo>
                <a:lnTo>
                  <a:pt x="477202" y="302895"/>
                </a:lnTo>
                <a:lnTo>
                  <a:pt x="477202" y="250507"/>
                </a:lnTo>
                <a:cubicBezTo>
                  <a:pt x="477202" y="112395"/>
                  <a:pt x="597217" y="0"/>
                  <a:pt x="744854" y="0"/>
                </a:cubicBezTo>
                <a:close/>
              </a:path>
            </a:pathLst>
          </a:custGeom>
          <a:solidFill>
            <a:srgbClr val="FFFFFF"/>
          </a:solidFill>
          <a:ln w="6350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sv-SE">
              <a:solidFill>
                <a:schemeClr val="tx1"/>
              </a:solidFill>
            </a:endParaRPr>
          </a:p>
        </p:txBody>
      </p:sp>
      <p:pic>
        <p:nvPicPr>
          <p:cNvPr id="239" name="Picture 238" descr="A hand holding a heart&#10;&#10;Description automatically generated">
            <a:extLst>
              <a:ext uri="{FF2B5EF4-FFF2-40B4-BE49-F238E27FC236}">
                <a16:creationId xmlns:a16="http://schemas.microsoft.com/office/drawing/2014/main" id="{B2EDECB3-B48D-57E9-80C6-3382035466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01273" y="4146173"/>
            <a:ext cx="678940" cy="6789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0" name="Picture 239" descr="A hand holding a brain&#10;&#10;Description automatically generated">
            <a:extLst>
              <a:ext uri="{FF2B5EF4-FFF2-40B4-BE49-F238E27FC236}">
                <a16:creationId xmlns:a16="http://schemas.microsoft.com/office/drawing/2014/main" id="{2ADB0CD9-69E8-0230-C336-B8B00E68B5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67682" y="4148823"/>
            <a:ext cx="657501" cy="6575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1" name="Picture 240">
            <a:extLst>
              <a:ext uri="{FF2B5EF4-FFF2-40B4-BE49-F238E27FC236}">
                <a16:creationId xmlns:a16="http://schemas.microsoft.com/office/drawing/2014/main" id="{C367B0D8-EAA4-CD33-6833-C249F62C63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54484" y="2006500"/>
            <a:ext cx="615344" cy="6153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2" name="Picture 241" descr="A black shield with a lock&#10;&#10;Description automatically generated">
            <a:extLst>
              <a:ext uri="{FF2B5EF4-FFF2-40B4-BE49-F238E27FC236}">
                <a16:creationId xmlns:a16="http://schemas.microsoft.com/office/drawing/2014/main" id="{E53BB7B5-0E06-907A-3289-202D6F1D84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37072" y="4187371"/>
            <a:ext cx="599137" cy="5991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3" name="Picture 242" descr="A black and white image of a first aid kit&#10;&#10;Description automatically generated">
            <a:extLst>
              <a:ext uri="{FF2B5EF4-FFF2-40B4-BE49-F238E27FC236}">
                <a16:creationId xmlns:a16="http://schemas.microsoft.com/office/drawing/2014/main" id="{2F8017E7-C292-E8FF-C42A-A6915522972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837428" y="3103661"/>
            <a:ext cx="592586" cy="59258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4" name="Picture 243" descr="A bell with waves in the middle&#10;&#10;Description automatically generated">
            <a:extLst>
              <a:ext uri="{FF2B5EF4-FFF2-40B4-BE49-F238E27FC236}">
                <a16:creationId xmlns:a16="http://schemas.microsoft.com/office/drawing/2014/main" id="{027ABD02-04D0-DD31-F267-DF5C7A1247B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311411" y="3002283"/>
            <a:ext cx="837489" cy="8374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5" name="Picture 244" descr="A group of people with arrows pointing to the side&#10;&#10;Description automatically generated">
            <a:extLst>
              <a:ext uri="{FF2B5EF4-FFF2-40B4-BE49-F238E27FC236}">
                <a16:creationId xmlns:a16="http://schemas.microsoft.com/office/drawing/2014/main" id="{C1AC2567-41C9-4045-FB62-6082DB1124D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13577" y="1960002"/>
            <a:ext cx="633600" cy="633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6" name="Picture 245" descr="A black background with a person running towards the exit&#10;&#10;Description automatically generated">
            <a:extLst>
              <a:ext uri="{FF2B5EF4-FFF2-40B4-BE49-F238E27FC236}">
                <a16:creationId xmlns:a16="http://schemas.microsoft.com/office/drawing/2014/main" id="{9CE9E36D-8201-F556-770C-3291BDAD2F4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226960" y="1909063"/>
            <a:ext cx="788110" cy="78811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7" name="Picture 246" descr="A phone with a cross and a speech bubble&#10;&#10;Description automatically generated">
            <a:extLst>
              <a:ext uri="{FF2B5EF4-FFF2-40B4-BE49-F238E27FC236}">
                <a16:creationId xmlns:a16="http://schemas.microsoft.com/office/drawing/2014/main" id="{47FD0E55-C96E-60C8-8CAA-D57316B398D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270899" y="3069357"/>
            <a:ext cx="612000" cy="612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150C1AB-0DCF-9A66-F87F-459867C91802}"/>
              </a:ext>
            </a:extLst>
          </p:cNvPr>
          <p:cNvSpPr txBox="1"/>
          <p:nvPr userDrawn="1"/>
        </p:nvSpPr>
        <p:spPr>
          <a:xfrm>
            <a:off x="8480266" y="2542226"/>
            <a:ext cx="91105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Protective Equipment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F4E54E-7624-7A67-3C75-68C657A0CA92}"/>
              </a:ext>
            </a:extLst>
          </p:cNvPr>
          <p:cNvSpPr txBox="1"/>
          <p:nvPr userDrawn="1"/>
        </p:nvSpPr>
        <p:spPr>
          <a:xfrm>
            <a:off x="6939886" y="2542226"/>
            <a:ext cx="789603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Assembly Point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9F7AF-A9DB-F279-4E56-5E8BA4C08C82}"/>
              </a:ext>
            </a:extLst>
          </p:cNvPr>
          <p:cNvSpPr txBox="1"/>
          <p:nvPr userDrawn="1"/>
        </p:nvSpPr>
        <p:spPr>
          <a:xfrm>
            <a:off x="5397613" y="2542226"/>
            <a:ext cx="92453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Emergency Exit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E3334F-121F-8C2D-FBDD-1B6C10C9CCB3}"/>
              </a:ext>
            </a:extLst>
          </p:cNvPr>
          <p:cNvSpPr txBox="1"/>
          <p:nvPr userDrawn="1"/>
        </p:nvSpPr>
        <p:spPr>
          <a:xfrm>
            <a:off x="8480266" y="4755033"/>
            <a:ext cx="678939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Cyber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Security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478AC6-85E8-9F23-9DB0-F9B6A43C423C}"/>
              </a:ext>
            </a:extLst>
          </p:cNvPr>
          <p:cNvSpPr txBox="1"/>
          <p:nvPr userDrawn="1"/>
        </p:nvSpPr>
        <p:spPr>
          <a:xfrm>
            <a:off x="6939886" y="4755033"/>
            <a:ext cx="881043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Health &amp;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Well-Being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5397614" y="4755033"/>
            <a:ext cx="110279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Psychological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Safety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8480267" y="3642962"/>
            <a:ext cx="91105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In Case of  Emergency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987059-C79E-6706-98C7-45D432CCE773}"/>
              </a:ext>
            </a:extLst>
          </p:cNvPr>
          <p:cNvSpPr txBox="1"/>
          <p:nvPr userDrawn="1"/>
        </p:nvSpPr>
        <p:spPr>
          <a:xfrm>
            <a:off x="5397613" y="3642962"/>
            <a:ext cx="92453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Emergency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Number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6939886" y="3642962"/>
            <a:ext cx="54349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First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Aid Kit</a:t>
            </a:r>
          </a:p>
        </p:txBody>
      </p:sp>
    </p:spTree>
    <p:extLst>
      <p:ext uri="{BB962C8B-B14F-4D97-AF65-F5344CB8AC3E}">
        <p14:creationId xmlns:p14="http://schemas.microsoft.com/office/powerpoint/2010/main" val="10173619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48" Type="http://schemas.openxmlformats.org/officeDocument/2006/relationships/theme" Target="../theme/theme3.xml"/><Relationship Id="rId8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0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noProof="0"/>
              <a:t>Mastertitelformat bearbeiten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DF958F-03C1-BE4D-96F4-9F3FC3439DDD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F786A50A-89D9-430E-B69D-1AD444E77F75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C27DB89-6629-F9DD-3E99-DA6DD870E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2565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88" r:id="rId6"/>
    <p:sldLayoutId id="2147483749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 userDrawn="1">
          <p15:clr>
            <a:srgbClr val="F26B43"/>
          </p15:clr>
        </p15:guide>
        <p15:guide id="4" orient="horz" pos="414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 userDrawn="1">
          <p15:clr>
            <a:srgbClr val="F26B43"/>
          </p15:clr>
        </p15:guide>
        <p15:guide id="9" pos="7514" userDrawn="1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8344FAD-26F2-4943-9CCA-300200173E84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EAE1431-B853-C061-340F-7B0E23B20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829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8" r:id="rId3"/>
    <p:sldLayoutId id="2147483659" r:id="rId4"/>
    <p:sldLayoutId id="2147483689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CEADA93-208E-3F4D-BE95-68170F5AA028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49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4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6" r:id="rId3"/>
    <p:sldLayoutId id="2147483732" r:id="rId4"/>
    <p:sldLayoutId id="2147483733" r:id="rId5"/>
    <p:sldLayoutId id="2147483734" r:id="rId6"/>
    <p:sldLayoutId id="2147483665" r:id="rId7"/>
    <p:sldLayoutId id="2147483661" r:id="rId8"/>
    <p:sldLayoutId id="2147483744" r:id="rId9"/>
    <p:sldLayoutId id="2147483663" r:id="rId10"/>
    <p:sldLayoutId id="2147483745" r:id="rId11"/>
    <p:sldLayoutId id="2147483664" r:id="rId12"/>
    <p:sldLayoutId id="2147483746" r:id="rId13"/>
    <p:sldLayoutId id="2147483666" r:id="rId14"/>
    <p:sldLayoutId id="2147483667" r:id="rId15"/>
    <p:sldLayoutId id="2147483747" r:id="rId16"/>
    <p:sldLayoutId id="2147483668" r:id="rId17"/>
    <p:sldLayoutId id="214748374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737" r:id="rId25"/>
    <p:sldLayoutId id="2147483675" r:id="rId26"/>
    <p:sldLayoutId id="2147483676" r:id="rId27"/>
    <p:sldLayoutId id="2147483677" r:id="rId28"/>
    <p:sldLayoutId id="2147483678" r:id="rId29"/>
    <p:sldLayoutId id="2147483680" r:id="rId30"/>
    <p:sldLayoutId id="2147483682" r:id="rId31"/>
    <p:sldLayoutId id="2147483681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743" r:id="rId38"/>
    <p:sldLayoutId id="2147483662" r:id="rId39"/>
    <p:sldLayoutId id="2147483783" r:id="rId40"/>
    <p:sldLayoutId id="2147483784" r:id="rId41"/>
    <p:sldLayoutId id="2147483785" r:id="rId42"/>
    <p:sldLayoutId id="2147483786" r:id="rId43"/>
    <p:sldLayoutId id="2147483787" r:id="rId44"/>
    <p:sldLayoutId id="2147483788" r:id="rId45"/>
    <p:sldLayoutId id="2147483789" r:id="rId46"/>
    <p:sldLayoutId id="2147483878" r:id="rId4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667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7238" indent="-2174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81075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6500" indent="-225425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2457450"/>
            <a:ext cx="11664950" cy="37433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72E8A16-2E4B-6A42-A59B-F33E2747F219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17" r:id="rId3"/>
    <p:sldLayoutId id="2147483721" r:id="rId4"/>
    <p:sldLayoutId id="2147483720" r:id="rId5"/>
    <p:sldLayoutId id="2147483722" r:id="rId6"/>
    <p:sldLayoutId id="2147483725" r:id="rId7"/>
    <p:sldLayoutId id="2147483723" r:id="rId8"/>
    <p:sldLayoutId id="2147483741" r:id="rId9"/>
    <p:sldLayoutId id="2147483724" r:id="rId10"/>
    <p:sldLayoutId id="2147483726" r:id="rId11"/>
    <p:sldLayoutId id="2147483742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256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05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2457450"/>
            <a:ext cx="11664950" cy="37433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72E8A16-2E4B-6A42-A59B-F33E2747F219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2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256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05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>
          <p15:clr>
            <a:srgbClr val="5ACBF0"/>
          </p15:clr>
        </p15:guide>
        <p15:guide id="7" orient="horz" pos="2092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>
          <p15:clr>
            <a:srgbClr val="5ACBF0"/>
          </p15:clr>
        </p15:guide>
        <p15:guide id="11" pos="2661">
          <p15:clr>
            <a:srgbClr val="5ACBF0"/>
          </p15:clr>
        </p15:guide>
        <p15:guide id="12" pos="2525">
          <p15:clr>
            <a:srgbClr val="5ACBF0"/>
          </p15:clr>
        </p15:guide>
        <p15:guide id="13" pos="1413">
          <p15:clr>
            <a:srgbClr val="5ACBF0"/>
          </p15:clr>
        </p15:guide>
        <p15:guide id="14" pos="1277">
          <p15:clr>
            <a:srgbClr val="5ACBF0"/>
          </p15:clr>
        </p15:guide>
        <p15:guide id="15" pos="5019">
          <p15:clr>
            <a:srgbClr val="5ACBF0"/>
          </p15:clr>
        </p15:guide>
        <p15:guide id="16" pos="5155">
          <p15:clr>
            <a:srgbClr val="5ACBF0"/>
          </p15:clr>
        </p15:guide>
        <p15:guide id="17" pos="6267">
          <p15:clr>
            <a:srgbClr val="5ACBF0"/>
          </p15:clr>
        </p15:guide>
        <p15:guide id="18" pos="6403">
          <p15:clr>
            <a:srgbClr val="5ACBF0"/>
          </p15:clr>
        </p15:guide>
        <p15:guide id="19" orient="horz" pos="1548">
          <p15:clr>
            <a:srgbClr val="A4A3A4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noProof="0"/>
              <a:t>Mastertitelformat bearbeiten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DF958F-03C1-BE4D-96F4-9F3FC3439DDD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F786A50A-89D9-430E-B69D-1AD444E77F75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C27DB89-6629-F9DD-3E99-DA6DD870E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712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>
          <p15:clr>
            <a:srgbClr val="5ACBF0"/>
          </p15:clr>
        </p15:guide>
        <p15:guide id="7" orient="horz" pos="2092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>
          <p15:clr>
            <a:srgbClr val="5ACBF0"/>
          </p15:clr>
        </p15:guide>
        <p15:guide id="11" pos="2661">
          <p15:clr>
            <a:srgbClr val="5ACBF0"/>
          </p15:clr>
        </p15:guide>
        <p15:guide id="12" pos="2525">
          <p15:clr>
            <a:srgbClr val="5ACBF0"/>
          </p15:clr>
        </p15:guide>
        <p15:guide id="13" pos="1413">
          <p15:clr>
            <a:srgbClr val="5ACBF0"/>
          </p15:clr>
        </p15:guide>
        <p15:guide id="14" pos="1277">
          <p15:clr>
            <a:srgbClr val="5ACBF0"/>
          </p15:clr>
        </p15:guide>
        <p15:guide id="15" pos="5019">
          <p15:clr>
            <a:srgbClr val="5ACBF0"/>
          </p15:clr>
        </p15:guide>
        <p15:guide id="16" pos="5155">
          <p15:clr>
            <a:srgbClr val="5ACBF0"/>
          </p15:clr>
        </p15:guide>
        <p15:guide id="17" pos="6267">
          <p15:clr>
            <a:srgbClr val="5ACBF0"/>
          </p15:clr>
        </p15:guide>
        <p15:guide id="18" pos="6403">
          <p15:clr>
            <a:srgbClr val="5ACBF0"/>
          </p15:clr>
        </p15:guide>
        <p15:guide id="19" orient="horz" pos="154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tif"/><Relationship Id="rId3" Type="http://schemas.openxmlformats.org/officeDocument/2006/relationships/image" Target="../media/image40.jpe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09B85-8D7B-8E64-53F6-818AF4319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2024 Seco Tools AB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20793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D4ABBD-0280-5A48-B70B-5B51F1CD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CC678D-4683-5447-B3D7-1F2AB14B7B60}" type="datetime1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5607DD-8208-76BD-85CE-1AD27905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Copyright © </a:t>
            </a:r>
            <a:fld id="{DEBBCA3A-5150-49D2-949E-00A6C74A30B8}" type="datetimeyyyy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</a:t>
            </a:fld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 Tools AB - All rights reserved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03BD6-581F-DEEE-ACB8-B84CEA5CA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EE2656-7156-804C-A57B-63BAB0C6A176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887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7D1E7C-4C2C-5BC9-0D26-ADDBF40F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launch 2024.1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50193-EDE3-EEA3-1AD9-A4BEAF69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2024 Seco Tools AB - All rights reserved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53EAD4-1C79-A3BD-3F1D-773231FD1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Overview </a:t>
            </a:r>
          </a:p>
        </p:txBody>
      </p:sp>
    </p:spTree>
    <p:extLst>
      <p:ext uri="{BB962C8B-B14F-4D97-AF65-F5344CB8AC3E}">
        <p14:creationId xmlns:p14="http://schemas.microsoft.com/office/powerpoint/2010/main" val="3099664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F79ECD-598A-AC0F-6BCD-40B7AF0FD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Launch 2024.1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AFB73E-92B5-B2E9-3316-AFB82B8F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3" name="Picture Placeholder 52" descr="Several metal parts with holes&#10;&#10;Description automatically generated">
            <a:extLst>
              <a:ext uri="{FF2B5EF4-FFF2-40B4-BE49-F238E27FC236}">
                <a16:creationId xmlns:a16="http://schemas.microsoft.com/office/drawing/2014/main" id="{5B250B82-7E53-5E6C-BC2F-78362EC818D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6145" r="6145"/>
          <a:stretch>
            <a:fillRect/>
          </a:stretch>
        </p:blipFill>
        <p:spPr/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8614B76-B4A2-7492-FF2F-B68C8B6C48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highlight>
                  <a:srgbClr val="00FF00"/>
                </a:highlight>
              </a:rPr>
              <a:t>MP3501</a:t>
            </a:r>
          </a:p>
        </p:txBody>
      </p:sp>
      <p:pic>
        <p:nvPicPr>
          <p:cNvPr id="61" name="Picture Placeholder 60" descr="A group of different types of metal objects&#10;&#10;Description automatically generated">
            <a:extLst>
              <a:ext uri="{FF2B5EF4-FFF2-40B4-BE49-F238E27FC236}">
                <a16:creationId xmlns:a16="http://schemas.microsoft.com/office/drawing/2014/main" id="{0F1ADAB2-71CC-D582-4B5E-62BBFF652DF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/>
          <a:srcRect l="-14552" t="8639" r="-14552" b="8639"/>
          <a:stretch/>
        </p:blipFill>
        <p:spPr>
          <a:xfrm>
            <a:off x="2139474" y="2697212"/>
            <a:ext cx="1764000" cy="1508400"/>
          </a:xfrm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F61F7F7-7499-3D94-02E5-3B5E6C245F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9761" y="2443862"/>
            <a:ext cx="1763713" cy="165600"/>
          </a:xfrm>
        </p:spPr>
        <p:txBody>
          <a:bodyPr/>
          <a:lstStyle/>
          <a:p>
            <a:r>
              <a:rPr lang="en-US" dirty="0" err="1">
                <a:highlight>
                  <a:srgbClr val="FFFF00"/>
                </a:highlight>
              </a:rPr>
              <a:t>Nanojet</a:t>
            </a:r>
            <a:r>
              <a:rPr lang="en-US" dirty="0">
                <a:highlight>
                  <a:srgbClr val="FFFF00"/>
                </a:highlight>
              </a:rPr>
              <a:t> reamers</a:t>
            </a:r>
          </a:p>
        </p:txBody>
      </p:sp>
      <p:pic>
        <p:nvPicPr>
          <p:cNvPr id="63" name="Picture Placeholder 62" descr="A close-up of a drill bit&#10;&#10;Description automatically generated">
            <a:extLst>
              <a:ext uri="{FF2B5EF4-FFF2-40B4-BE49-F238E27FC236}">
                <a16:creationId xmlns:a16="http://schemas.microsoft.com/office/drawing/2014/main" id="{A03A088C-110D-28B1-DE1B-5599B6E4FB4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 l="8520" r="8520"/>
          <a:stretch>
            <a:fillRect/>
          </a:stretch>
        </p:blipFill>
        <p:spPr>
          <a:ln w="12700">
            <a:solidFill>
              <a:schemeClr val="bg1">
                <a:lumMod val="85000"/>
              </a:schemeClr>
            </a:solidFill>
          </a:ln>
        </p:spPr>
      </p:pic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E6DF83AC-C3F9-D788-F13D-22DE5D2406A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JH730 addition</a:t>
            </a:r>
          </a:p>
        </p:txBody>
      </p:sp>
      <p:pic>
        <p:nvPicPr>
          <p:cNvPr id="65" name="Picture Placeholder 64" descr="A close up of a metal object&#10;&#10;Description automatically generated">
            <a:extLst>
              <a:ext uri="{FF2B5EF4-FFF2-40B4-BE49-F238E27FC236}">
                <a16:creationId xmlns:a16="http://schemas.microsoft.com/office/drawing/2014/main" id="{1BB4208F-E097-2CDA-77D6-5E842B25F6D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l="6145" r="6145"/>
          <a:stretch>
            <a:fillRect/>
          </a:stretch>
        </p:blipFill>
        <p:spPr/>
      </p:pic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818A20-2471-672C-40CE-DEA834B0BF4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sv-SE" dirty="0">
                <a:highlight>
                  <a:srgbClr val="FFFF00"/>
                </a:highlight>
              </a:rPr>
              <a:t>JS720 addition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67" name="Picture Placeholder 66" descr="A close-up of a drill bit&#10;&#10;Description automatically generated">
            <a:extLst>
              <a:ext uri="{FF2B5EF4-FFF2-40B4-BE49-F238E27FC236}">
                <a16:creationId xmlns:a16="http://schemas.microsoft.com/office/drawing/2014/main" id="{0256F55E-B9B6-B59D-5996-B6F5FE2BD77D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6"/>
          <a:srcRect l="-17177" t="6957" r="-17177" b="6957"/>
          <a:stretch/>
        </p:blipFill>
        <p:spPr>
          <a:xfrm>
            <a:off x="4228251" y="4692000"/>
            <a:ext cx="1764000" cy="1508400"/>
          </a:xfrm>
        </p:spPr>
      </p:pic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5AB53234-794B-F822-81FB-E3D55134330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sv-SE" dirty="0">
                <a:highlight>
                  <a:srgbClr val="FFFF00"/>
                </a:highlight>
              </a:rPr>
              <a:t>X-heads additions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69" name="Picture Placeholder 68">
            <a:extLst>
              <a:ext uri="{FF2B5EF4-FFF2-40B4-BE49-F238E27FC236}">
                <a16:creationId xmlns:a16="http://schemas.microsoft.com/office/drawing/2014/main" id="{A684B6C6-DB72-9168-1D24-062AAE74B27C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7"/>
          <a:srcRect l="6146" r="6146"/>
          <a:stretch/>
        </p:blipFill>
        <p:spPr/>
      </p:pic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D81989A4-B8B8-F324-7307-1A41C03EF67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sv-SE" dirty="0">
                <a:highlight>
                  <a:srgbClr val="00FF00"/>
                </a:highlight>
              </a:rPr>
              <a:t>Square T4-12 </a:t>
            </a:r>
            <a:r>
              <a:rPr lang="sv-SE" dirty="0" err="1">
                <a:highlight>
                  <a:srgbClr val="00FF00"/>
                </a:highlight>
              </a:rPr>
              <a:t>Upgrade</a:t>
            </a:r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6AE3E-1701-4329-DE64-73A47CA04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4E78C70-22EE-82D3-678E-98D199C7F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40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1E1446DF-0192-4CA3-222B-AC1DE3861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Nanojet reamers</a:t>
            </a:r>
            <a:endParaRPr lang="en-GB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3705CA7A-5425-86A0-3FEB-3227E8AE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13E78-955D-CA33-991C-E7845A12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ECBECE9-608B-3407-0999-13D3CECA6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Placeholder 5" descr="A set of metal tools&#10;&#10;Description automatically generated">
            <a:extLst>
              <a:ext uri="{FF2B5EF4-FFF2-40B4-BE49-F238E27FC236}">
                <a16:creationId xmlns:a16="http://schemas.microsoft.com/office/drawing/2014/main" id="{8E649939-6BE8-D9CA-3E57-66D322CB50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526" r="17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8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231507D-EE4C-74AB-792A-D1AA619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1EFE7-6193-CEF4-9EA5-8C80866C2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F879616D-4561-46EC-BD01-E01BA0650BA3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377963-2863-0FA8-12C2-D5A2BBC9E3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2700" y="2638425"/>
            <a:ext cx="5724525" cy="374332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Seco </a:t>
            </a:r>
            <a:r>
              <a:rPr lang="en-US" sz="1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Nanojet</a:t>
            </a: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Solid Carbide Reamers extend the high-quality performance of Seco </a:t>
            </a:r>
            <a:r>
              <a:rPr lang="en-US" sz="1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Nanofix</a:t>
            </a: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Reamers with an innovative coolant outlet to optimize chip control and tool life.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These versatile tools offer stable. reliable performance for fine reaming of blind and through bores in all materials and any precision toolholder.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They hold tolerances from 10 µm-15µm (0.0004"-0.0006“). 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Nanojet</a:t>
            </a:r>
            <a:r>
              <a:rPr lang="en-U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Reamers are available in 8 grades and more than 10 lead geometries. </a:t>
            </a:r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0E64-0477-CD95-AC0E-DEB2F60A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833D1D-DFB3-58F8-E876-93147C4F4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399" y="0"/>
            <a:ext cx="5143500" cy="68580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50BD34B-CC4E-763A-D300-51C318F47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525" y="657225"/>
            <a:ext cx="5724525" cy="284400"/>
          </a:xfrm>
        </p:spPr>
        <p:txBody>
          <a:bodyPr/>
          <a:lstStyle/>
          <a:p>
            <a:r>
              <a:rPr lang="en-US" dirty="0" err="1"/>
              <a:t>Nanojet</a:t>
            </a:r>
            <a:r>
              <a:rPr lang="en-US" dirty="0"/>
              <a:t> Product Launch 2024-1</a:t>
            </a:r>
          </a:p>
        </p:txBody>
      </p:sp>
    </p:spTree>
    <p:extLst>
      <p:ext uri="{BB962C8B-B14F-4D97-AF65-F5344CB8AC3E}">
        <p14:creationId xmlns:p14="http://schemas.microsoft.com/office/powerpoint/2010/main" val="116022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3B617-F469-7C39-A2D9-78FBF621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A27933-F3BF-C508-3398-7E9496A6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1750" y="6381750"/>
            <a:ext cx="408992" cy="237543"/>
          </a:xfrm>
        </p:spPr>
        <p:txBody>
          <a:bodyPr/>
          <a:lstStyle/>
          <a:p>
            <a:fld id="{84EE2656-7156-804C-A57B-63BAB0C6A17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37" descr="_DSC8220">
            <a:extLst>
              <a:ext uri="{FF2B5EF4-FFF2-40B4-BE49-F238E27FC236}">
                <a16:creationId xmlns:a16="http://schemas.microsoft.com/office/drawing/2014/main" id="{AB4B5173-7E7F-122D-74A2-E11F0643E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768322"/>
            <a:ext cx="832104" cy="119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5" descr="20105092">
            <a:extLst>
              <a:ext uri="{FF2B5EF4-FFF2-40B4-BE49-F238E27FC236}">
                <a16:creationId xmlns:a16="http://schemas.microsoft.com/office/drawing/2014/main" id="{63337332-E5A3-A48A-3CCC-9C59AEA88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20825" r="6203" b="16789"/>
          <a:stretch>
            <a:fillRect/>
          </a:stretch>
        </p:blipFill>
        <p:spPr bwMode="auto">
          <a:xfrm>
            <a:off x="1401792" y="940153"/>
            <a:ext cx="1327439" cy="76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Line 3">
            <a:extLst>
              <a:ext uri="{FF2B5EF4-FFF2-40B4-BE49-F238E27FC236}">
                <a16:creationId xmlns:a16="http://schemas.microsoft.com/office/drawing/2014/main" id="{BB305B24-0E1D-4BC8-CE20-1FA3C759A99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856" y="3471333"/>
            <a:ext cx="1017693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 Box 5">
            <a:extLst>
              <a:ext uri="{FF2B5EF4-FFF2-40B4-BE49-F238E27FC236}">
                <a16:creationId xmlns:a16="http://schemas.microsoft.com/office/drawing/2014/main" id="{29A4C5DE-4C28-6E1D-AC2B-062315F4B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05789" y="3207765"/>
            <a:ext cx="432139" cy="4104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05" tIns="60953" rIns="121905" bIns="60953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867" dirty="0">
                <a:solidFill>
                  <a:prstClr val="black"/>
                </a:solidFill>
                <a:latin typeface="+mj-lt"/>
              </a:rPr>
              <a:t>Ø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D8AD8BCD-4096-972B-921B-50069D972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417" y="4263498"/>
            <a:ext cx="17272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10C76A0D-0BE6-3978-09EB-D121A4A34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417" y="4263498"/>
            <a:ext cx="17272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" name="Line 18">
            <a:extLst>
              <a:ext uri="{FF2B5EF4-FFF2-40B4-BE49-F238E27FC236}">
                <a16:creationId xmlns:a16="http://schemas.microsoft.com/office/drawing/2014/main" id="{1924DF0D-470E-B333-B6E1-F6706C24DC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6477" y="695436"/>
            <a:ext cx="35609" cy="29203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Line 20">
            <a:extLst>
              <a:ext uri="{FF2B5EF4-FFF2-40B4-BE49-F238E27FC236}">
                <a16:creationId xmlns:a16="http://schemas.microsoft.com/office/drawing/2014/main" id="{316295F2-2C42-680B-077A-707B09E2BF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7324" y="3399896"/>
            <a:ext cx="0" cy="249290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" name="Text Box 21">
            <a:extLst>
              <a:ext uri="{FF2B5EF4-FFF2-40B4-BE49-F238E27FC236}">
                <a16:creationId xmlns:a16="http://schemas.microsoft.com/office/drawing/2014/main" id="{65A7CA75-966C-1953-30ED-4CBC4109E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86" y="3529842"/>
            <a:ext cx="10543400" cy="30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905" tIns="60953" rIns="121905" bIns="60953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 b="0" dirty="0">
                <a:solidFill>
                  <a:prstClr val="black"/>
                </a:solidFill>
                <a:latin typeface="+mj-lt"/>
                <a:cs typeface="Arial" pitchFamily="34" charset="0"/>
              </a:rPr>
              <a:t>Ø 1.5…………………………………………………………………………………………………………….…………………………………………………..</a:t>
            </a:r>
            <a:r>
              <a:rPr lang="fr-FR" sz="1200" b="0" dirty="0">
                <a:solidFill>
                  <a:prstClr val="black"/>
                </a:solidFill>
                <a:latin typeface="+mj-lt"/>
              </a:rPr>
              <a:t>155 mm</a:t>
            </a:r>
          </a:p>
        </p:txBody>
      </p:sp>
      <p:sp>
        <p:nvSpPr>
          <p:cNvPr id="31" name="Rectangle 33">
            <a:extLst>
              <a:ext uri="{FF2B5EF4-FFF2-40B4-BE49-F238E27FC236}">
                <a16:creationId xmlns:a16="http://schemas.microsoft.com/office/drawing/2014/main" id="{0ACB846B-7230-39B3-1E4E-D4D644F60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0657" y="3872581"/>
            <a:ext cx="4267199" cy="485775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</a:schemeClr>
              </a:gs>
              <a:gs pos="86000">
                <a:schemeClr val="bg2">
                  <a:alpha val="37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t" anchorCtr="0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 err="1">
                <a:solidFill>
                  <a:prstClr val="black"/>
                </a:solidFill>
                <a:latin typeface="+mj-lt"/>
              </a:rPr>
              <a:t>Bifix</a:t>
            </a:r>
            <a:endParaRPr lang="fr-FR" sz="1200" dirty="0">
              <a:solidFill>
                <a:prstClr val="black"/>
              </a:solidFill>
              <a:latin typeface="+mj-lt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prstClr val="black"/>
                </a:solidFill>
                <a:latin typeface="+mj-lt"/>
              </a:rPr>
              <a:t>7-60 mm</a:t>
            </a:r>
          </a:p>
        </p:txBody>
      </p:sp>
      <p:sp>
        <p:nvSpPr>
          <p:cNvPr id="32" name="Rectangle 35">
            <a:extLst>
              <a:ext uri="{FF2B5EF4-FFF2-40B4-BE49-F238E27FC236}">
                <a16:creationId xmlns:a16="http://schemas.microsoft.com/office/drawing/2014/main" id="{CCA4A5E6-DF88-7661-1103-9E8CC3494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975" y="4187296"/>
            <a:ext cx="5710767" cy="549275"/>
          </a:xfrm>
          <a:prstGeom prst="rect">
            <a:avLst/>
          </a:prstGeom>
          <a:solidFill>
            <a:schemeClr val="tx2">
              <a:lumMod val="60000"/>
              <a:lumOff val="40000"/>
              <a:alpha val="5215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err="1">
                <a:solidFill>
                  <a:prstClr val="black"/>
                </a:solidFill>
                <a:latin typeface="+mj-lt"/>
              </a:rPr>
              <a:t>Xfix</a:t>
            </a:r>
            <a:endParaRPr lang="en-US" sz="1200" dirty="0">
              <a:solidFill>
                <a:prstClr val="black"/>
              </a:solidFill>
              <a:latin typeface="+mj-lt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+mj-lt"/>
              </a:rPr>
              <a:t>40-155 mm</a:t>
            </a:r>
          </a:p>
        </p:txBody>
      </p:sp>
      <p:sp>
        <p:nvSpPr>
          <p:cNvPr id="33" name="Rectangle 36">
            <a:extLst>
              <a:ext uri="{FF2B5EF4-FFF2-40B4-BE49-F238E27FC236}">
                <a16:creationId xmlns:a16="http://schemas.microsoft.com/office/drawing/2014/main" id="{3EE768A8-0F0A-C5DA-0207-E743642EF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796" y="1700899"/>
            <a:ext cx="2079303" cy="609600"/>
          </a:xfrm>
          <a:prstGeom prst="rect">
            <a:avLst/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b" anchorCtr="0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 err="1">
                <a:solidFill>
                  <a:prstClr val="black"/>
                </a:solidFill>
                <a:latin typeface="+mj-lt"/>
              </a:rPr>
              <a:t>Nanofix</a:t>
            </a:r>
            <a:endParaRPr lang="fr-FR" sz="1200" dirty="0">
              <a:solidFill>
                <a:prstClr val="black"/>
              </a:solidFill>
              <a:latin typeface="+mj-lt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prstClr val="black"/>
                </a:solidFill>
                <a:latin typeface="+mj-lt"/>
              </a:rPr>
              <a:t>2.97-12 mm</a:t>
            </a:r>
          </a:p>
        </p:txBody>
      </p:sp>
      <p:sp>
        <p:nvSpPr>
          <p:cNvPr id="34" name="Text Box 41">
            <a:extLst>
              <a:ext uri="{FF2B5EF4-FFF2-40B4-BE49-F238E27FC236}">
                <a16:creationId xmlns:a16="http://schemas.microsoft.com/office/drawing/2014/main" id="{E9733E34-5B8B-F847-A6C0-FD108B8FD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197" y="1400863"/>
            <a:ext cx="3725929" cy="604836"/>
          </a:xfrm>
          <a:prstGeom prst="rect">
            <a:avLst/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  <a:effectLst/>
        </p:spPr>
        <p:txBody>
          <a:bodyPr wrap="square">
            <a:no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+mj-lt"/>
              </a:rPr>
              <a:t>Precimaster Plus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+mj-lt"/>
              </a:rPr>
              <a:t>7.75- 60 mm</a:t>
            </a:r>
          </a:p>
        </p:txBody>
      </p:sp>
      <p:sp>
        <p:nvSpPr>
          <p:cNvPr id="35" name="Text Box 6">
            <a:extLst>
              <a:ext uri="{FF2B5EF4-FFF2-40B4-BE49-F238E27FC236}">
                <a16:creationId xmlns:a16="http://schemas.microsoft.com/office/drawing/2014/main" id="{4D0A7B0B-E4C5-6DF4-4150-094C7A25E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11" y="648827"/>
            <a:ext cx="1350660" cy="3077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05" tIns="60953" rIns="121905" bIns="60953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prstClr val="black"/>
                </a:solidFill>
                <a:latin typeface="+mj-lt"/>
              </a:rPr>
              <a:t>Non adjustable</a:t>
            </a:r>
          </a:p>
        </p:txBody>
      </p:sp>
      <p:sp>
        <p:nvSpPr>
          <p:cNvPr id="36" name="Text Box 22">
            <a:extLst>
              <a:ext uri="{FF2B5EF4-FFF2-40B4-BE49-F238E27FC236}">
                <a16:creationId xmlns:a16="http://schemas.microsoft.com/office/drawing/2014/main" id="{2F37B4D5-FB69-7D56-0923-F641FF67B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232" y="5542098"/>
            <a:ext cx="1033265" cy="3077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05" tIns="60953" rIns="121905" bIns="60953">
            <a:spAutoFit/>
          </a:bodyPr>
          <a:lstStyle>
            <a:defPPr>
              <a:defRPr lang="sv-SE"/>
            </a:defPPr>
            <a:lvl1pPr algn="ctr" eaLnBrk="1" hangingPunct="1">
              <a:defRPr sz="900" b="1">
                <a:solidFill>
                  <a:prstClr val="black"/>
                </a:solidFill>
                <a:latin typeface="Calibri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latin typeface="+mj-lt"/>
              </a:rPr>
              <a:t>Adjustable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750C8465-FE5E-849D-9DA9-55760DE6F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5" t="7428" b="11102"/>
          <a:stretch>
            <a:fillRect/>
          </a:stretch>
        </p:blipFill>
        <p:spPr bwMode="auto">
          <a:xfrm>
            <a:off x="2729231" y="4494341"/>
            <a:ext cx="1346432" cy="959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D4E1EC3-C6F9-F982-847D-767AF216D1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766" y="1359949"/>
            <a:ext cx="2189871" cy="1231801"/>
          </a:xfrm>
          <a:prstGeom prst="rect">
            <a:avLst/>
          </a:prstGeom>
        </p:spPr>
      </p:pic>
      <p:sp>
        <p:nvSpPr>
          <p:cNvPr id="39" name="Rectangle 36">
            <a:extLst>
              <a:ext uri="{FF2B5EF4-FFF2-40B4-BE49-F238E27FC236}">
                <a16:creationId xmlns:a16="http://schemas.microsoft.com/office/drawing/2014/main" id="{557BBAC6-7830-7670-B508-085BE0B37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021" y="2334367"/>
            <a:ext cx="2158224" cy="6096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b" anchorCtr="0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prstClr val="black"/>
                </a:solidFill>
                <a:latin typeface="+mj-lt"/>
              </a:rPr>
              <a:t>NEW </a:t>
            </a:r>
            <a:r>
              <a:rPr lang="fr-FR" sz="1200" dirty="0" err="1">
                <a:solidFill>
                  <a:prstClr val="black"/>
                </a:solidFill>
                <a:latin typeface="+mj-lt"/>
              </a:rPr>
              <a:t>Nanojet</a:t>
            </a:r>
            <a:endParaRPr lang="fr-FR" sz="1200" dirty="0">
              <a:solidFill>
                <a:prstClr val="black"/>
              </a:solidFill>
              <a:latin typeface="+mj-lt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prstClr val="black"/>
                </a:solidFill>
                <a:latin typeface="+mj-lt"/>
              </a:rPr>
              <a:t>1.496-9.960 mm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BAA962F7-B2C6-95B6-5E53-EA1AD4FCF5FF}"/>
              </a:ext>
            </a:extLst>
          </p:cNvPr>
          <p:cNvSpPr/>
          <p:nvPr/>
        </p:nvSpPr>
        <p:spPr>
          <a:xfrm>
            <a:off x="792484" y="2431593"/>
            <a:ext cx="2442864" cy="10401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Espace réservé pour une image  12">
            <a:extLst>
              <a:ext uri="{FF2B5EF4-FFF2-40B4-BE49-F238E27FC236}">
                <a16:creationId xmlns:a16="http://schemas.microsoft.com/office/drawing/2014/main" id="{36FDD48A-6C49-197A-D5AC-EF9C45D0EB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6" r="1" b="1"/>
          <a:stretch/>
        </p:blipFill>
        <p:spPr>
          <a:xfrm>
            <a:off x="1302392" y="2500445"/>
            <a:ext cx="1347672" cy="1266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09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Product Range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Copyright © </a:t>
            </a:r>
            <a:fld id="{DEBBCA3A-5150-49D2-949E-00A6C74A30B8}" type="datetimeyyyy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</a:t>
            </a:fld>
            <a:r>
              <a:rPr kumimoji="0" lang="sv-SE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 Tools AB - All rights reserved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pic>
        <p:nvPicPr>
          <p:cNvPr id="10" name="Espace réservé pour une image  12">
            <a:extLst>
              <a:ext uri="{FF2B5EF4-FFF2-40B4-BE49-F238E27FC236}">
                <a16:creationId xmlns:a16="http://schemas.microsoft.com/office/drawing/2014/main" id="{B051D53E-BD60-FE2A-1F4D-CD49C7AAC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855" b="10855"/>
          <a:stretch>
            <a:fillRect/>
          </a:stretch>
        </p:blipFill>
        <p:spPr>
          <a:xfrm>
            <a:off x="7266105" y="1603916"/>
            <a:ext cx="4662370" cy="3650167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CB6C8F0-72C9-59B0-CDD6-2499D6F769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4" y="2497979"/>
            <a:ext cx="6586009" cy="28797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noProof="0" dirty="0"/>
              <a:t>Ø 1.496 mm  to  9.960 mm 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5 - 7 x Ø (5XD short range launched SN2024.1)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6 &amp; 7 X D (standard range available by SN2024.2)</a:t>
            </a:r>
            <a:endParaRPr lang="en-US" sz="1000" noProof="0" dirty="0"/>
          </a:p>
          <a:p>
            <a:pPr>
              <a:lnSpc>
                <a:spcPct val="100000"/>
              </a:lnSpc>
            </a:pPr>
            <a:r>
              <a:rPr lang="en-US" sz="1200" noProof="0" dirty="0"/>
              <a:t>Most common H7 tolerance in stock  	2 – 3 – 4 – 5 – 6 – 1/4” - 8	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Any Ø and tolerances available </a:t>
            </a:r>
            <a:r>
              <a:rPr lang="en-US" sz="1200" dirty="0"/>
              <a:t>in </a:t>
            </a:r>
            <a:r>
              <a:rPr lang="en-US" sz="1200" noProof="0" dirty="0" err="1"/>
              <a:t>MyDesign</a:t>
            </a:r>
            <a:r>
              <a:rPr lang="en-US" sz="1200" noProof="0" dirty="0"/>
              <a:t> (3-4 weeks until ready)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Suitable blind and through applications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3 versatile grades  			H15, RX2000, CP20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4 grades dedicated for M,N &amp; S materials          	RN2010, RM2020, RM2090, RS2090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1 </a:t>
            </a:r>
            <a:r>
              <a:rPr lang="en-US" sz="1200" dirty="0"/>
              <a:t>grade dedicated for K materials	 </a:t>
            </a:r>
            <a:r>
              <a:rPr lang="en-US" sz="1200" noProof="0" dirty="0"/>
              <a:t>	RK2050</a:t>
            </a:r>
          </a:p>
        </p:txBody>
      </p:sp>
    </p:spTree>
    <p:extLst>
      <p:ext uri="{BB962C8B-B14F-4D97-AF65-F5344CB8AC3E}">
        <p14:creationId xmlns:p14="http://schemas.microsoft.com/office/powerpoint/2010/main" val="2415710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920636-235B-1503-B0B6-F79C2EDC8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515" y="127828"/>
            <a:ext cx="6867960" cy="63864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Nanojet</a:t>
            </a:r>
            <a:r>
              <a:rPr lang="en-US" dirty="0"/>
              <a:t> product features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 dirty="0"/>
              <a:t> </a:t>
            </a:r>
            <a:r>
              <a:rPr lang="en-US" dirty="0"/>
              <a:t>Seco Tools AB - All rights reserved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29683-1E5C-B026-625F-0639A4AC0E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New innovative coolant outlet</a:t>
            </a:r>
          </a:p>
          <a:p>
            <a:r>
              <a:rPr lang="en-US" dirty="0"/>
              <a:t>Powerful &amp; precise coolant jet directly to the cut</a:t>
            </a:r>
          </a:p>
          <a:p>
            <a:r>
              <a:rPr lang="en-US" dirty="0"/>
              <a:t>1 coolant channel per flute</a:t>
            </a:r>
          </a:p>
          <a:p>
            <a:r>
              <a:rPr lang="en-US" dirty="0"/>
              <a:t>Secure chip control &amp; improve tool life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F3A7EC-5F03-7217-5E32-7C3BFE43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24168F-A1A1-E53E-6294-3634E04D1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61" y="762000"/>
            <a:ext cx="11741814" cy="575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6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Nanojet</a:t>
            </a:r>
            <a:r>
              <a:rPr lang="en-US" dirty="0"/>
              <a:t> product features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 dirty="0"/>
              <a:t> </a:t>
            </a:r>
            <a:r>
              <a:rPr lang="en-US" dirty="0"/>
              <a:t>Seco Tools AB - All rights reserved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29683-1E5C-B026-625F-0639A4AC0E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Documented inspection reports</a:t>
            </a:r>
            <a:endParaRPr lang="en-US" sz="1800" b="1" dirty="0"/>
          </a:p>
          <a:p>
            <a:pPr>
              <a:buClr>
                <a:schemeClr val="accent3"/>
              </a:buClr>
              <a:buFont typeface="Arial" panose="020B0604020202020204" pitchFamily="34" charset="0"/>
              <a:buChar char="—"/>
            </a:pPr>
            <a:r>
              <a:rPr lang="en-US" dirty="0"/>
              <a:t>Individual Inspection</a:t>
            </a:r>
          </a:p>
          <a:p>
            <a:pPr>
              <a:buClr>
                <a:schemeClr val="accent3"/>
              </a:buClr>
              <a:buFont typeface="Arial" panose="020B0604020202020204" pitchFamily="34" charset="0"/>
              <a:buChar char="—"/>
            </a:pPr>
            <a:r>
              <a:rPr lang="en-US" dirty="0"/>
              <a:t>Measured reamer Ø tagged on the box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F3A7EC-5F03-7217-5E32-7C3BFE43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" name="Image 9" descr="Une image contenant texte, fournitures de bureau, sol, intérieur&#10;&#10;Description générée automatiquement">
            <a:extLst>
              <a:ext uri="{FF2B5EF4-FFF2-40B4-BE49-F238E27FC236}">
                <a16:creationId xmlns:a16="http://schemas.microsoft.com/office/drawing/2014/main" id="{5C46ECF7-DF0A-D210-F51D-58B42A4E56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9" t="37387" r="30103" b="32754"/>
          <a:stretch/>
        </p:blipFill>
        <p:spPr>
          <a:xfrm>
            <a:off x="6158726" y="1138542"/>
            <a:ext cx="6024808" cy="2376313"/>
          </a:xfrm>
          <a:prstGeom prst="rect">
            <a:avLst/>
          </a:prstGeom>
        </p:spPr>
      </p:pic>
      <p:pic>
        <p:nvPicPr>
          <p:cNvPr id="14" name="Espace réservé pour une image  24" descr="Une image contenant texte, intérieur, seringue, plastique&#10;&#10;Description générée automatiquement">
            <a:extLst>
              <a:ext uri="{FF2B5EF4-FFF2-40B4-BE49-F238E27FC236}">
                <a16:creationId xmlns:a16="http://schemas.microsoft.com/office/drawing/2014/main" id="{6CB4826F-7E8F-E270-DF8C-0E4DC9C9F5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58" t="39162" r="23292" b="28085"/>
          <a:stretch/>
        </p:blipFill>
        <p:spPr>
          <a:xfrm>
            <a:off x="6158725" y="3524898"/>
            <a:ext cx="6024808" cy="2338911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5582D110-48B7-A506-00ED-C5326073BAF2}"/>
              </a:ext>
            </a:extLst>
          </p:cNvPr>
          <p:cNvSpPr/>
          <p:nvPr/>
        </p:nvSpPr>
        <p:spPr>
          <a:xfrm>
            <a:off x="8209761" y="4044125"/>
            <a:ext cx="1738572" cy="1459208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73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Applications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Copyright © </a:t>
            </a:r>
            <a:fld id="{DEBBCA3A-5150-49D2-949E-00A6C74A30B8}" type="datetimeyyyy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</a:t>
            </a:fld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 Tools AB - All rights reserved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pic>
        <p:nvPicPr>
          <p:cNvPr id="6" name="Image 5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46C8A6E5-1717-023D-1F9C-8F102CB4D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548" y="2281179"/>
            <a:ext cx="2761495" cy="1656663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1A42065A-99A1-3A98-BFF7-2058630FF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77" y="4274195"/>
            <a:ext cx="2761495" cy="1656663"/>
          </a:xfrm>
          <a:prstGeom prst="rect">
            <a:avLst/>
          </a:prstGeom>
        </p:spPr>
      </p:pic>
      <p:pic>
        <p:nvPicPr>
          <p:cNvPr id="9" name="Image 8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B153E3D5-18A9-D370-DE4E-8E54E3B87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77" y="2281179"/>
            <a:ext cx="2761495" cy="1656663"/>
          </a:xfrm>
          <a:prstGeom prst="rect">
            <a:avLst/>
          </a:prstGeom>
        </p:spPr>
      </p:pic>
      <p:pic>
        <p:nvPicPr>
          <p:cNvPr id="12" name="Image 11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535DAABC-ED43-5953-CA8B-5F38A706E1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548" y="4274195"/>
            <a:ext cx="2761494" cy="165666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03AE23A-64BC-3923-1513-20F02BA7D782}"/>
              </a:ext>
            </a:extLst>
          </p:cNvPr>
          <p:cNvSpPr txBox="1"/>
          <p:nvPr/>
        </p:nvSpPr>
        <p:spPr>
          <a:xfrm>
            <a:off x="6723028" y="2164466"/>
            <a:ext cx="1134534" cy="223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fr-FR" sz="1200" dirty="0" err="1"/>
              <a:t>Through</a:t>
            </a:r>
            <a:r>
              <a:rPr lang="fr-FR" sz="1200" dirty="0"/>
              <a:t> bores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E6C26B-0C64-46E3-EB4F-AFE21548CAD6}"/>
              </a:ext>
            </a:extLst>
          </p:cNvPr>
          <p:cNvSpPr txBox="1"/>
          <p:nvPr/>
        </p:nvSpPr>
        <p:spPr>
          <a:xfrm>
            <a:off x="8928158" y="2164466"/>
            <a:ext cx="1134534" cy="223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fr-FR" sz="1200" dirty="0"/>
              <a:t>Blind bores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1A8EBF1-4BF8-307E-AF55-B15FB5EC414D}"/>
              </a:ext>
            </a:extLst>
          </p:cNvPr>
          <p:cNvSpPr txBox="1"/>
          <p:nvPr/>
        </p:nvSpPr>
        <p:spPr>
          <a:xfrm>
            <a:off x="6723028" y="3994451"/>
            <a:ext cx="1312334" cy="223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fr-FR" sz="1200" dirty="0" err="1"/>
              <a:t>Through</a:t>
            </a:r>
            <a:r>
              <a:rPr lang="fr-FR" sz="1200" dirty="0"/>
              <a:t> bores </a:t>
            </a:r>
            <a:r>
              <a:rPr lang="fr-FR" sz="1200" dirty="0" err="1"/>
              <a:t>crossing</a:t>
            </a:r>
            <a:r>
              <a:rPr lang="fr-FR" sz="1200" dirty="0"/>
              <a:t> </a:t>
            </a:r>
            <a:r>
              <a:rPr lang="fr-FR" sz="1200" dirty="0" err="1"/>
              <a:t>holes</a:t>
            </a:r>
            <a:endParaRPr lang="fr-FR" sz="12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A6A3DF-ABD5-FA29-4AE3-0A959798E8A9}"/>
              </a:ext>
            </a:extLst>
          </p:cNvPr>
          <p:cNvSpPr txBox="1"/>
          <p:nvPr/>
        </p:nvSpPr>
        <p:spPr>
          <a:xfrm>
            <a:off x="8928158" y="3994451"/>
            <a:ext cx="1312334" cy="223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fr-FR" sz="1200" dirty="0"/>
              <a:t>Blind bores </a:t>
            </a:r>
            <a:r>
              <a:rPr lang="fr-FR" sz="1200" dirty="0" err="1"/>
              <a:t>crossing</a:t>
            </a:r>
            <a:r>
              <a:rPr lang="fr-FR" sz="1200" dirty="0"/>
              <a:t> </a:t>
            </a:r>
            <a:r>
              <a:rPr lang="fr-FR" sz="1200" dirty="0" err="1"/>
              <a:t>holes</a:t>
            </a:r>
            <a:endParaRPr lang="fr-FR" sz="1200" dirty="0"/>
          </a:p>
        </p:txBody>
      </p:sp>
      <p:pic>
        <p:nvPicPr>
          <p:cNvPr id="10" name="Image 9" descr="Une image contenant outil, ciseau&#10;&#10;Description générée automatiquement">
            <a:extLst>
              <a:ext uri="{FF2B5EF4-FFF2-40B4-BE49-F238E27FC236}">
                <a16:creationId xmlns:a16="http://schemas.microsoft.com/office/drawing/2014/main" id="{C0DBC17C-34AB-7B2D-65DF-703756C00F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789" y="1878604"/>
            <a:ext cx="3341121" cy="445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4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Nanojet</a:t>
            </a:r>
            <a:r>
              <a:rPr lang="en-US" dirty="0"/>
              <a:t> product features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 dirty="0"/>
              <a:t> </a:t>
            </a:r>
            <a:r>
              <a:rPr lang="en-US" dirty="0"/>
              <a:t>Seco Tools AB - All rights reserved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29683-1E5C-B026-625F-0639A4AC0E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Multiple grades &amp; geometries </a:t>
            </a:r>
            <a:endParaRPr lang="en-US" sz="1800" b="1" dirty="0"/>
          </a:p>
          <a:p>
            <a:pPr>
              <a:buClr>
                <a:schemeClr val="accent2"/>
              </a:buClr>
            </a:pPr>
            <a:r>
              <a:rPr lang="en-US" dirty="0"/>
              <a:t>8 grades</a:t>
            </a:r>
          </a:p>
          <a:p>
            <a:pPr>
              <a:buClr>
                <a:schemeClr val="accent2"/>
              </a:buClr>
            </a:pPr>
            <a:r>
              <a:rPr lang="en-US" dirty="0"/>
              <a:t>10 geometries</a:t>
            </a:r>
          </a:p>
          <a:p>
            <a:pPr>
              <a:buClr>
                <a:schemeClr val="accent2"/>
              </a:buClr>
            </a:pPr>
            <a:r>
              <a:rPr lang="en-US" dirty="0"/>
              <a:t>Applicable in all materials &amp; all segments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F3A7EC-5F03-7217-5E32-7C3BFE43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" name="Espace réservé pour une image  9" descr="Une image contenant outil, ciseau&#10;&#10;Description générée automatiquement">
            <a:extLst>
              <a:ext uri="{FF2B5EF4-FFF2-40B4-BE49-F238E27FC236}">
                <a16:creationId xmlns:a16="http://schemas.microsoft.com/office/drawing/2014/main" id="{F93552F5-8D35-AE33-7AFF-2CDBBAD60B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540" r="6343"/>
          <a:stretch/>
        </p:blipFill>
        <p:spPr>
          <a:xfrm>
            <a:off x="6615186" y="577850"/>
            <a:ext cx="5108793" cy="5486400"/>
          </a:xfrm>
        </p:spPr>
      </p:pic>
    </p:spTree>
    <p:extLst>
      <p:ext uri="{BB962C8B-B14F-4D97-AF65-F5344CB8AC3E}">
        <p14:creationId xmlns:p14="http://schemas.microsoft.com/office/powerpoint/2010/main" val="108536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E68D1552-89E3-421B-9E9F-48CDD73D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Nanojet</a:t>
            </a:r>
            <a:r>
              <a:rPr lang="fr-FR" dirty="0"/>
              <a:t> </a:t>
            </a:r>
            <a:r>
              <a:rPr lang="fr-FR" dirty="0" err="1"/>
              <a:t>reaming</a:t>
            </a:r>
            <a:r>
              <a:rPr lang="fr-FR" dirty="0"/>
              <a:t> grades</a:t>
            </a:r>
          </a:p>
        </p:txBody>
      </p:sp>
      <p:graphicFrame>
        <p:nvGraphicFramePr>
          <p:cNvPr id="23" name="Tableau 23">
            <a:extLst>
              <a:ext uri="{FF2B5EF4-FFF2-40B4-BE49-F238E27FC236}">
                <a16:creationId xmlns:a16="http://schemas.microsoft.com/office/drawing/2014/main" id="{42A7B9A6-5D0B-0C5D-E6E5-E143669C4EB0}"/>
              </a:ext>
            </a:extLst>
          </p:cNvPr>
          <p:cNvGraphicFramePr>
            <a:graphicFrameLocks noGrp="1"/>
          </p:cNvGraphicFramePr>
          <p:nvPr>
            <p:ph type="tbl" sz="quarter" idx="16"/>
          </p:nvPr>
        </p:nvGraphicFramePr>
        <p:xfrm>
          <a:off x="263525" y="2457450"/>
          <a:ext cx="7703998" cy="3337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68444">
                  <a:extLst>
                    <a:ext uri="{9D8B030D-6E8A-4147-A177-3AD203B41FA5}">
                      <a16:colId xmlns:a16="http://schemas.microsoft.com/office/drawing/2014/main" val="1536871546"/>
                    </a:ext>
                  </a:extLst>
                </a:gridCol>
                <a:gridCol w="989259">
                  <a:extLst>
                    <a:ext uri="{9D8B030D-6E8A-4147-A177-3AD203B41FA5}">
                      <a16:colId xmlns:a16="http://schemas.microsoft.com/office/drawing/2014/main" val="2199643624"/>
                    </a:ext>
                  </a:extLst>
                </a:gridCol>
                <a:gridCol w="989259">
                  <a:extLst>
                    <a:ext uri="{9D8B030D-6E8A-4147-A177-3AD203B41FA5}">
                      <a16:colId xmlns:a16="http://schemas.microsoft.com/office/drawing/2014/main" val="3432118027"/>
                    </a:ext>
                  </a:extLst>
                </a:gridCol>
                <a:gridCol w="989259">
                  <a:extLst>
                    <a:ext uri="{9D8B030D-6E8A-4147-A177-3AD203B41FA5}">
                      <a16:colId xmlns:a16="http://schemas.microsoft.com/office/drawing/2014/main" val="1819273989"/>
                    </a:ext>
                  </a:extLst>
                </a:gridCol>
                <a:gridCol w="989259">
                  <a:extLst>
                    <a:ext uri="{9D8B030D-6E8A-4147-A177-3AD203B41FA5}">
                      <a16:colId xmlns:a16="http://schemas.microsoft.com/office/drawing/2014/main" val="728213054"/>
                    </a:ext>
                  </a:extLst>
                </a:gridCol>
                <a:gridCol w="989259">
                  <a:extLst>
                    <a:ext uri="{9D8B030D-6E8A-4147-A177-3AD203B41FA5}">
                      <a16:colId xmlns:a16="http://schemas.microsoft.com/office/drawing/2014/main" val="544955959"/>
                    </a:ext>
                  </a:extLst>
                </a:gridCol>
                <a:gridCol w="989259">
                  <a:extLst>
                    <a:ext uri="{9D8B030D-6E8A-4147-A177-3AD203B41FA5}">
                      <a16:colId xmlns:a16="http://schemas.microsoft.com/office/drawing/2014/main" val="3270625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24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RX2000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08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CP20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810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RM2020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08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RM2090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43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RK2050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48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H15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26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RN2010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65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RS2090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011871"/>
                  </a:ext>
                </a:extLst>
              </a:tr>
            </a:tbl>
          </a:graphicData>
        </a:graphic>
      </p:graphicFrame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1A683F6D-D01A-3333-7EC4-62C3145C1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Nanojet</a:t>
            </a:r>
            <a:r>
              <a:rPr lang="fr-FR" dirty="0"/>
              <a:t> Product Launch 2014-1</a:t>
            </a:r>
          </a:p>
        </p:txBody>
      </p:sp>
      <p:sp>
        <p:nvSpPr>
          <p:cNvPr id="8194" name="Platshållare för bild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990575" indent="-38099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523962" indent="-30479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2133547" indent="-30479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743131" indent="-30479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335271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962301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571886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5181470" indent="-3047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fld id="{7383D5F2-C00E-4F56-8635-0B5700D5F3EC}" type="slidenum">
              <a:rPr lang="sv-SE">
                <a:solidFill>
                  <a:srgbClr val="7F7F7F"/>
                </a:solidFill>
                <a:latin typeface="Calibri" pitchFamily="34" charset="0"/>
              </a:rPr>
              <a:pPr defTabSz="1219170"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sv-SE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1393404-CA9C-DBAE-434A-E1DDF19596E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pPr lvl="1" eaLnBrk="1" hangingPunct="1">
              <a:lnSpc>
                <a:spcPct val="150000"/>
              </a:lnSpc>
            </a:pPr>
            <a:r>
              <a:rPr lang="sv-SE" sz="800" dirty="0"/>
              <a:t>H15: Micrograin uncoated grade suitable for all materials</a:t>
            </a:r>
          </a:p>
          <a:p>
            <a:pPr lvl="1" eaLnBrk="1" hangingPunct="1">
              <a:lnSpc>
                <a:spcPct val="150000"/>
              </a:lnSpc>
            </a:pPr>
            <a:r>
              <a:rPr lang="sv-SE" sz="800" dirty="0"/>
              <a:t>RX2000	: High performance coated grade suitable for all materials</a:t>
            </a:r>
          </a:p>
          <a:p>
            <a:pPr lvl="1" eaLnBrk="1" hangingPunct="1">
              <a:lnSpc>
                <a:spcPct val="150000"/>
              </a:lnSpc>
            </a:pPr>
            <a:r>
              <a:rPr lang="sv-SE" sz="800" dirty="0"/>
              <a:t>CP20: Versatile coated grade suitable for most materials. exept aluminum</a:t>
            </a:r>
          </a:p>
          <a:p>
            <a:pPr lvl="1" eaLnBrk="1" hangingPunct="1">
              <a:lnSpc>
                <a:spcPct val="150000"/>
              </a:lnSpc>
            </a:pPr>
            <a:r>
              <a:rPr lang="fr-FR" sz="800" dirty="0"/>
              <a:t>RN2010: </a:t>
            </a:r>
            <a:r>
              <a:rPr lang="fr-FR" sz="800" dirty="0" err="1"/>
              <a:t>Micrograin</a:t>
            </a:r>
            <a:r>
              <a:rPr lang="fr-FR" sz="800" dirty="0"/>
              <a:t>. </a:t>
            </a:r>
            <a:r>
              <a:rPr lang="fr-FR" sz="800" dirty="0" err="1"/>
              <a:t>uncoated</a:t>
            </a:r>
            <a:r>
              <a:rPr lang="fr-FR" sz="800" dirty="0"/>
              <a:t> grade with </a:t>
            </a:r>
            <a:r>
              <a:rPr lang="fr-FR" sz="800" dirty="0" err="1"/>
              <a:t>optimized</a:t>
            </a:r>
            <a:r>
              <a:rPr lang="fr-FR" sz="800" dirty="0"/>
              <a:t> </a:t>
            </a:r>
            <a:r>
              <a:rPr lang="fr-FR" sz="800" dirty="0" err="1"/>
              <a:t>geometries</a:t>
            </a:r>
            <a:r>
              <a:rPr lang="fr-FR" sz="800" dirty="0"/>
              <a:t> for N </a:t>
            </a:r>
            <a:r>
              <a:rPr lang="fr-FR" sz="800" dirty="0" err="1"/>
              <a:t>materials</a:t>
            </a:r>
            <a:endParaRPr lang="fr-FR" sz="800" dirty="0"/>
          </a:p>
          <a:p>
            <a:pPr lvl="1" eaLnBrk="1" hangingPunct="1">
              <a:lnSpc>
                <a:spcPct val="150000"/>
              </a:lnSpc>
            </a:pPr>
            <a:r>
              <a:rPr lang="fr-FR" sz="800" dirty="0"/>
              <a:t>RM2020: </a:t>
            </a:r>
            <a:r>
              <a:rPr lang="fr-FR" sz="800" dirty="0" err="1"/>
              <a:t>Though</a:t>
            </a:r>
            <a:r>
              <a:rPr lang="fr-FR" sz="800" dirty="0"/>
              <a:t> </a:t>
            </a:r>
            <a:r>
              <a:rPr lang="fr-FR" sz="800" dirty="0" err="1"/>
              <a:t>coated</a:t>
            </a:r>
            <a:r>
              <a:rPr lang="fr-FR" sz="800" dirty="0"/>
              <a:t> grade for fine </a:t>
            </a:r>
            <a:r>
              <a:rPr lang="fr-FR" sz="800" dirty="0" err="1"/>
              <a:t>reaming</a:t>
            </a:r>
            <a:r>
              <a:rPr lang="fr-FR" sz="800" dirty="0"/>
              <a:t> </a:t>
            </a:r>
            <a:r>
              <a:rPr lang="fr-FR" sz="800" dirty="0" err="1"/>
              <a:t>operation</a:t>
            </a:r>
            <a:r>
              <a:rPr lang="fr-FR" sz="800" dirty="0"/>
              <a:t> with </a:t>
            </a:r>
            <a:r>
              <a:rPr lang="fr-FR" sz="800" dirty="0" err="1"/>
              <a:t>optimized</a:t>
            </a:r>
            <a:r>
              <a:rPr lang="fr-FR" sz="800" dirty="0"/>
              <a:t> </a:t>
            </a:r>
            <a:r>
              <a:rPr lang="fr-FR" sz="800" dirty="0" err="1"/>
              <a:t>geometries</a:t>
            </a:r>
            <a:r>
              <a:rPr lang="fr-FR" sz="800" dirty="0"/>
              <a:t> for M </a:t>
            </a:r>
            <a:r>
              <a:rPr lang="fr-FR" sz="800" dirty="0" err="1"/>
              <a:t>materials</a:t>
            </a:r>
            <a:endParaRPr lang="fr-FR" sz="800" dirty="0"/>
          </a:p>
          <a:p>
            <a:pPr lvl="1" eaLnBrk="1" hangingPunct="1">
              <a:lnSpc>
                <a:spcPct val="150000"/>
              </a:lnSpc>
            </a:pPr>
            <a:r>
              <a:rPr lang="fr-FR" sz="800" dirty="0"/>
              <a:t>RM2090: Wear </a:t>
            </a:r>
            <a:r>
              <a:rPr lang="fr-FR" sz="800" dirty="0" err="1"/>
              <a:t>resistant</a:t>
            </a:r>
            <a:r>
              <a:rPr lang="fr-FR" sz="800" dirty="0"/>
              <a:t> </a:t>
            </a:r>
            <a:r>
              <a:rPr lang="fr-FR" sz="800" dirty="0" err="1"/>
              <a:t>coated</a:t>
            </a:r>
            <a:r>
              <a:rPr lang="fr-FR" sz="800" dirty="0"/>
              <a:t> grade with </a:t>
            </a:r>
            <a:r>
              <a:rPr lang="fr-FR" sz="800" dirty="0" err="1"/>
              <a:t>optimized</a:t>
            </a:r>
            <a:r>
              <a:rPr lang="fr-FR" sz="800" dirty="0"/>
              <a:t> </a:t>
            </a:r>
            <a:r>
              <a:rPr lang="fr-FR" sz="800" dirty="0" err="1"/>
              <a:t>geometries</a:t>
            </a:r>
            <a:r>
              <a:rPr lang="fr-FR" sz="800" dirty="0"/>
              <a:t> for M </a:t>
            </a:r>
            <a:r>
              <a:rPr lang="fr-FR" sz="800" dirty="0" err="1"/>
              <a:t>materials</a:t>
            </a:r>
            <a:r>
              <a:rPr lang="fr-FR" sz="800" dirty="0"/>
              <a:t>. </a:t>
            </a:r>
            <a:r>
              <a:rPr lang="fr-FR" sz="800" dirty="0" err="1"/>
              <a:t>Optimization</a:t>
            </a:r>
            <a:r>
              <a:rPr lang="fr-FR" sz="800" dirty="0"/>
              <a:t> in M </a:t>
            </a:r>
            <a:r>
              <a:rPr lang="fr-FR" sz="800" dirty="0" err="1"/>
              <a:t>materials</a:t>
            </a:r>
            <a:endParaRPr lang="fr-FR" sz="800" dirty="0"/>
          </a:p>
          <a:p>
            <a:pPr lvl="1" eaLnBrk="1" hangingPunct="1">
              <a:lnSpc>
                <a:spcPct val="150000"/>
              </a:lnSpc>
            </a:pPr>
            <a:r>
              <a:rPr lang="fr-FR" sz="800" dirty="0"/>
              <a:t>RS2090	: Wear </a:t>
            </a:r>
            <a:r>
              <a:rPr lang="fr-FR" sz="800" dirty="0" err="1"/>
              <a:t>resistant</a:t>
            </a:r>
            <a:r>
              <a:rPr lang="fr-FR" sz="800" dirty="0"/>
              <a:t> </a:t>
            </a:r>
            <a:r>
              <a:rPr lang="fr-FR" sz="800" dirty="0" err="1"/>
              <a:t>coated</a:t>
            </a:r>
            <a:r>
              <a:rPr lang="fr-FR" sz="800" dirty="0"/>
              <a:t> grade with </a:t>
            </a:r>
            <a:r>
              <a:rPr lang="fr-FR" sz="800" dirty="0" err="1"/>
              <a:t>optimized</a:t>
            </a:r>
            <a:r>
              <a:rPr lang="fr-FR" sz="800" dirty="0"/>
              <a:t> </a:t>
            </a:r>
            <a:r>
              <a:rPr lang="fr-FR" sz="800" dirty="0" err="1"/>
              <a:t>geometries</a:t>
            </a:r>
            <a:r>
              <a:rPr lang="fr-FR" sz="800" dirty="0"/>
              <a:t> for S </a:t>
            </a:r>
            <a:r>
              <a:rPr lang="fr-FR" sz="800" dirty="0" err="1"/>
              <a:t>materials</a:t>
            </a:r>
            <a:r>
              <a:rPr lang="fr-FR" sz="800" dirty="0"/>
              <a:t>. </a:t>
            </a:r>
            <a:r>
              <a:rPr lang="fr-FR" sz="800" dirty="0" err="1"/>
              <a:t>Optimization</a:t>
            </a:r>
            <a:r>
              <a:rPr lang="fr-FR" sz="800" dirty="0"/>
              <a:t> in S </a:t>
            </a:r>
            <a:r>
              <a:rPr lang="fr-FR" sz="800" dirty="0" err="1"/>
              <a:t>materials</a:t>
            </a:r>
            <a:endParaRPr lang="fr-FR" sz="800" dirty="0"/>
          </a:p>
          <a:p>
            <a:pPr lvl="1">
              <a:lnSpc>
                <a:spcPct val="150000"/>
              </a:lnSpc>
            </a:pPr>
            <a:r>
              <a:rPr lang="fr-FR" sz="800" dirty="0"/>
              <a:t>RK2050	: Tough </a:t>
            </a:r>
            <a:r>
              <a:rPr lang="fr-FR" sz="800" dirty="0" err="1"/>
              <a:t>coated</a:t>
            </a:r>
            <a:r>
              <a:rPr lang="fr-FR" sz="800" dirty="0"/>
              <a:t> grade </a:t>
            </a:r>
            <a:r>
              <a:rPr lang="fr-FR" sz="800" dirty="0" err="1"/>
              <a:t>suitable</a:t>
            </a:r>
            <a:r>
              <a:rPr lang="fr-FR" sz="800" dirty="0"/>
              <a:t> for fine </a:t>
            </a:r>
            <a:r>
              <a:rPr lang="fr-FR" sz="800" dirty="0" err="1"/>
              <a:t>reaming</a:t>
            </a:r>
            <a:r>
              <a:rPr lang="fr-FR" sz="800" dirty="0"/>
              <a:t> </a:t>
            </a:r>
            <a:r>
              <a:rPr lang="fr-FR" sz="800" dirty="0" err="1"/>
              <a:t>operation</a:t>
            </a:r>
            <a:r>
              <a:rPr lang="fr-FR" sz="800" dirty="0"/>
              <a:t> with </a:t>
            </a:r>
            <a:r>
              <a:rPr lang="fr-FR" sz="800" dirty="0" err="1"/>
              <a:t>optimized</a:t>
            </a:r>
            <a:r>
              <a:rPr lang="fr-FR" sz="800" dirty="0"/>
              <a:t> </a:t>
            </a:r>
            <a:r>
              <a:rPr lang="fr-FR" sz="800" dirty="0" err="1"/>
              <a:t>geometries</a:t>
            </a:r>
            <a:r>
              <a:rPr lang="fr-FR" sz="800" dirty="0"/>
              <a:t> for K </a:t>
            </a:r>
            <a:r>
              <a:rPr lang="fr-FR" sz="800" dirty="0" err="1"/>
              <a:t>materials</a:t>
            </a:r>
            <a:endParaRPr lang="fr-FR" sz="800" dirty="0"/>
          </a:p>
          <a:p>
            <a:pPr lvl="1" eaLnBrk="1" hangingPunct="1"/>
            <a:endParaRPr lang="fr-FR" sz="700" dirty="0"/>
          </a:p>
        </p:txBody>
      </p:sp>
      <p:sp>
        <p:nvSpPr>
          <p:cNvPr id="6" name="Ellipse 5"/>
          <p:cNvSpPr/>
          <p:nvPr/>
        </p:nvSpPr>
        <p:spPr>
          <a:xfrm>
            <a:off x="2428242" y="2933605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444239" y="3685232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4478581" y="4453372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5452452" y="4796004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7376747" y="2933605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11AB623-5D30-5667-22B1-E3B739E3EC83}"/>
              </a:ext>
            </a:extLst>
          </p:cNvPr>
          <p:cNvSpPr/>
          <p:nvPr/>
        </p:nvSpPr>
        <p:spPr>
          <a:xfrm>
            <a:off x="3444239" y="4048798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C3F132F-2985-A1A0-B126-D4E7C4566F27}"/>
              </a:ext>
            </a:extLst>
          </p:cNvPr>
          <p:cNvSpPr/>
          <p:nvPr/>
        </p:nvSpPr>
        <p:spPr>
          <a:xfrm>
            <a:off x="6352105" y="5507467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01825C0-5352-9BAF-E5A0-C83631FB1A47}"/>
              </a:ext>
            </a:extLst>
          </p:cNvPr>
          <p:cNvSpPr/>
          <p:nvPr/>
        </p:nvSpPr>
        <p:spPr>
          <a:xfrm>
            <a:off x="2436707" y="3314606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66FFAB3-8635-8248-5DE6-603C34809241}"/>
              </a:ext>
            </a:extLst>
          </p:cNvPr>
          <p:cNvSpPr/>
          <p:nvPr/>
        </p:nvSpPr>
        <p:spPr>
          <a:xfrm>
            <a:off x="5452451" y="5168538"/>
            <a:ext cx="148435" cy="14843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E8EA08D3-FE8E-63E7-AB36-037678913603}"/>
              </a:ext>
            </a:extLst>
          </p:cNvPr>
          <p:cNvSpPr txBox="1"/>
          <p:nvPr/>
        </p:nvSpPr>
        <p:spPr>
          <a:xfrm>
            <a:off x="2036108" y="2457450"/>
            <a:ext cx="976967" cy="369332"/>
          </a:xfrm>
          <a:prstGeom prst="rect">
            <a:avLst/>
          </a:prstGeom>
          <a:solidFill>
            <a:srgbClr val="AAE1F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</a:t>
            </a: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2957FDDF-CBDA-F872-C2BF-D621CD530054}"/>
              </a:ext>
            </a:extLst>
          </p:cNvPr>
          <p:cNvSpPr txBox="1"/>
          <p:nvPr/>
        </p:nvSpPr>
        <p:spPr>
          <a:xfrm>
            <a:off x="3030030" y="2458629"/>
            <a:ext cx="976967" cy="369332"/>
          </a:xfrm>
          <a:prstGeom prst="rect">
            <a:avLst/>
          </a:prstGeom>
          <a:solidFill>
            <a:srgbClr val="FFF9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M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C446DEB1-AF18-7294-F0C0-1F7F555F1A91}"/>
              </a:ext>
            </a:extLst>
          </p:cNvPr>
          <p:cNvSpPr txBox="1"/>
          <p:nvPr/>
        </p:nvSpPr>
        <p:spPr>
          <a:xfrm>
            <a:off x="5997681" y="2457836"/>
            <a:ext cx="976967" cy="369332"/>
          </a:xfrm>
          <a:prstGeom prst="rect">
            <a:avLst/>
          </a:prstGeom>
          <a:solidFill>
            <a:srgbClr val="F7D5A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</a:t>
            </a: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id="{290F8249-0CD9-F23D-5D9C-16634F318DC7}"/>
              </a:ext>
            </a:extLst>
          </p:cNvPr>
          <p:cNvSpPr txBox="1"/>
          <p:nvPr/>
        </p:nvSpPr>
        <p:spPr>
          <a:xfrm>
            <a:off x="6988984" y="2456680"/>
            <a:ext cx="976967" cy="369332"/>
          </a:xfrm>
          <a:prstGeom prst="rect">
            <a:avLst/>
          </a:prstGeom>
          <a:solidFill>
            <a:srgbClr val="D2D3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H</a:t>
            </a:r>
          </a:p>
        </p:txBody>
      </p:sp>
      <p:sp>
        <p:nvSpPr>
          <p:cNvPr id="8192" name="TextBox 16">
            <a:extLst>
              <a:ext uri="{FF2B5EF4-FFF2-40B4-BE49-F238E27FC236}">
                <a16:creationId xmlns:a16="http://schemas.microsoft.com/office/drawing/2014/main" id="{83B2A5BE-FAD0-F71B-557E-FA5145FC5F02}"/>
              </a:ext>
            </a:extLst>
          </p:cNvPr>
          <p:cNvSpPr txBox="1"/>
          <p:nvPr/>
        </p:nvSpPr>
        <p:spPr>
          <a:xfrm>
            <a:off x="4018189" y="2457589"/>
            <a:ext cx="976967" cy="369332"/>
          </a:xfrm>
          <a:prstGeom prst="rect">
            <a:avLst/>
          </a:prstGeom>
          <a:solidFill>
            <a:srgbClr val="F5835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K</a:t>
            </a:r>
          </a:p>
        </p:txBody>
      </p:sp>
      <p:sp>
        <p:nvSpPr>
          <p:cNvPr id="8193" name="TextBox 17">
            <a:extLst>
              <a:ext uri="{FF2B5EF4-FFF2-40B4-BE49-F238E27FC236}">
                <a16:creationId xmlns:a16="http://schemas.microsoft.com/office/drawing/2014/main" id="{EF9EB3E6-BB51-D265-972B-7DBBB7A7366B}"/>
              </a:ext>
            </a:extLst>
          </p:cNvPr>
          <p:cNvSpPr txBox="1"/>
          <p:nvPr/>
        </p:nvSpPr>
        <p:spPr>
          <a:xfrm>
            <a:off x="5009522" y="2457836"/>
            <a:ext cx="976967" cy="369332"/>
          </a:xfrm>
          <a:prstGeom prst="rect">
            <a:avLst/>
          </a:prstGeom>
          <a:solidFill>
            <a:srgbClr val="CCE8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999580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8">
            <a:extLst>
              <a:ext uri="{FF2B5EF4-FFF2-40B4-BE49-F238E27FC236}">
                <a16:creationId xmlns:a16="http://schemas.microsoft.com/office/drawing/2014/main" id="{E5C9F260-C89C-D74A-0FEF-AAC4D58DF3DA}"/>
              </a:ext>
            </a:extLst>
          </p:cNvPr>
          <p:cNvSpPr txBox="1"/>
          <p:nvPr/>
        </p:nvSpPr>
        <p:spPr>
          <a:xfrm>
            <a:off x="1017103" y="3733820"/>
            <a:ext cx="10413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Coolant style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 = through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191919"/>
                </a:solidFill>
                <a:latin typeface="Trebuchet MS" panose="020B0603020202020204"/>
              </a:rPr>
              <a:t>B = blind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C7EC5D2-ADA6-8EBF-0A02-CD755921D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Key </a:t>
            </a:r>
            <a:r>
              <a:rPr lang="en-US" dirty="0" err="1"/>
              <a:t>Nanojet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7F35B-0ACF-4471-C50B-5F1F8DD7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7D64C9A1-3CFE-46DE-9FC5-402A2C76F3E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4E46B-14C0-ADAB-C2FF-242F3D28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289BA75E-7234-482B-91A5-FC294BF07EDA}"/>
              </a:ext>
            </a:extLst>
          </p:cNvPr>
          <p:cNvSpPr txBox="1"/>
          <p:nvPr/>
        </p:nvSpPr>
        <p:spPr>
          <a:xfrm>
            <a:off x="214840" y="3775691"/>
            <a:ext cx="6015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Family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Name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4391D96-E863-41C8-8F77-5E59AA6F2326}"/>
              </a:ext>
            </a:extLst>
          </p:cNvPr>
          <p:cNvSpPr txBox="1"/>
          <p:nvPr/>
        </p:nvSpPr>
        <p:spPr>
          <a:xfrm>
            <a:off x="3384000" y="3780000"/>
            <a:ext cx="2379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Cutting 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191919"/>
                </a:solidFill>
                <a:latin typeface="Trebuchet MS" panose="020B0603020202020204"/>
              </a:rPr>
              <a:t>min/MAX or ISO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B5950381-D1DC-48A4-9A44-CB9C0041789E}"/>
              </a:ext>
            </a:extLst>
          </p:cNvPr>
          <p:cNvSpPr txBox="1"/>
          <p:nvPr/>
        </p:nvSpPr>
        <p:spPr>
          <a:xfrm>
            <a:off x="823008" y="2628000"/>
            <a:ext cx="1605741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N5TS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670E118A-36EC-4F53-A121-67EAE25463CA}"/>
              </a:ext>
            </a:extLst>
          </p:cNvPr>
          <p:cNvSpPr txBox="1"/>
          <p:nvPr/>
        </p:nvSpPr>
        <p:spPr>
          <a:xfrm>
            <a:off x="3123988" y="2628000"/>
            <a:ext cx="2601156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5 H7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C4E7F29C-99C4-450A-B245-1BA7EB85ADD2}"/>
              </a:ext>
            </a:extLst>
          </p:cNvPr>
          <p:cNvSpPr txBox="1"/>
          <p:nvPr/>
        </p:nvSpPr>
        <p:spPr>
          <a:xfrm>
            <a:off x="6420383" y="2628000"/>
            <a:ext cx="1418387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EB45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5E954367-2276-4A74-8983-8185409CC51E}"/>
              </a:ext>
            </a:extLst>
          </p:cNvPr>
          <p:cNvSpPr txBox="1"/>
          <p:nvPr/>
        </p:nvSpPr>
        <p:spPr>
          <a:xfrm>
            <a:off x="7949539" y="2628000"/>
            <a:ext cx="473702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3200" b="1" dirty="0">
                <a:solidFill>
                  <a:srgbClr val="191919"/>
                </a:solidFill>
                <a:latin typeface="Trebuchet MS" panose="020B0603020202020204"/>
              </a:rPr>
              <a:t>-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BE263186-7A12-4FAE-A060-B2350C49DECA}"/>
              </a:ext>
            </a:extLst>
          </p:cNvPr>
          <p:cNvSpPr txBox="1"/>
          <p:nvPr/>
        </p:nvSpPr>
        <p:spPr>
          <a:xfrm>
            <a:off x="8534009" y="2628000"/>
            <a:ext cx="1744523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RX2000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9" name="TextBox 52">
            <a:extLst>
              <a:ext uri="{FF2B5EF4-FFF2-40B4-BE49-F238E27FC236}">
                <a16:creationId xmlns:a16="http://schemas.microsoft.com/office/drawing/2014/main" id="{83AE73E7-E1B8-4BEC-BC7D-6DF79FBAEE7F}"/>
              </a:ext>
            </a:extLst>
          </p:cNvPr>
          <p:cNvSpPr txBox="1"/>
          <p:nvPr/>
        </p:nvSpPr>
        <p:spPr>
          <a:xfrm>
            <a:off x="8878171" y="3780000"/>
            <a:ext cx="1019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Grade</a:t>
            </a:r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5FA16287-68E8-87C6-5B62-EBF3B6804468}"/>
              </a:ext>
            </a:extLst>
          </p:cNvPr>
          <p:cNvSpPr txBox="1"/>
          <p:nvPr/>
        </p:nvSpPr>
        <p:spPr>
          <a:xfrm>
            <a:off x="2539517" y="2628000"/>
            <a:ext cx="473703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 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19F386E9-3DAA-1E34-AFD6-97CE9F87117F}"/>
              </a:ext>
            </a:extLst>
          </p:cNvPr>
          <p:cNvSpPr txBox="1"/>
          <p:nvPr/>
        </p:nvSpPr>
        <p:spPr>
          <a:xfrm>
            <a:off x="5835911" y="2628000"/>
            <a:ext cx="473703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 </a:t>
            </a: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E1FEF742-BE6E-C1AF-7E43-B37492208A65}"/>
              </a:ext>
            </a:extLst>
          </p:cNvPr>
          <p:cNvSpPr txBox="1"/>
          <p:nvPr/>
        </p:nvSpPr>
        <p:spPr>
          <a:xfrm>
            <a:off x="823008" y="4824000"/>
            <a:ext cx="1605741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N5BS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F5CFD3FF-B6D5-1C79-474A-9CBBC288E051}"/>
              </a:ext>
            </a:extLst>
          </p:cNvPr>
          <p:cNvSpPr txBox="1"/>
          <p:nvPr/>
        </p:nvSpPr>
        <p:spPr>
          <a:xfrm>
            <a:off x="3123988" y="4824000"/>
            <a:ext cx="2601156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3200" b="1" dirty="0">
                <a:solidFill>
                  <a:srgbClr val="191919"/>
                </a:solidFill>
                <a:latin typeface="Trebuchet MS" panose="020B0603020202020204"/>
              </a:rPr>
              <a:t>7.</a:t>
            </a: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990/8.005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F9CC7E45-D9AF-C8A7-B47F-C5FA0758A15E}"/>
              </a:ext>
            </a:extLst>
          </p:cNvPr>
          <p:cNvSpPr txBox="1"/>
          <p:nvPr/>
        </p:nvSpPr>
        <p:spPr>
          <a:xfrm>
            <a:off x="6420383" y="4824000"/>
            <a:ext cx="1418387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EB30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TextBox 40">
            <a:extLst>
              <a:ext uri="{FF2B5EF4-FFF2-40B4-BE49-F238E27FC236}">
                <a16:creationId xmlns:a16="http://schemas.microsoft.com/office/drawing/2014/main" id="{6417B301-37E3-2D7A-94AE-6A70CCF51DEC}"/>
              </a:ext>
            </a:extLst>
          </p:cNvPr>
          <p:cNvSpPr txBox="1"/>
          <p:nvPr/>
        </p:nvSpPr>
        <p:spPr>
          <a:xfrm>
            <a:off x="7949539" y="4824000"/>
            <a:ext cx="473702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3200" b="1" dirty="0">
                <a:solidFill>
                  <a:srgbClr val="191919"/>
                </a:solidFill>
                <a:latin typeface="Trebuchet MS" panose="020B0603020202020204"/>
              </a:rPr>
              <a:t>-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TextBox 41">
            <a:extLst>
              <a:ext uri="{FF2B5EF4-FFF2-40B4-BE49-F238E27FC236}">
                <a16:creationId xmlns:a16="http://schemas.microsoft.com/office/drawing/2014/main" id="{DDEB6E0A-3082-B056-825D-CA0AD992113E}"/>
              </a:ext>
            </a:extLst>
          </p:cNvPr>
          <p:cNvSpPr txBox="1"/>
          <p:nvPr/>
        </p:nvSpPr>
        <p:spPr>
          <a:xfrm>
            <a:off x="8534009" y="4824000"/>
            <a:ext cx="1744524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RK2050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B9095F68-DE01-6A4C-5C7D-1800184D9AB1}"/>
              </a:ext>
            </a:extLst>
          </p:cNvPr>
          <p:cNvSpPr txBox="1"/>
          <p:nvPr/>
        </p:nvSpPr>
        <p:spPr>
          <a:xfrm>
            <a:off x="2539517" y="4824000"/>
            <a:ext cx="473703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 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6C698B2D-6500-946A-269E-61F8D305AE38}"/>
              </a:ext>
            </a:extLst>
          </p:cNvPr>
          <p:cNvSpPr txBox="1"/>
          <p:nvPr/>
        </p:nvSpPr>
        <p:spPr>
          <a:xfrm>
            <a:off x="5835911" y="4824000"/>
            <a:ext cx="473703" cy="584775"/>
          </a:xfrm>
          <a:prstGeom prst="rect">
            <a:avLst/>
          </a:prstGeom>
          <a:solidFill>
            <a:srgbClr val="82AAD7">
              <a:lumMod val="40000"/>
              <a:lumOff val="60000"/>
            </a:srgbClr>
          </a:solidFill>
          <a:ln w="12700">
            <a:solidFill>
              <a:srgbClr val="191919"/>
            </a:solidFill>
          </a:ln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 </a:t>
            </a:r>
          </a:p>
        </p:txBody>
      </p:sp>
      <p:cxnSp>
        <p:nvCxnSpPr>
          <p:cNvPr id="26" name="Straight Connector 21">
            <a:extLst>
              <a:ext uri="{FF2B5EF4-FFF2-40B4-BE49-F238E27FC236}">
                <a16:creationId xmlns:a16="http://schemas.microsoft.com/office/drawing/2014/main" id="{5D72F117-932D-7BCA-B0FD-38B0FDD942FB}"/>
              </a:ext>
            </a:extLst>
          </p:cNvPr>
          <p:cNvCxnSpPr>
            <a:cxnSpLocks/>
          </p:cNvCxnSpPr>
          <p:nvPr/>
        </p:nvCxnSpPr>
        <p:spPr>
          <a:xfrm flipH="1">
            <a:off x="2152073" y="4589415"/>
            <a:ext cx="134996" cy="167312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sp>
        <p:nvSpPr>
          <p:cNvPr id="28" name="TextBox 8">
            <a:extLst>
              <a:ext uri="{FF2B5EF4-FFF2-40B4-BE49-F238E27FC236}">
                <a16:creationId xmlns:a16="http://schemas.microsoft.com/office/drawing/2014/main" id="{17A23514-9EEE-B11C-8029-EE55B0E95FB8}"/>
              </a:ext>
            </a:extLst>
          </p:cNvPr>
          <p:cNvSpPr txBox="1"/>
          <p:nvPr/>
        </p:nvSpPr>
        <p:spPr>
          <a:xfrm>
            <a:off x="1995203" y="3650696"/>
            <a:ext cx="13825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191919"/>
                </a:solidFill>
                <a:latin typeface="Trebuchet MS" panose="020B0603020202020204"/>
              </a:rPr>
              <a:t>Body length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 = short – 5xD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191919"/>
                </a:solidFill>
                <a:latin typeface="Trebuchet MS" panose="020B0603020202020204"/>
              </a:rPr>
              <a:t>M = medium – 6xD</a:t>
            </a:r>
            <a:r>
              <a:rPr lang="en-US" sz="1100" dirty="0">
                <a:solidFill>
                  <a:srgbClr val="FF0000"/>
                </a:solidFill>
                <a:latin typeface="Trebuchet MS" panose="020B0603020202020204"/>
              </a:rPr>
              <a:t>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L=long – 7xD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*Soon to come*</a:t>
            </a:r>
          </a:p>
        </p:txBody>
      </p:sp>
      <p:cxnSp>
        <p:nvCxnSpPr>
          <p:cNvPr id="42" name="Straight Connector 23">
            <a:extLst>
              <a:ext uri="{FF2B5EF4-FFF2-40B4-BE49-F238E27FC236}">
                <a16:creationId xmlns:a16="http://schemas.microsoft.com/office/drawing/2014/main" id="{9241B141-0CAA-FB75-245C-E51FFDDB3386}"/>
              </a:ext>
            </a:extLst>
          </p:cNvPr>
          <p:cNvCxnSpPr>
            <a:cxnSpLocks/>
          </p:cNvCxnSpPr>
          <p:nvPr/>
        </p:nvCxnSpPr>
        <p:spPr>
          <a:xfrm>
            <a:off x="2152073" y="3294448"/>
            <a:ext cx="134996" cy="354896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sp>
        <p:nvSpPr>
          <p:cNvPr id="52" name="TextBox 14">
            <a:extLst>
              <a:ext uri="{FF2B5EF4-FFF2-40B4-BE49-F238E27FC236}">
                <a16:creationId xmlns:a16="http://schemas.microsoft.com/office/drawing/2014/main" id="{5C954E87-C337-89DC-2659-7A5CCB88CB64}"/>
              </a:ext>
            </a:extLst>
          </p:cNvPr>
          <p:cNvSpPr txBox="1"/>
          <p:nvPr/>
        </p:nvSpPr>
        <p:spPr>
          <a:xfrm>
            <a:off x="6097637" y="3780000"/>
            <a:ext cx="2379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Lead angle geometry </a:t>
            </a:r>
          </a:p>
        </p:txBody>
      </p:sp>
      <p:cxnSp>
        <p:nvCxnSpPr>
          <p:cNvPr id="60" name="Straight Connector 21">
            <a:extLst>
              <a:ext uri="{FF2B5EF4-FFF2-40B4-BE49-F238E27FC236}">
                <a16:creationId xmlns:a16="http://schemas.microsoft.com/office/drawing/2014/main" id="{DB20ABD0-7D22-4A51-1F24-B35DA9122702}"/>
              </a:ext>
            </a:extLst>
          </p:cNvPr>
          <p:cNvCxnSpPr>
            <a:cxnSpLocks/>
          </p:cNvCxnSpPr>
          <p:nvPr/>
        </p:nvCxnSpPr>
        <p:spPr>
          <a:xfrm>
            <a:off x="1742124" y="4436569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62" name="Straight Connector 21">
            <a:extLst>
              <a:ext uri="{FF2B5EF4-FFF2-40B4-BE49-F238E27FC236}">
                <a16:creationId xmlns:a16="http://schemas.microsoft.com/office/drawing/2014/main" id="{BC00E168-438E-3967-ED32-60E1CC2246F7}"/>
              </a:ext>
            </a:extLst>
          </p:cNvPr>
          <p:cNvCxnSpPr>
            <a:cxnSpLocks/>
          </p:cNvCxnSpPr>
          <p:nvPr/>
        </p:nvCxnSpPr>
        <p:spPr>
          <a:xfrm>
            <a:off x="1742124" y="3281755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65" name="Straight Connector 21">
            <a:extLst>
              <a:ext uri="{FF2B5EF4-FFF2-40B4-BE49-F238E27FC236}">
                <a16:creationId xmlns:a16="http://schemas.microsoft.com/office/drawing/2014/main" id="{0D07685D-0D81-661A-F3FC-E6CC4C366CC3}"/>
              </a:ext>
            </a:extLst>
          </p:cNvPr>
          <p:cNvCxnSpPr>
            <a:cxnSpLocks/>
          </p:cNvCxnSpPr>
          <p:nvPr/>
        </p:nvCxnSpPr>
        <p:spPr>
          <a:xfrm>
            <a:off x="4533299" y="4436569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66" name="Straight Connector 21">
            <a:extLst>
              <a:ext uri="{FF2B5EF4-FFF2-40B4-BE49-F238E27FC236}">
                <a16:creationId xmlns:a16="http://schemas.microsoft.com/office/drawing/2014/main" id="{CBAD78C0-855A-BB04-6DCF-F1982452C551}"/>
              </a:ext>
            </a:extLst>
          </p:cNvPr>
          <p:cNvCxnSpPr>
            <a:cxnSpLocks/>
          </p:cNvCxnSpPr>
          <p:nvPr/>
        </p:nvCxnSpPr>
        <p:spPr>
          <a:xfrm>
            <a:off x="4533299" y="3260705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67" name="Straight Connector 21">
            <a:extLst>
              <a:ext uri="{FF2B5EF4-FFF2-40B4-BE49-F238E27FC236}">
                <a16:creationId xmlns:a16="http://schemas.microsoft.com/office/drawing/2014/main" id="{5D6CA6C6-9938-66AF-148F-F2762B41420A}"/>
              </a:ext>
            </a:extLst>
          </p:cNvPr>
          <p:cNvCxnSpPr>
            <a:cxnSpLocks/>
          </p:cNvCxnSpPr>
          <p:nvPr/>
        </p:nvCxnSpPr>
        <p:spPr>
          <a:xfrm>
            <a:off x="7198829" y="4436569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68" name="Straight Connector 21">
            <a:extLst>
              <a:ext uri="{FF2B5EF4-FFF2-40B4-BE49-F238E27FC236}">
                <a16:creationId xmlns:a16="http://schemas.microsoft.com/office/drawing/2014/main" id="{C285C3F9-C861-23EF-2F97-6510CB4F8384}"/>
              </a:ext>
            </a:extLst>
          </p:cNvPr>
          <p:cNvCxnSpPr>
            <a:cxnSpLocks/>
          </p:cNvCxnSpPr>
          <p:nvPr/>
        </p:nvCxnSpPr>
        <p:spPr>
          <a:xfrm>
            <a:off x="7198829" y="3260705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69" name="Straight Connector 21">
            <a:extLst>
              <a:ext uri="{FF2B5EF4-FFF2-40B4-BE49-F238E27FC236}">
                <a16:creationId xmlns:a16="http://schemas.microsoft.com/office/drawing/2014/main" id="{569B3905-7558-4A3F-E424-52AE32D590B4}"/>
              </a:ext>
            </a:extLst>
          </p:cNvPr>
          <p:cNvCxnSpPr>
            <a:cxnSpLocks/>
          </p:cNvCxnSpPr>
          <p:nvPr/>
        </p:nvCxnSpPr>
        <p:spPr>
          <a:xfrm>
            <a:off x="9418506" y="4427869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cxnSp>
        <p:nvCxnSpPr>
          <p:cNvPr id="70" name="Straight Connector 21">
            <a:extLst>
              <a:ext uri="{FF2B5EF4-FFF2-40B4-BE49-F238E27FC236}">
                <a16:creationId xmlns:a16="http://schemas.microsoft.com/office/drawing/2014/main" id="{598F3B6D-4013-0B75-7B3C-CF3D53BD9D1D}"/>
              </a:ext>
            </a:extLst>
          </p:cNvPr>
          <p:cNvCxnSpPr>
            <a:cxnSpLocks/>
          </p:cNvCxnSpPr>
          <p:nvPr/>
        </p:nvCxnSpPr>
        <p:spPr>
          <a:xfrm>
            <a:off x="9418506" y="3252005"/>
            <a:ext cx="0" cy="336590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sp>
        <p:nvSpPr>
          <p:cNvPr id="71" name="Espace réservé du texte 1">
            <a:extLst>
              <a:ext uri="{FF2B5EF4-FFF2-40B4-BE49-F238E27FC236}">
                <a16:creationId xmlns:a16="http://schemas.microsoft.com/office/drawing/2014/main" id="{26FE44D3-5476-13EF-C00D-698C128FF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525" y="657225"/>
            <a:ext cx="5724525" cy="284400"/>
          </a:xfrm>
        </p:spPr>
        <p:txBody>
          <a:bodyPr/>
          <a:lstStyle/>
          <a:p>
            <a:r>
              <a:rPr lang="fr-FR" dirty="0" err="1"/>
              <a:t>Nanojet</a:t>
            </a:r>
            <a:r>
              <a:rPr lang="fr-FR" dirty="0"/>
              <a:t> Product Launch 2024-1</a:t>
            </a:r>
          </a:p>
        </p:txBody>
      </p:sp>
      <p:cxnSp>
        <p:nvCxnSpPr>
          <p:cNvPr id="11" name="Straight Connector 21">
            <a:extLst>
              <a:ext uri="{FF2B5EF4-FFF2-40B4-BE49-F238E27FC236}">
                <a16:creationId xmlns:a16="http://schemas.microsoft.com/office/drawing/2014/main" id="{A92E65BA-BDB4-8513-0F83-D1C473B91063}"/>
              </a:ext>
            </a:extLst>
          </p:cNvPr>
          <p:cNvCxnSpPr>
            <a:cxnSpLocks/>
          </p:cNvCxnSpPr>
          <p:nvPr/>
        </p:nvCxnSpPr>
        <p:spPr>
          <a:xfrm flipH="1">
            <a:off x="823008" y="3260705"/>
            <a:ext cx="615179" cy="248228"/>
          </a:xfrm>
          <a:prstGeom prst="line">
            <a:avLst/>
          </a:prstGeom>
          <a:noFill/>
          <a:ln w="22225" cap="flat" cmpd="sng" algn="ctr">
            <a:solidFill>
              <a:srgbClr val="191919"/>
            </a:solidFill>
            <a:prstDash val="solid"/>
            <a:miter lim="800000"/>
          </a:ln>
          <a:effectLst/>
        </p:spPr>
      </p:cxnSp>
      <p:sp>
        <p:nvSpPr>
          <p:cNvPr id="22" name="TextBox 8">
            <a:extLst>
              <a:ext uri="{FF2B5EF4-FFF2-40B4-BE49-F238E27FC236}">
                <a16:creationId xmlns:a16="http://schemas.microsoft.com/office/drawing/2014/main" id="{069FF88A-08CD-12D2-4E00-E68ABB3403B3}"/>
              </a:ext>
            </a:extLst>
          </p:cNvPr>
          <p:cNvSpPr txBox="1"/>
          <p:nvPr/>
        </p:nvSpPr>
        <p:spPr>
          <a:xfrm>
            <a:off x="386378" y="3481908"/>
            <a:ext cx="10413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191919"/>
                </a:solidFill>
                <a:latin typeface="Trebuchet MS" panose="020B0603020202020204"/>
              </a:rPr>
              <a:t>5 means RHC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773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Tips &amp; Tricks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Copyright © </a:t>
            </a:r>
            <a:fld id="{DEBBCA3A-5150-49D2-949E-00A6C74A30B8}" type="datetimeyyyy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</a:t>
            </a:fld>
            <a:r>
              <a:rPr kumimoji="0" lang="sv-SE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 Tools AB - All rights reserved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CB6C8F0-72C9-59B0-CDD6-2499D6F769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4" y="2497979"/>
            <a:ext cx="6586009" cy="28797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dirty="0"/>
              <a:t>EB45 lead geometry covers 85% of all applications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Tight surface finish tolerance with slight chip control EB845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EB75 relieves stress on the bottom of a hole</a:t>
            </a:r>
          </a:p>
          <a:p>
            <a:pPr>
              <a:lnSpc>
                <a:spcPct val="100000"/>
              </a:lnSpc>
            </a:pPr>
            <a:r>
              <a:rPr lang="en-US" sz="1200" noProof="0" dirty="0"/>
              <a:t>EB25 is for high feed in cast iron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7E9CC3-2179-ACDE-BE23-DA0B84447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779" y="1730189"/>
            <a:ext cx="6568350" cy="215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8809C8-49F2-D35A-2F19-80E17C9A0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0" y="4213702"/>
            <a:ext cx="5982937" cy="22030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3F507E-AE85-FEFB-6CAF-ED1190DB1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24" y="3755778"/>
            <a:ext cx="5503436" cy="266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96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herbe, piste, piste et terrain, plein air&#10;&#10;Description générée automatiquement">
            <a:extLst>
              <a:ext uri="{FF2B5EF4-FFF2-40B4-BE49-F238E27FC236}">
                <a16:creationId xmlns:a16="http://schemas.microsoft.com/office/drawing/2014/main" id="{E357113B-AF1D-1F45-C683-1540B7ADC09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6" r="16586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27D1E7C-4C2C-5BC9-0D26-ADDBF40F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06" y="2459088"/>
            <a:ext cx="4800844" cy="1939825"/>
          </a:xfrm>
        </p:spPr>
        <p:txBody>
          <a:bodyPr/>
          <a:lstStyle/>
          <a:p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Competition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50193-EDE3-EEA3-1AD9-A4BEAF69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77">
              <a:defRPr/>
            </a:pPr>
            <a:r>
              <a:rPr lang="en-US">
                <a:solidFill>
                  <a:srgbClr val="FFFFFF"/>
                </a:solidFill>
                <a:latin typeface="Arial" panose="020B0604020202020204"/>
              </a:rPr>
              <a:t>Copyright © 2023 Seco Tools AB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18123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4" descr="Résultat de recherche d'images pour &quot;komet dihart logo&quot;"/>
          <p:cNvSpPr>
            <a:spLocks noChangeAspect="1" noChangeArrowheads="1"/>
          </p:cNvSpPr>
          <p:nvPr/>
        </p:nvSpPr>
        <p:spPr bwMode="auto">
          <a:xfrm>
            <a:off x="141817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Nanojet: Competition</a:t>
            </a:r>
            <a:br>
              <a:rPr lang="sv-SE" dirty="0"/>
            </a:br>
            <a:endParaRPr lang="fr-FR" sz="2667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87FFFAD-4805-8B47-53AB-EDF83F645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Nanojet</a:t>
            </a:r>
            <a:r>
              <a:rPr lang="fr-FR" dirty="0"/>
              <a:t> : </a:t>
            </a:r>
            <a:r>
              <a:rPr lang="fr-FR" dirty="0" err="1"/>
              <a:t>Competition</a:t>
            </a:r>
            <a:endParaRPr lang="fr-FR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A833DC-ED7A-C220-E79A-394E8861A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00" y="1633033"/>
            <a:ext cx="10564699" cy="48203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75EA76-B8EE-FAB3-B8B6-24D6428F6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647" y="1633033"/>
            <a:ext cx="10583752" cy="48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FYI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Copyright © </a:t>
            </a:r>
            <a:fld id="{DEBBCA3A-5150-49D2-949E-00A6C74A30B8}" type="datetimeyyyy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</a:t>
            </a:fld>
            <a:r>
              <a:rPr kumimoji="0" lang="sv-SE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 Tools AB - All rights reserved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295E8-673D-5113-6D12-5FE945E2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900" dirty="0" err="1"/>
              <a:t>Nanojet</a:t>
            </a:r>
            <a:r>
              <a:rPr lang="en-US" sz="900" dirty="0"/>
              <a:t> Product Launch 2024-1 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CB6C8F0-72C9-59B0-CDD6-2499D6F769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4" y="2497979"/>
            <a:ext cx="10654192" cy="28797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noProof="0" dirty="0"/>
              <a:t>6-8% coolant concentration is recommended for all reaming applications</a:t>
            </a:r>
          </a:p>
          <a:p>
            <a:pPr>
              <a:lnSpc>
                <a:spcPct val="100000"/>
              </a:lnSpc>
            </a:pPr>
            <a:r>
              <a:rPr lang="en-US" dirty="0"/>
              <a:t>Uncoated reamer tolerance is 3-4 micron</a:t>
            </a:r>
          </a:p>
          <a:p>
            <a:pPr>
              <a:lnSpc>
                <a:spcPct val="100000"/>
              </a:lnSpc>
            </a:pPr>
            <a:r>
              <a:rPr lang="en-US" noProof="0" dirty="0"/>
              <a:t>Coated reamers </a:t>
            </a:r>
            <a:r>
              <a:rPr lang="en-US" dirty="0"/>
              <a:t>add 2-3 microns due to coating thickness (6-8 micron tolerance)</a:t>
            </a:r>
          </a:p>
          <a:p>
            <a:pPr>
              <a:lnSpc>
                <a:spcPct val="100000"/>
              </a:lnSpc>
            </a:pPr>
            <a:r>
              <a:rPr lang="en-US" noProof="0" dirty="0"/>
              <a:t>3 microns is 1/2 the dia. of a red blood cell</a:t>
            </a:r>
          </a:p>
          <a:p>
            <a:pPr>
              <a:lnSpc>
                <a:spcPct val="100000"/>
              </a:lnSpc>
            </a:pPr>
            <a:r>
              <a:rPr lang="en-US" dirty="0"/>
              <a:t>ISO temp for measuring is 20C (68F)</a:t>
            </a:r>
          </a:p>
          <a:p>
            <a:pPr>
              <a:lnSpc>
                <a:spcPct val="100000"/>
              </a:lnSpc>
            </a:pPr>
            <a:r>
              <a:rPr lang="en-US" dirty="0"/>
              <a:t>M, N &amp; S grades have increased back taper and rake angle to cut more positive in Stainless steel, superalloys and non-ferrous materials (RM2020, RM2090, RS2090 &amp; RN2010)</a:t>
            </a:r>
            <a:endParaRPr lang="en-US" noProof="0" dirty="0"/>
          </a:p>
          <a:p>
            <a:pPr>
              <a:lnSpc>
                <a:spcPct val="100000"/>
              </a:lnSpc>
            </a:pPr>
            <a:endParaRPr lang="en-US" noProof="0" dirty="0"/>
          </a:p>
          <a:p>
            <a:pPr>
              <a:lnSpc>
                <a:spcPct val="100000"/>
              </a:lnSpc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68282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close-up of a drill bit&#10;&#10;Description automatically generated">
            <a:extLst>
              <a:ext uri="{FF2B5EF4-FFF2-40B4-BE49-F238E27FC236}">
                <a16:creationId xmlns:a16="http://schemas.microsoft.com/office/drawing/2014/main" id="{A893651B-4F8E-5A54-64E7-47AFC7279F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7463" t="24" r="31107" b="-24"/>
          <a:stretch/>
        </p:blipFill>
        <p:spPr>
          <a:xfrm>
            <a:off x="6252578" y="0"/>
            <a:ext cx="5939422" cy="6858000"/>
          </a:xfr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1E1446DF-0192-4CA3-222B-AC1DE3861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2457449"/>
            <a:ext cx="7002248" cy="1939825"/>
          </a:xfrm>
        </p:spPr>
        <p:txBody>
          <a:bodyPr/>
          <a:lstStyle/>
          <a:p>
            <a:r>
              <a:rPr lang="sv-SE" dirty="0"/>
              <a:t>JH730 medical - addition</a:t>
            </a:r>
            <a:endParaRPr lang="en-GB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3705CA7A-5425-86A0-3FEB-3227E8AE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13E78-955D-CA33-991C-E7845A12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37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62084-2FDE-379C-EBEA-D6CC2CBA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JH730 additions</a:t>
            </a:r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5FFE9-824A-8D8B-B293-BE34E71D94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nl-NL" sz="1600" dirty="0"/>
              <a:t>The JH730 is chosen when customers don't have 5-axis capability or the need for the JH780 Tapered </a:t>
            </a:r>
            <a:r>
              <a:rPr lang="en-US" altLang="nl-NL" sz="1600" dirty="0" err="1"/>
              <a:t>ballnose</a:t>
            </a:r>
            <a:endParaRPr lang="en-US" altLang="nl-NL" sz="1600" dirty="0"/>
          </a:p>
          <a:p>
            <a:r>
              <a:rPr lang="nl-NL" altLang="nl-NL" sz="1600" dirty="0" err="1"/>
              <a:t>Further</a:t>
            </a:r>
            <a:r>
              <a:rPr lang="nl-NL" altLang="nl-NL" sz="1600" dirty="0"/>
              <a:t> complement </a:t>
            </a:r>
            <a:r>
              <a:rPr lang="nl-NL" altLang="nl-NL" sz="1600" dirty="0" err="1"/>
              <a:t>our</a:t>
            </a:r>
            <a:r>
              <a:rPr lang="nl-NL" altLang="nl-NL" sz="1600" dirty="0"/>
              <a:t> </a:t>
            </a:r>
            <a:r>
              <a:rPr lang="nl-NL" altLang="nl-NL" sz="1600" dirty="0" err="1"/>
              <a:t>offering</a:t>
            </a:r>
            <a:r>
              <a:rPr lang="nl-NL" altLang="nl-NL" sz="1600" dirty="0"/>
              <a:t> in </a:t>
            </a:r>
            <a:r>
              <a:rPr lang="nl-NL" altLang="nl-NL" sz="1600" dirty="0" err="1"/>
              <a:t>the</a:t>
            </a:r>
            <a:r>
              <a:rPr lang="nl-NL" altLang="nl-NL" sz="1600" dirty="0"/>
              <a:t> </a:t>
            </a:r>
            <a:r>
              <a:rPr lang="nl-NL" altLang="nl-NL" sz="1600" dirty="0" err="1"/>
              <a:t>medical</a:t>
            </a:r>
            <a:r>
              <a:rPr lang="nl-NL" altLang="nl-NL" sz="1600" dirty="0"/>
              <a:t> segment</a:t>
            </a:r>
          </a:p>
          <a:p>
            <a:pPr lvl="1"/>
            <a:r>
              <a:rPr lang="nl-NL" altLang="nl-NL" sz="1600" dirty="0"/>
              <a:t>Smaller diameters are missing in </a:t>
            </a:r>
            <a:r>
              <a:rPr lang="nl-NL" altLang="nl-NL" sz="1600" dirty="0" err="1"/>
              <a:t>the</a:t>
            </a:r>
            <a:r>
              <a:rPr lang="nl-NL" altLang="nl-NL" sz="1600" dirty="0"/>
              <a:t> range </a:t>
            </a:r>
            <a:r>
              <a:rPr lang="nl-NL" altLang="nl-NL" sz="1600" dirty="0" err="1"/>
              <a:t>to</a:t>
            </a:r>
            <a:r>
              <a:rPr lang="nl-NL" altLang="nl-NL" sz="1600" dirty="0"/>
              <a:t> fit </a:t>
            </a:r>
            <a:r>
              <a:rPr lang="nl-NL" altLang="nl-NL" sz="1600" dirty="0" err="1"/>
              <a:t>the</a:t>
            </a:r>
            <a:r>
              <a:rPr lang="nl-NL" altLang="nl-NL" sz="1600" dirty="0"/>
              <a:t> smaller </a:t>
            </a:r>
            <a:r>
              <a:rPr lang="nl-NL" altLang="nl-NL" sz="1600" dirty="0" err="1"/>
              <a:t>inner</a:t>
            </a:r>
            <a:r>
              <a:rPr lang="nl-NL" altLang="nl-NL" sz="1600" dirty="0"/>
              <a:t> radii of </a:t>
            </a:r>
            <a:r>
              <a:rPr lang="nl-NL" altLang="nl-NL" sz="1600" dirty="0" err="1"/>
              <a:t>the</a:t>
            </a:r>
            <a:r>
              <a:rPr lang="nl-NL" altLang="nl-NL" sz="1600" dirty="0"/>
              <a:t> box blend</a:t>
            </a:r>
          </a:p>
          <a:p>
            <a:pPr lvl="1"/>
            <a:r>
              <a:rPr lang="nl-NL" altLang="nl-NL" sz="1600" dirty="0"/>
              <a:t>New </a:t>
            </a:r>
            <a:r>
              <a:rPr lang="nl-NL" altLang="nl-NL" sz="1600" dirty="0" err="1"/>
              <a:t>dimensions</a:t>
            </a:r>
            <a:r>
              <a:rPr lang="nl-NL" altLang="nl-NL" sz="1600" dirty="0"/>
              <a:t> </a:t>
            </a:r>
            <a:r>
              <a:rPr lang="nl-NL" altLang="nl-NL" sz="1600" dirty="0" err="1"/>
              <a:t>to</a:t>
            </a:r>
            <a:r>
              <a:rPr lang="nl-NL" altLang="nl-NL" sz="1600" dirty="0"/>
              <a:t> fit </a:t>
            </a:r>
            <a:r>
              <a:rPr lang="nl-NL" altLang="nl-NL" sz="1600" dirty="0" err="1"/>
              <a:t>the</a:t>
            </a:r>
            <a:r>
              <a:rPr lang="nl-NL" altLang="nl-NL" sz="1600" dirty="0"/>
              <a:t> </a:t>
            </a:r>
            <a:r>
              <a:rPr lang="nl-NL" altLang="nl-NL" sz="1600" dirty="0" err="1"/>
              <a:t>requirements</a:t>
            </a:r>
            <a:r>
              <a:rPr lang="nl-NL" altLang="nl-NL" sz="1600" dirty="0"/>
              <a:t> </a:t>
            </a:r>
            <a:r>
              <a:rPr lang="nl-NL" altLang="nl-NL" sz="1600" dirty="0" err="1"/>
              <a:t>for</a:t>
            </a:r>
            <a:r>
              <a:rPr lang="nl-NL" altLang="nl-NL" sz="1600" dirty="0"/>
              <a:t> finishing </a:t>
            </a:r>
            <a:r>
              <a:rPr lang="nl-NL" altLang="nl-NL" sz="1600" dirty="0" err="1"/>
              <a:t>the</a:t>
            </a:r>
            <a:r>
              <a:rPr lang="nl-NL" altLang="nl-NL" sz="1600" dirty="0"/>
              <a:t> </a:t>
            </a:r>
            <a:r>
              <a:rPr lang="nl-NL" altLang="nl-NL" sz="1600" dirty="0" err="1"/>
              <a:t>Periphery</a:t>
            </a:r>
            <a:r>
              <a:rPr lang="nl-NL" altLang="nl-NL" sz="1600" dirty="0"/>
              <a:t> </a:t>
            </a:r>
            <a:r>
              <a:rPr lang="nl-NL" altLang="nl-NL" sz="1600" dirty="0" err="1"/>
              <a:t>and</a:t>
            </a:r>
            <a:r>
              <a:rPr lang="nl-NL" altLang="nl-NL" sz="1600" dirty="0"/>
              <a:t> box on a </a:t>
            </a:r>
            <a:r>
              <a:rPr lang="nl-NL" altLang="nl-NL" sz="1600" dirty="0" err="1"/>
              <a:t>femoral</a:t>
            </a:r>
            <a:r>
              <a:rPr lang="nl-NL" altLang="nl-NL" sz="1600" dirty="0"/>
              <a:t> component</a:t>
            </a:r>
          </a:p>
          <a:p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922D1D-2E80-72D2-22BF-5129A3FBE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Background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B448BB-165D-49B4-5A87-8E473F95E9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50CF59-6FBE-2243-B659-4C5AF2BFB73F}" type="datetime1">
              <a:rPr lang="sv-SE" smtClean="0"/>
              <a:t>2024-02-26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2A3BB2-848B-0F19-EE6A-774DFD616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80564B-8AD2-6DE5-B51E-4E7B4AFAE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C4D03F1-EE4F-74DB-580C-88A09D0690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1AE40E21-6A87-B6CF-EA23-B99110352425}"/>
              </a:ext>
            </a:extLst>
          </p:cNvPr>
          <p:cNvSpPr/>
          <p:nvPr/>
        </p:nvSpPr>
        <p:spPr>
          <a:xfrm>
            <a:off x="792483" y="260350"/>
            <a:ext cx="446446" cy="259200"/>
          </a:xfrm>
          <a:custGeom>
            <a:avLst/>
            <a:gdLst>
              <a:gd name="connsiteX0" fmla="*/ 273634 w 446446"/>
              <a:gd name="connsiteY0" fmla="*/ 179104 h 259200"/>
              <a:gd name="connsiteX1" fmla="*/ 263589 w 446446"/>
              <a:gd name="connsiteY1" fmla="*/ 183360 h 259200"/>
              <a:gd name="connsiteX2" fmla="*/ 259673 w 446446"/>
              <a:gd name="connsiteY2" fmla="*/ 194597 h 259200"/>
              <a:gd name="connsiteX3" fmla="*/ 263589 w 446446"/>
              <a:gd name="connsiteY3" fmla="*/ 205664 h 259200"/>
              <a:gd name="connsiteX4" fmla="*/ 273634 w 446446"/>
              <a:gd name="connsiteY4" fmla="*/ 209921 h 259200"/>
              <a:gd name="connsiteX5" fmla="*/ 283679 w 446446"/>
              <a:gd name="connsiteY5" fmla="*/ 205664 h 259200"/>
              <a:gd name="connsiteX6" fmla="*/ 287595 w 446446"/>
              <a:gd name="connsiteY6" fmla="*/ 194597 h 259200"/>
              <a:gd name="connsiteX7" fmla="*/ 283679 w 446446"/>
              <a:gd name="connsiteY7" fmla="*/ 183360 h 259200"/>
              <a:gd name="connsiteX8" fmla="*/ 273634 w 446446"/>
              <a:gd name="connsiteY8" fmla="*/ 179104 h 259200"/>
              <a:gd name="connsiteX9" fmla="*/ 190377 w 446446"/>
              <a:gd name="connsiteY9" fmla="*/ 177231 h 259200"/>
              <a:gd name="connsiteX10" fmla="*/ 182035 w 446446"/>
              <a:gd name="connsiteY10" fmla="*/ 179955 h 259200"/>
              <a:gd name="connsiteX11" fmla="*/ 177948 w 446446"/>
              <a:gd name="connsiteY11" fmla="*/ 188298 h 259200"/>
              <a:gd name="connsiteX12" fmla="*/ 202466 w 446446"/>
              <a:gd name="connsiteY12" fmla="*/ 188298 h 259200"/>
              <a:gd name="connsiteX13" fmla="*/ 198890 w 446446"/>
              <a:gd name="connsiteY13" fmla="*/ 180296 h 259200"/>
              <a:gd name="connsiteX14" fmla="*/ 190377 w 446446"/>
              <a:gd name="connsiteY14" fmla="*/ 177231 h 259200"/>
              <a:gd name="connsiteX15" fmla="*/ 55873 w 446446"/>
              <a:gd name="connsiteY15" fmla="*/ 166846 h 259200"/>
              <a:gd name="connsiteX16" fmla="*/ 71196 w 446446"/>
              <a:gd name="connsiteY16" fmla="*/ 166846 h 259200"/>
              <a:gd name="connsiteX17" fmla="*/ 71196 w 446446"/>
              <a:gd name="connsiteY17" fmla="*/ 198003 h 259200"/>
              <a:gd name="connsiteX18" fmla="*/ 74091 w 446446"/>
              <a:gd name="connsiteY18" fmla="*/ 206345 h 259200"/>
              <a:gd name="connsiteX19" fmla="*/ 81752 w 446446"/>
              <a:gd name="connsiteY19" fmla="*/ 209580 h 259200"/>
              <a:gd name="connsiteX20" fmla="*/ 89925 w 446446"/>
              <a:gd name="connsiteY20" fmla="*/ 206175 h 259200"/>
              <a:gd name="connsiteX21" fmla="*/ 93159 w 446446"/>
              <a:gd name="connsiteY21" fmla="*/ 197321 h 259200"/>
              <a:gd name="connsiteX22" fmla="*/ 93159 w 446446"/>
              <a:gd name="connsiteY22" fmla="*/ 167016 h 259200"/>
              <a:gd name="connsiteX23" fmla="*/ 108483 w 446446"/>
              <a:gd name="connsiteY23" fmla="*/ 167016 h 259200"/>
              <a:gd name="connsiteX24" fmla="*/ 108483 w 446446"/>
              <a:gd name="connsiteY24" fmla="*/ 222179 h 259200"/>
              <a:gd name="connsiteX25" fmla="*/ 93330 w 446446"/>
              <a:gd name="connsiteY25" fmla="*/ 222179 h 259200"/>
              <a:gd name="connsiteX26" fmla="*/ 93330 w 446446"/>
              <a:gd name="connsiteY26" fmla="*/ 214518 h 259200"/>
              <a:gd name="connsiteX27" fmla="*/ 86690 w 446446"/>
              <a:gd name="connsiteY27" fmla="*/ 220817 h 259200"/>
              <a:gd name="connsiteX28" fmla="*/ 76645 w 446446"/>
              <a:gd name="connsiteY28" fmla="*/ 223031 h 259200"/>
              <a:gd name="connsiteX29" fmla="*/ 65748 w 446446"/>
              <a:gd name="connsiteY29" fmla="*/ 220306 h 259200"/>
              <a:gd name="connsiteX30" fmla="*/ 58427 w 446446"/>
              <a:gd name="connsiteY30" fmla="*/ 212645 h 259200"/>
              <a:gd name="connsiteX31" fmla="*/ 55873 w 446446"/>
              <a:gd name="connsiteY31" fmla="*/ 201408 h 259200"/>
              <a:gd name="connsiteX32" fmla="*/ 391963 w 446446"/>
              <a:gd name="connsiteY32" fmla="*/ 166675 h 259200"/>
              <a:gd name="connsiteX33" fmla="*/ 407627 w 446446"/>
              <a:gd name="connsiteY33" fmla="*/ 166675 h 259200"/>
              <a:gd name="connsiteX34" fmla="*/ 419205 w 446446"/>
              <a:gd name="connsiteY34" fmla="*/ 202429 h 259200"/>
              <a:gd name="connsiteX35" fmla="*/ 430782 w 446446"/>
              <a:gd name="connsiteY35" fmla="*/ 166675 h 259200"/>
              <a:gd name="connsiteX36" fmla="*/ 446446 w 446446"/>
              <a:gd name="connsiteY36" fmla="*/ 166675 h 259200"/>
              <a:gd name="connsiteX37" fmla="*/ 426355 w 446446"/>
              <a:gd name="connsiteY37" fmla="*/ 221838 h 259200"/>
              <a:gd name="connsiteX38" fmla="*/ 418524 w 446446"/>
              <a:gd name="connsiteY38" fmla="*/ 244483 h 259200"/>
              <a:gd name="connsiteX39" fmla="*/ 403882 w 446446"/>
              <a:gd name="connsiteY39" fmla="*/ 244483 h 259200"/>
              <a:gd name="connsiteX40" fmla="*/ 412054 w 446446"/>
              <a:gd name="connsiteY40" fmla="*/ 221668 h 259200"/>
              <a:gd name="connsiteX41" fmla="*/ 340887 w 446446"/>
              <a:gd name="connsiteY41" fmla="*/ 165994 h 259200"/>
              <a:gd name="connsiteX42" fmla="*/ 351783 w 446446"/>
              <a:gd name="connsiteY42" fmla="*/ 168718 h 259200"/>
              <a:gd name="connsiteX43" fmla="*/ 359104 w 446446"/>
              <a:gd name="connsiteY43" fmla="*/ 176380 h 259200"/>
              <a:gd name="connsiteX44" fmla="*/ 361658 w 446446"/>
              <a:gd name="connsiteY44" fmla="*/ 187617 h 259200"/>
              <a:gd name="connsiteX45" fmla="*/ 361658 w 446446"/>
              <a:gd name="connsiteY45" fmla="*/ 222179 h 259200"/>
              <a:gd name="connsiteX46" fmla="*/ 346335 w 446446"/>
              <a:gd name="connsiteY46" fmla="*/ 222179 h 259200"/>
              <a:gd name="connsiteX47" fmla="*/ 346335 w 446446"/>
              <a:gd name="connsiteY47" fmla="*/ 191022 h 259200"/>
              <a:gd name="connsiteX48" fmla="*/ 343440 w 446446"/>
              <a:gd name="connsiteY48" fmla="*/ 182680 h 259200"/>
              <a:gd name="connsiteX49" fmla="*/ 335778 w 446446"/>
              <a:gd name="connsiteY49" fmla="*/ 179444 h 259200"/>
              <a:gd name="connsiteX50" fmla="*/ 327606 w 446446"/>
              <a:gd name="connsiteY50" fmla="*/ 182849 h 259200"/>
              <a:gd name="connsiteX51" fmla="*/ 324371 w 446446"/>
              <a:gd name="connsiteY51" fmla="*/ 191703 h 259200"/>
              <a:gd name="connsiteX52" fmla="*/ 324371 w 446446"/>
              <a:gd name="connsiteY52" fmla="*/ 222009 h 259200"/>
              <a:gd name="connsiteX53" fmla="*/ 309048 w 446446"/>
              <a:gd name="connsiteY53" fmla="*/ 222009 h 259200"/>
              <a:gd name="connsiteX54" fmla="*/ 309048 w 446446"/>
              <a:gd name="connsiteY54" fmla="*/ 166846 h 259200"/>
              <a:gd name="connsiteX55" fmla="*/ 324201 w 446446"/>
              <a:gd name="connsiteY55" fmla="*/ 166846 h 259200"/>
              <a:gd name="connsiteX56" fmla="*/ 324201 w 446446"/>
              <a:gd name="connsiteY56" fmla="*/ 174507 h 259200"/>
              <a:gd name="connsiteX57" fmla="*/ 330841 w 446446"/>
              <a:gd name="connsiteY57" fmla="*/ 168207 h 259200"/>
              <a:gd name="connsiteX58" fmla="*/ 340887 w 446446"/>
              <a:gd name="connsiteY58" fmla="*/ 165994 h 259200"/>
              <a:gd name="connsiteX59" fmla="*/ 273464 w 446446"/>
              <a:gd name="connsiteY59" fmla="*/ 165994 h 259200"/>
              <a:gd name="connsiteX60" fmla="*/ 288447 w 446446"/>
              <a:gd name="connsiteY60" fmla="*/ 169740 h 259200"/>
              <a:gd name="connsiteX61" fmla="*/ 298832 w 446446"/>
              <a:gd name="connsiteY61" fmla="*/ 179955 h 259200"/>
              <a:gd name="connsiteX62" fmla="*/ 302578 w 446446"/>
              <a:gd name="connsiteY62" fmla="*/ 194597 h 259200"/>
              <a:gd name="connsiteX63" fmla="*/ 298832 w 446446"/>
              <a:gd name="connsiteY63" fmla="*/ 209239 h 259200"/>
              <a:gd name="connsiteX64" fmla="*/ 288447 w 446446"/>
              <a:gd name="connsiteY64" fmla="*/ 219455 h 259200"/>
              <a:gd name="connsiteX65" fmla="*/ 273464 w 446446"/>
              <a:gd name="connsiteY65" fmla="*/ 223201 h 259200"/>
              <a:gd name="connsiteX66" fmla="*/ 258481 w 446446"/>
              <a:gd name="connsiteY66" fmla="*/ 219455 h 259200"/>
              <a:gd name="connsiteX67" fmla="*/ 248095 w 446446"/>
              <a:gd name="connsiteY67" fmla="*/ 209239 h 259200"/>
              <a:gd name="connsiteX68" fmla="*/ 244350 w 446446"/>
              <a:gd name="connsiteY68" fmla="*/ 194597 h 259200"/>
              <a:gd name="connsiteX69" fmla="*/ 248095 w 446446"/>
              <a:gd name="connsiteY69" fmla="*/ 179955 h 259200"/>
              <a:gd name="connsiteX70" fmla="*/ 258481 w 446446"/>
              <a:gd name="connsiteY70" fmla="*/ 169740 h 259200"/>
              <a:gd name="connsiteX71" fmla="*/ 273464 w 446446"/>
              <a:gd name="connsiteY71" fmla="*/ 165994 h 259200"/>
              <a:gd name="connsiteX72" fmla="*/ 190377 w 446446"/>
              <a:gd name="connsiteY72" fmla="*/ 165824 h 259200"/>
              <a:gd name="connsiteX73" fmla="*/ 205701 w 446446"/>
              <a:gd name="connsiteY73" fmla="*/ 169740 h 259200"/>
              <a:gd name="connsiteX74" fmla="*/ 214725 w 446446"/>
              <a:gd name="connsiteY74" fmla="*/ 179785 h 259200"/>
              <a:gd name="connsiteX75" fmla="*/ 217619 w 446446"/>
              <a:gd name="connsiteY75" fmla="*/ 192724 h 259200"/>
              <a:gd name="connsiteX76" fmla="*/ 217449 w 446446"/>
              <a:gd name="connsiteY76" fmla="*/ 197662 h 259200"/>
              <a:gd name="connsiteX77" fmla="*/ 177608 w 446446"/>
              <a:gd name="connsiteY77" fmla="*/ 197662 h 259200"/>
              <a:gd name="connsiteX78" fmla="*/ 182035 w 446446"/>
              <a:gd name="connsiteY78" fmla="*/ 207026 h 259200"/>
              <a:gd name="connsiteX79" fmla="*/ 191399 w 446446"/>
              <a:gd name="connsiteY79" fmla="*/ 210432 h 259200"/>
              <a:gd name="connsiteX80" fmla="*/ 199061 w 446446"/>
              <a:gd name="connsiteY80" fmla="*/ 208559 h 259200"/>
              <a:gd name="connsiteX81" fmla="*/ 202977 w 446446"/>
              <a:gd name="connsiteY81" fmla="*/ 203281 h 259200"/>
              <a:gd name="connsiteX82" fmla="*/ 217960 w 446446"/>
              <a:gd name="connsiteY82" fmla="*/ 203281 h 259200"/>
              <a:gd name="connsiteX83" fmla="*/ 209106 w 446446"/>
              <a:gd name="connsiteY83" fmla="*/ 217582 h 259200"/>
              <a:gd name="connsiteX84" fmla="*/ 191569 w 446446"/>
              <a:gd name="connsiteY84" fmla="*/ 223031 h 259200"/>
              <a:gd name="connsiteX85" fmla="*/ 176075 w 446446"/>
              <a:gd name="connsiteY85" fmla="*/ 218945 h 259200"/>
              <a:gd name="connsiteX86" fmla="*/ 166371 w 446446"/>
              <a:gd name="connsiteY86" fmla="*/ 208218 h 259200"/>
              <a:gd name="connsiteX87" fmla="*/ 163136 w 446446"/>
              <a:gd name="connsiteY87" fmla="*/ 194427 h 259200"/>
              <a:gd name="connsiteX88" fmla="*/ 166030 w 446446"/>
              <a:gd name="connsiteY88" fmla="*/ 180466 h 259200"/>
              <a:gd name="connsiteX89" fmla="*/ 175224 w 446446"/>
              <a:gd name="connsiteY89" fmla="*/ 169910 h 259200"/>
              <a:gd name="connsiteX90" fmla="*/ 190377 w 446446"/>
              <a:gd name="connsiteY90" fmla="*/ 165824 h 259200"/>
              <a:gd name="connsiteX91" fmla="*/ 135724 w 446446"/>
              <a:gd name="connsiteY91" fmla="*/ 165824 h 259200"/>
              <a:gd name="connsiteX92" fmla="*/ 151899 w 446446"/>
              <a:gd name="connsiteY92" fmla="*/ 170761 h 259200"/>
              <a:gd name="connsiteX93" fmla="*/ 158539 w 446446"/>
              <a:gd name="connsiteY93" fmla="*/ 183871 h 259200"/>
              <a:gd name="connsiteX94" fmla="*/ 145259 w 446446"/>
              <a:gd name="connsiteY94" fmla="*/ 183871 h 259200"/>
              <a:gd name="connsiteX95" fmla="*/ 142194 w 446446"/>
              <a:gd name="connsiteY95" fmla="*/ 178593 h 259200"/>
              <a:gd name="connsiteX96" fmla="*/ 136235 w 446446"/>
              <a:gd name="connsiteY96" fmla="*/ 176720 h 259200"/>
              <a:gd name="connsiteX97" fmla="*/ 130957 w 446446"/>
              <a:gd name="connsiteY97" fmla="*/ 178082 h 259200"/>
              <a:gd name="connsiteX98" fmla="*/ 128914 w 446446"/>
              <a:gd name="connsiteY98" fmla="*/ 181998 h 259200"/>
              <a:gd name="connsiteX99" fmla="*/ 131468 w 446446"/>
              <a:gd name="connsiteY99" fmla="*/ 186085 h 259200"/>
              <a:gd name="connsiteX100" fmla="*/ 139640 w 446446"/>
              <a:gd name="connsiteY100" fmla="*/ 187958 h 259200"/>
              <a:gd name="connsiteX101" fmla="*/ 149515 w 446446"/>
              <a:gd name="connsiteY101" fmla="*/ 190171 h 259200"/>
              <a:gd name="connsiteX102" fmla="*/ 156325 w 446446"/>
              <a:gd name="connsiteY102" fmla="*/ 195109 h 259200"/>
              <a:gd name="connsiteX103" fmla="*/ 159220 w 446446"/>
              <a:gd name="connsiteY103" fmla="*/ 205664 h 259200"/>
              <a:gd name="connsiteX104" fmla="*/ 153261 w 446446"/>
              <a:gd name="connsiteY104" fmla="*/ 218433 h 259200"/>
              <a:gd name="connsiteX105" fmla="*/ 137597 w 446446"/>
              <a:gd name="connsiteY105" fmla="*/ 223201 h 259200"/>
              <a:gd name="connsiteX106" fmla="*/ 121423 w 446446"/>
              <a:gd name="connsiteY106" fmla="*/ 217753 h 259200"/>
              <a:gd name="connsiteX107" fmla="*/ 114612 w 446446"/>
              <a:gd name="connsiteY107" fmla="*/ 203451 h 259200"/>
              <a:gd name="connsiteX108" fmla="*/ 127722 w 446446"/>
              <a:gd name="connsiteY108" fmla="*/ 203451 h 259200"/>
              <a:gd name="connsiteX109" fmla="*/ 130787 w 446446"/>
              <a:gd name="connsiteY109" fmla="*/ 209410 h 259200"/>
              <a:gd name="connsiteX110" fmla="*/ 137768 w 446446"/>
              <a:gd name="connsiteY110" fmla="*/ 211623 h 259200"/>
              <a:gd name="connsiteX111" fmla="*/ 143556 w 446446"/>
              <a:gd name="connsiteY111" fmla="*/ 210091 h 259200"/>
              <a:gd name="connsiteX112" fmla="*/ 145770 w 446446"/>
              <a:gd name="connsiteY112" fmla="*/ 206175 h 259200"/>
              <a:gd name="connsiteX113" fmla="*/ 143216 w 446446"/>
              <a:gd name="connsiteY113" fmla="*/ 201919 h 259200"/>
              <a:gd name="connsiteX114" fmla="*/ 134873 w 446446"/>
              <a:gd name="connsiteY114" fmla="*/ 199705 h 259200"/>
              <a:gd name="connsiteX115" fmla="*/ 125168 w 446446"/>
              <a:gd name="connsiteY115" fmla="*/ 197321 h 259200"/>
              <a:gd name="connsiteX116" fmla="*/ 118699 w 446446"/>
              <a:gd name="connsiteY116" fmla="*/ 192555 h 259200"/>
              <a:gd name="connsiteX117" fmla="*/ 115975 w 446446"/>
              <a:gd name="connsiteY117" fmla="*/ 182680 h 259200"/>
              <a:gd name="connsiteX118" fmla="*/ 118528 w 446446"/>
              <a:gd name="connsiteY118" fmla="*/ 173996 h 259200"/>
              <a:gd name="connsiteX119" fmla="*/ 125679 w 446446"/>
              <a:gd name="connsiteY119" fmla="*/ 168037 h 259200"/>
              <a:gd name="connsiteX120" fmla="*/ 135724 w 446446"/>
              <a:gd name="connsiteY120" fmla="*/ 165824 h 259200"/>
              <a:gd name="connsiteX121" fmla="*/ 371702 w 446446"/>
              <a:gd name="connsiteY121" fmla="*/ 142669 h 259200"/>
              <a:gd name="connsiteX122" fmla="*/ 387026 w 446446"/>
              <a:gd name="connsiteY122" fmla="*/ 142669 h 259200"/>
              <a:gd name="connsiteX123" fmla="*/ 387026 w 446446"/>
              <a:gd name="connsiteY123" fmla="*/ 222179 h 259200"/>
              <a:gd name="connsiteX124" fmla="*/ 371702 w 446446"/>
              <a:gd name="connsiteY124" fmla="*/ 222179 h 259200"/>
              <a:gd name="connsiteX125" fmla="*/ 369319 w 446446"/>
              <a:gd name="connsiteY125" fmla="*/ 89399 h 259200"/>
              <a:gd name="connsiteX126" fmla="*/ 363530 w 446446"/>
              <a:gd name="connsiteY126" fmla="*/ 91442 h 259200"/>
              <a:gd name="connsiteX127" fmla="*/ 361317 w 446446"/>
              <a:gd name="connsiteY127" fmla="*/ 96549 h 259200"/>
              <a:gd name="connsiteX128" fmla="*/ 363530 w 446446"/>
              <a:gd name="connsiteY128" fmla="*/ 101146 h 259200"/>
              <a:gd name="connsiteX129" fmla="*/ 368808 w 446446"/>
              <a:gd name="connsiteY129" fmla="*/ 102849 h 259200"/>
              <a:gd name="connsiteX130" fmla="*/ 377491 w 446446"/>
              <a:gd name="connsiteY130" fmla="*/ 99273 h 259200"/>
              <a:gd name="connsiteX131" fmla="*/ 380556 w 446446"/>
              <a:gd name="connsiteY131" fmla="*/ 90250 h 259200"/>
              <a:gd name="connsiteX132" fmla="*/ 380556 w 446446"/>
              <a:gd name="connsiteY132" fmla="*/ 89399 h 259200"/>
              <a:gd name="connsiteX133" fmla="*/ 212681 w 446446"/>
              <a:gd name="connsiteY133" fmla="*/ 68116 h 259200"/>
              <a:gd name="connsiteX134" fmla="*/ 204338 w 446446"/>
              <a:gd name="connsiteY134" fmla="*/ 70840 h 259200"/>
              <a:gd name="connsiteX135" fmla="*/ 200252 w 446446"/>
              <a:gd name="connsiteY135" fmla="*/ 79183 h 259200"/>
              <a:gd name="connsiteX136" fmla="*/ 224769 w 446446"/>
              <a:gd name="connsiteY136" fmla="*/ 79183 h 259200"/>
              <a:gd name="connsiteX137" fmla="*/ 221194 w 446446"/>
              <a:gd name="connsiteY137" fmla="*/ 71181 h 259200"/>
              <a:gd name="connsiteX138" fmla="*/ 212681 w 446446"/>
              <a:gd name="connsiteY138" fmla="*/ 68116 h 259200"/>
              <a:gd name="connsiteX139" fmla="*/ 246392 w 446446"/>
              <a:gd name="connsiteY139" fmla="*/ 57901 h 259200"/>
              <a:gd name="connsiteX140" fmla="*/ 261715 w 446446"/>
              <a:gd name="connsiteY140" fmla="*/ 57901 h 259200"/>
              <a:gd name="connsiteX141" fmla="*/ 261715 w 446446"/>
              <a:gd name="connsiteY141" fmla="*/ 67095 h 259200"/>
              <a:gd name="connsiteX142" fmla="*/ 267164 w 446446"/>
              <a:gd name="connsiteY142" fmla="*/ 59944 h 259200"/>
              <a:gd name="connsiteX143" fmla="*/ 275506 w 446446"/>
              <a:gd name="connsiteY143" fmla="*/ 57901 h 259200"/>
              <a:gd name="connsiteX144" fmla="*/ 281806 w 446446"/>
              <a:gd name="connsiteY144" fmla="*/ 57901 h 259200"/>
              <a:gd name="connsiteX145" fmla="*/ 281806 w 446446"/>
              <a:gd name="connsiteY145" fmla="*/ 70670 h 259200"/>
              <a:gd name="connsiteX146" fmla="*/ 272612 w 446446"/>
              <a:gd name="connsiteY146" fmla="*/ 70670 h 259200"/>
              <a:gd name="connsiteX147" fmla="*/ 264440 w 446446"/>
              <a:gd name="connsiteY147" fmla="*/ 74756 h 259200"/>
              <a:gd name="connsiteX148" fmla="*/ 261715 w 446446"/>
              <a:gd name="connsiteY148" fmla="*/ 86334 h 259200"/>
              <a:gd name="connsiteX149" fmla="*/ 261715 w 446446"/>
              <a:gd name="connsiteY149" fmla="*/ 113235 h 259200"/>
              <a:gd name="connsiteX150" fmla="*/ 246392 w 446446"/>
              <a:gd name="connsiteY150" fmla="*/ 113235 h 259200"/>
              <a:gd name="connsiteX151" fmla="*/ 371362 w 446446"/>
              <a:gd name="connsiteY151" fmla="*/ 56879 h 259200"/>
              <a:gd name="connsiteX152" fmla="*/ 383791 w 446446"/>
              <a:gd name="connsiteY152" fmla="*/ 59433 h 259200"/>
              <a:gd name="connsiteX153" fmla="*/ 392474 w 446446"/>
              <a:gd name="connsiteY153" fmla="*/ 66754 h 259200"/>
              <a:gd name="connsiteX154" fmla="*/ 395539 w 446446"/>
              <a:gd name="connsiteY154" fmla="*/ 77650 h 259200"/>
              <a:gd name="connsiteX155" fmla="*/ 395539 w 446446"/>
              <a:gd name="connsiteY155" fmla="*/ 113235 h 259200"/>
              <a:gd name="connsiteX156" fmla="*/ 380386 w 446446"/>
              <a:gd name="connsiteY156" fmla="*/ 113235 h 259200"/>
              <a:gd name="connsiteX157" fmla="*/ 380386 w 446446"/>
              <a:gd name="connsiteY157" fmla="*/ 105573 h 259200"/>
              <a:gd name="connsiteX158" fmla="*/ 374767 w 446446"/>
              <a:gd name="connsiteY158" fmla="*/ 111703 h 259200"/>
              <a:gd name="connsiteX159" fmla="*/ 364892 w 446446"/>
              <a:gd name="connsiteY159" fmla="*/ 114086 h 259200"/>
              <a:gd name="connsiteX160" fmla="*/ 355528 w 446446"/>
              <a:gd name="connsiteY160" fmla="*/ 111873 h 259200"/>
              <a:gd name="connsiteX161" fmla="*/ 349058 w 446446"/>
              <a:gd name="connsiteY161" fmla="*/ 105914 h 259200"/>
              <a:gd name="connsiteX162" fmla="*/ 346675 w 446446"/>
              <a:gd name="connsiteY162" fmla="*/ 97401 h 259200"/>
              <a:gd name="connsiteX163" fmla="*/ 352293 w 446446"/>
              <a:gd name="connsiteY163" fmla="*/ 84631 h 259200"/>
              <a:gd name="connsiteX164" fmla="*/ 366935 w 446446"/>
              <a:gd name="connsiteY164" fmla="*/ 80035 h 259200"/>
              <a:gd name="connsiteX165" fmla="*/ 376299 w 446446"/>
              <a:gd name="connsiteY165" fmla="*/ 80035 h 259200"/>
              <a:gd name="connsiteX166" fmla="*/ 379364 w 446446"/>
              <a:gd name="connsiteY166" fmla="*/ 78843 h 259200"/>
              <a:gd name="connsiteX167" fmla="*/ 380386 w 446446"/>
              <a:gd name="connsiteY167" fmla="*/ 75948 h 259200"/>
              <a:gd name="connsiteX168" fmla="*/ 378002 w 446446"/>
              <a:gd name="connsiteY168" fmla="*/ 70159 h 259200"/>
              <a:gd name="connsiteX169" fmla="*/ 370681 w 446446"/>
              <a:gd name="connsiteY169" fmla="*/ 67946 h 259200"/>
              <a:gd name="connsiteX170" fmla="*/ 363189 w 446446"/>
              <a:gd name="connsiteY170" fmla="*/ 70499 h 259200"/>
              <a:gd name="connsiteX171" fmla="*/ 360295 w 446446"/>
              <a:gd name="connsiteY171" fmla="*/ 76799 h 259200"/>
              <a:gd name="connsiteX172" fmla="*/ 346675 w 446446"/>
              <a:gd name="connsiteY172" fmla="*/ 76799 h 259200"/>
              <a:gd name="connsiteX173" fmla="*/ 350080 w 446446"/>
              <a:gd name="connsiteY173" fmla="*/ 66584 h 259200"/>
              <a:gd name="connsiteX174" fmla="*/ 358593 w 446446"/>
              <a:gd name="connsiteY174" fmla="*/ 59433 h 259200"/>
              <a:gd name="connsiteX175" fmla="*/ 371362 w 446446"/>
              <a:gd name="connsiteY175" fmla="*/ 56879 h 259200"/>
              <a:gd name="connsiteX176" fmla="*/ 318752 w 446446"/>
              <a:gd name="connsiteY176" fmla="*/ 56879 h 259200"/>
              <a:gd name="connsiteX177" fmla="*/ 329649 w 446446"/>
              <a:gd name="connsiteY177" fmla="*/ 59603 h 259200"/>
              <a:gd name="connsiteX178" fmla="*/ 336970 w 446446"/>
              <a:gd name="connsiteY178" fmla="*/ 67265 h 259200"/>
              <a:gd name="connsiteX179" fmla="*/ 339524 w 446446"/>
              <a:gd name="connsiteY179" fmla="*/ 78502 h 259200"/>
              <a:gd name="connsiteX180" fmla="*/ 339524 w 446446"/>
              <a:gd name="connsiteY180" fmla="*/ 113064 h 259200"/>
              <a:gd name="connsiteX181" fmla="*/ 324200 w 446446"/>
              <a:gd name="connsiteY181" fmla="*/ 113064 h 259200"/>
              <a:gd name="connsiteX182" fmla="*/ 324200 w 446446"/>
              <a:gd name="connsiteY182" fmla="*/ 81907 h 259200"/>
              <a:gd name="connsiteX183" fmla="*/ 321305 w 446446"/>
              <a:gd name="connsiteY183" fmla="*/ 73565 h 259200"/>
              <a:gd name="connsiteX184" fmla="*/ 313644 w 446446"/>
              <a:gd name="connsiteY184" fmla="*/ 70329 h 259200"/>
              <a:gd name="connsiteX185" fmla="*/ 305471 w 446446"/>
              <a:gd name="connsiteY185" fmla="*/ 73734 h 259200"/>
              <a:gd name="connsiteX186" fmla="*/ 302237 w 446446"/>
              <a:gd name="connsiteY186" fmla="*/ 82588 h 259200"/>
              <a:gd name="connsiteX187" fmla="*/ 302237 w 446446"/>
              <a:gd name="connsiteY187" fmla="*/ 112894 h 259200"/>
              <a:gd name="connsiteX188" fmla="*/ 286913 w 446446"/>
              <a:gd name="connsiteY188" fmla="*/ 112894 h 259200"/>
              <a:gd name="connsiteX189" fmla="*/ 286913 w 446446"/>
              <a:gd name="connsiteY189" fmla="*/ 57730 h 259200"/>
              <a:gd name="connsiteX190" fmla="*/ 302066 w 446446"/>
              <a:gd name="connsiteY190" fmla="*/ 57730 h 259200"/>
              <a:gd name="connsiteX191" fmla="*/ 302066 w 446446"/>
              <a:gd name="connsiteY191" fmla="*/ 65392 h 259200"/>
              <a:gd name="connsiteX192" fmla="*/ 308707 w 446446"/>
              <a:gd name="connsiteY192" fmla="*/ 59092 h 259200"/>
              <a:gd name="connsiteX193" fmla="*/ 318752 w 446446"/>
              <a:gd name="connsiteY193" fmla="*/ 56879 h 259200"/>
              <a:gd name="connsiteX194" fmla="*/ 212681 w 446446"/>
              <a:gd name="connsiteY194" fmla="*/ 56879 h 259200"/>
              <a:gd name="connsiteX195" fmla="*/ 228004 w 446446"/>
              <a:gd name="connsiteY195" fmla="*/ 60795 h 259200"/>
              <a:gd name="connsiteX196" fmla="*/ 237028 w 446446"/>
              <a:gd name="connsiteY196" fmla="*/ 70840 h 259200"/>
              <a:gd name="connsiteX197" fmla="*/ 239923 w 446446"/>
              <a:gd name="connsiteY197" fmla="*/ 83780 h 259200"/>
              <a:gd name="connsiteX198" fmla="*/ 239752 w 446446"/>
              <a:gd name="connsiteY198" fmla="*/ 88718 h 259200"/>
              <a:gd name="connsiteX199" fmla="*/ 199911 w 446446"/>
              <a:gd name="connsiteY199" fmla="*/ 88718 h 259200"/>
              <a:gd name="connsiteX200" fmla="*/ 204338 w 446446"/>
              <a:gd name="connsiteY200" fmla="*/ 98082 h 259200"/>
              <a:gd name="connsiteX201" fmla="*/ 213703 w 446446"/>
              <a:gd name="connsiteY201" fmla="*/ 101487 h 259200"/>
              <a:gd name="connsiteX202" fmla="*/ 221364 w 446446"/>
              <a:gd name="connsiteY202" fmla="*/ 99614 h 259200"/>
              <a:gd name="connsiteX203" fmla="*/ 225280 w 446446"/>
              <a:gd name="connsiteY203" fmla="*/ 94336 h 259200"/>
              <a:gd name="connsiteX204" fmla="*/ 240263 w 446446"/>
              <a:gd name="connsiteY204" fmla="*/ 94336 h 259200"/>
              <a:gd name="connsiteX205" fmla="*/ 231409 w 446446"/>
              <a:gd name="connsiteY205" fmla="*/ 108638 h 259200"/>
              <a:gd name="connsiteX206" fmla="*/ 213873 w 446446"/>
              <a:gd name="connsiteY206" fmla="*/ 114086 h 259200"/>
              <a:gd name="connsiteX207" fmla="*/ 198379 w 446446"/>
              <a:gd name="connsiteY207" fmla="*/ 110000 h 259200"/>
              <a:gd name="connsiteX208" fmla="*/ 188675 w 446446"/>
              <a:gd name="connsiteY208" fmla="*/ 99273 h 259200"/>
              <a:gd name="connsiteX209" fmla="*/ 185440 w 446446"/>
              <a:gd name="connsiteY209" fmla="*/ 85483 h 259200"/>
              <a:gd name="connsiteX210" fmla="*/ 188334 w 446446"/>
              <a:gd name="connsiteY210" fmla="*/ 71521 h 259200"/>
              <a:gd name="connsiteX211" fmla="*/ 197528 w 446446"/>
              <a:gd name="connsiteY211" fmla="*/ 60965 h 259200"/>
              <a:gd name="connsiteX212" fmla="*/ 212681 w 446446"/>
              <a:gd name="connsiteY212" fmla="*/ 56879 h 259200"/>
              <a:gd name="connsiteX213" fmla="*/ 115123 w 446446"/>
              <a:gd name="connsiteY213" fmla="*/ 56879 h 259200"/>
              <a:gd name="connsiteX214" fmla="*/ 126020 w 446446"/>
              <a:gd name="connsiteY214" fmla="*/ 59603 h 259200"/>
              <a:gd name="connsiteX215" fmla="*/ 133341 w 446446"/>
              <a:gd name="connsiteY215" fmla="*/ 67265 h 259200"/>
              <a:gd name="connsiteX216" fmla="*/ 135895 w 446446"/>
              <a:gd name="connsiteY216" fmla="*/ 78502 h 259200"/>
              <a:gd name="connsiteX217" fmla="*/ 135895 w 446446"/>
              <a:gd name="connsiteY217" fmla="*/ 113064 h 259200"/>
              <a:gd name="connsiteX218" fmla="*/ 120571 w 446446"/>
              <a:gd name="connsiteY218" fmla="*/ 113064 h 259200"/>
              <a:gd name="connsiteX219" fmla="*/ 120571 w 446446"/>
              <a:gd name="connsiteY219" fmla="*/ 81907 h 259200"/>
              <a:gd name="connsiteX220" fmla="*/ 117676 w 446446"/>
              <a:gd name="connsiteY220" fmla="*/ 73565 h 259200"/>
              <a:gd name="connsiteX221" fmla="*/ 110015 w 446446"/>
              <a:gd name="connsiteY221" fmla="*/ 70329 h 259200"/>
              <a:gd name="connsiteX222" fmla="*/ 101842 w 446446"/>
              <a:gd name="connsiteY222" fmla="*/ 73734 h 259200"/>
              <a:gd name="connsiteX223" fmla="*/ 98608 w 446446"/>
              <a:gd name="connsiteY223" fmla="*/ 82588 h 259200"/>
              <a:gd name="connsiteX224" fmla="*/ 98608 w 446446"/>
              <a:gd name="connsiteY224" fmla="*/ 112894 h 259200"/>
              <a:gd name="connsiteX225" fmla="*/ 83284 w 446446"/>
              <a:gd name="connsiteY225" fmla="*/ 112894 h 259200"/>
              <a:gd name="connsiteX226" fmla="*/ 83284 w 446446"/>
              <a:gd name="connsiteY226" fmla="*/ 57730 h 259200"/>
              <a:gd name="connsiteX227" fmla="*/ 98437 w 446446"/>
              <a:gd name="connsiteY227" fmla="*/ 57730 h 259200"/>
              <a:gd name="connsiteX228" fmla="*/ 98437 w 446446"/>
              <a:gd name="connsiteY228" fmla="*/ 65392 h 259200"/>
              <a:gd name="connsiteX229" fmla="*/ 105078 w 446446"/>
              <a:gd name="connsiteY229" fmla="*/ 59092 h 259200"/>
              <a:gd name="connsiteX230" fmla="*/ 115123 w 446446"/>
              <a:gd name="connsiteY230" fmla="*/ 56879 h 259200"/>
              <a:gd name="connsiteX231" fmla="*/ 152069 w 446446"/>
              <a:gd name="connsiteY231" fmla="*/ 41385 h 259200"/>
              <a:gd name="connsiteX232" fmla="*/ 167392 w 446446"/>
              <a:gd name="connsiteY232" fmla="*/ 41385 h 259200"/>
              <a:gd name="connsiteX233" fmla="*/ 167392 w 446446"/>
              <a:gd name="connsiteY233" fmla="*/ 57730 h 259200"/>
              <a:gd name="connsiteX234" fmla="*/ 182205 w 446446"/>
              <a:gd name="connsiteY234" fmla="*/ 57730 h 259200"/>
              <a:gd name="connsiteX235" fmla="*/ 182205 w 446446"/>
              <a:gd name="connsiteY235" fmla="*/ 70499 h 259200"/>
              <a:gd name="connsiteX236" fmla="*/ 167392 w 446446"/>
              <a:gd name="connsiteY236" fmla="*/ 70499 h 259200"/>
              <a:gd name="connsiteX237" fmla="*/ 167392 w 446446"/>
              <a:gd name="connsiteY237" fmla="*/ 92293 h 259200"/>
              <a:gd name="connsiteX238" fmla="*/ 175224 w 446446"/>
              <a:gd name="connsiteY238" fmla="*/ 100124 h 259200"/>
              <a:gd name="connsiteX239" fmla="*/ 182205 w 446446"/>
              <a:gd name="connsiteY239" fmla="*/ 100124 h 259200"/>
              <a:gd name="connsiteX240" fmla="*/ 182205 w 446446"/>
              <a:gd name="connsiteY240" fmla="*/ 113064 h 259200"/>
              <a:gd name="connsiteX241" fmla="*/ 173011 w 446446"/>
              <a:gd name="connsiteY241" fmla="*/ 113064 h 259200"/>
              <a:gd name="connsiteX242" fmla="*/ 157688 w 446446"/>
              <a:gd name="connsiteY242" fmla="*/ 107786 h 259200"/>
              <a:gd name="connsiteX243" fmla="*/ 152069 w 446446"/>
              <a:gd name="connsiteY243" fmla="*/ 92974 h 259200"/>
              <a:gd name="connsiteX244" fmla="*/ 152069 w 446446"/>
              <a:gd name="connsiteY244" fmla="*/ 70499 h 259200"/>
              <a:gd name="connsiteX245" fmla="*/ 141343 w 446446"/>
              <a:gd name="connsiteY245" fmla="*/ 70499 h 259200"/>
              <a:gd name="connsiteX246" fmla="*/ 141343 w 446446"/>
              <a:gd name="connsiteY246" fmla="*/ 57730 h 259200"/>
              <a:gd name="connsiteX247" fmla="*/ 152069 w 446446"/>
              <a:gd name="connsiteY247" fmla="*/ 57730 h 259200"/>
              <a:gd name="connsiteX248" fmla="*/ 55873 w 446446"/>
              <a:gd name="connsiteY248" fmla="*/ 36278 h 259200"/>
              <a:gd name="connsiteX249" fmla="*/ 72388 w 446446"/>
              <a:gd name="connsiteY249" fmla="*/ 36278 h 259200"/>
              <a:gd name="connsiteX250" fmla="*/ 72388 w 446446"/>
              <a:gd name="connsiteY250" fmla="*/ 113235 h 259200"/>
              <a:gd name="connsiteX251" fmla="*/ 55873 w 446446"/>
              <a:gd name="connsiteY251" fmla="*/ 113235 h 259200"/>
              <a:gd name="connsiteX252" fmla="*/ 404903 w 446446"/>
              <a:gd name="connsiteY252" fmla="*/ 33724 h 259200"/>
              <a:gd name="connsiteX253" fmla="*/ 420226 w 446446"/>
              <a:gd name="connsiteY253" fmla="*/ 33724 h 259200"/>
              <a:gd name="connsiteX254" fmla="*/ 420226 w 446446"/>
              <a:gd name="connsiteY254" fmla="*/ 113235 h 259200"/>
              <a:gd name="connsiteX255" fmla="*/ 404903 w 446446"/>
              <a:gd name="connsiteY255" fmla="*/ 113235 h 259200"/>
              <a:gd name="connsiteX256" fmla="*/ 0 w 446446"/>
              <a:gd name="connsiteY256" fmla="*/ 0 h 259200"/>
              <a:gd name="connsiteX257" fmla="*/ 18031 w 446446"/>
              <a:gd name="connsiteY257" fmla="*/ 0 h 259200"/>
              <a:gd name="connsiteX258" fmla="*/ 18031 w 446446"/>
              <a:gd name="connsiteY258" fmla="*/ 259200 h 259200"/>
              <a:gd name="connsiteX259" fmla="*/ 0 w 446446"/>
              <a:gd name="connsiteY259" fmla="*/ 259200 h 2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446446" h="259200">
                <a:moveTo>
                  <a:pt x="273634" y="179104"/>
                </a:moveTo>
                <a:cubicBezTo>
                  <a:pt x="269547" y="179104"/>
                  <a:pt x="266142" y="180466"/>
                  <a:pt x="263589" y="183360"/>
                </a:cubicBezTo>
                <a:cubicBezTo>
                  <a:pt x="261035" y="186255"/>
                  <a:pt x="259673" y="190000"/>
                  <a:pt x="259673" y="194597"/>
                </a:cubicBezTo>
                <a:cubicBezTo>
                  <a:pt x="259673" y="199024"/>
                  <a:pt x="261035" y="202770"/>
                  <a:pt x="263589" y="205664"/>
                </a:cubicBezTo>
                <a:cubicBezTo>
                  <a:pt x="266142" y="208558"/>
                  <a:pt x="269547" y="209921"/>
                  <a:pt x="273634" y="209921"/>
                </a:cubicBezTo>
                <a:cubicBezTo>
                  <a:pt x="277720" y="209921"/>
                  <a:pt x="281126" y="208558"/>
                  <a:pt x="283679" y="205664"/>
                </a:cubicBezTo>
                <a:cubicBezTo>
                  <a:pt x="286233" y="202770"/>
                  <a:pt x="287595" y="199024"/>
                  <a:pt x="287595" y="194597"/>
                </a:cubicBezTo>
                <a:cubicBezTo>
                  <a:pt x="287595" y="190000"/>
                  <a:pt x="286233" y="186255"/>
                  <a:pt x="283679" y="183360"/>
                </a:cubicBezTo>
                <a:cubicBezTo>
                  <a:pt x="281126" y="180466"/>
                  <a:pt x="277720" y="179104"/>
                  <a:pt x="273634" y="179104"/>
                </a:cubicBezTo>
                <a:close/>
                <a:moveTo>
                  <a:pt x="190377" y="177231"/>
                </a:moveTo>
                <a:cubicBezTo>
                  <a:pt x="186802" y="177231"/>
                  <a:pt x="184078" y="178082"/>
                  <a:pt x="182035" y="179955"/>
                </a:cubicBezTo>
                <a:cubicBezTo>
                  <a:pt x="179992" y="181828"/>
                  <a:pt x="178630" y="184552"/>
                  <a:pt x="177948" y="188298"/>
                </a:cubicBezTo>
                <a:lnTo>
                  <a:pt x="202466" y="188298"/>
                </a:lnTo>
                <a:cubicBezTo>
                  <a:pt x="202295" y="185063"/>
                  <a:pt x="201104" y="182339"/>
                  <a:pt x="198890" y="180296"/>
                </a:cubicBezTo>
                <a:cubicBezTo>
                  <a:pt x="196848" y="178253"/>
                  <a:pt x="193953" y="177231"/>
                  <a:pt x="190377" y="177231"/>
                </a:cubicBezTo>
                <a:close/>
                <a:moveTo>
                  <a:pt x="55873" y="166846"/>
                </a:moveTo>
                <a:lnTo>
                  <a:pt x="71196" y="166846"/>
                </a:lnTo>
                <a:lnTo>
                  <a:pt x="71196" y="198003"/>
                </a:lnTo>
                <a:cubicBezTo>
                  <a:pt x="71196" y="201408"/>
                  <a:pt x="72218" y="204132"/>
                  <a:pt x="74091" y="206345"/>
                </a:cubicBezTo>
                <a:cubicBezTo>
                  <a:pt x="75964" y="208559"/>
                  <a:pt x="78688" y="209580"/>
                  <a:pt x="81752" y="209580"/>
                </a:cubicBezTo>
                <a:cubicBezTo>
                  <a:pt x="85157" y="209580"/>
                  <a:pt x="87882" y="208389"/>
                  <a:pt x="89925" y="206175"/>
                </a:cubicBezTo>
                <a:cubicBezTo>
                  <a:pt x="91968" y="203792"/>
                  <a:pt x="93159" y="200897"/>
                  <a:pt x="93159" y="197321"/>
                </a:cubicBezTo>
                <a:lnTo>
                  <a:pt x="93159" y="167016"/>
                </a:lnTo>
                <a:lnTo>
                  <a:pt x="108483" y="167016"/>
                </a:lnTo>
                <a:lnTo>
                  <a:pt x="108483" y="222179"/>
                </a:lnTo>
                <a:lnTo>
                  <a:pt x="93330" y="222179"/>
                </a:lnTo>
                <a:lnTo>
                  <a:pt x="93330" y="214518"/>
                </a:lnTo>
                <a:cubicBezTo>
                  <a:pt x="91798" y="217242"/>
                  <a:pt x="89584" y="219285"/>
                  <a:pt x="86690" y="220817"/>
                </a:cubicBezTo>
                <a:cubicBezTo>
                  <a:pt x="83796" y="222350"/>
                  <a:pt x="80390" y="223031"/>
                  <a:pt x="76645" y="223031"/>
                </a:cubicBezTo>
                <a:cubicBezTo>
                  <a:pt x="72559" y="223031"/>
                  <a:pt x="68983" y="222179"/>
                  <a:pt x="65748" y="220306"/>
                </a:cubicBezTo>
                <a:cubicBezTo>
                  <a:pt x="62684" y="218433"/>
                  <a:pt x="60129" y="215880"/>
                  <a:pt x="58427" y="212645"/>
                </a:cubicBezTo>
                <a:cubicBezTo>
                  <a:pt x="56724" y="209410"/>
                  <a:pt x="55873" y="205665"/>
                  <a:pt x="55873" y="201408"/>
                </a:cubicBezTo>
                <a:close/>
                <a:moveTo>
                  <a:pt x="391963" y="166675"/>
                </a:moveTo>
                <a:lnTo>
                  <a:pt x="407627" y="166675"/>
                </a:lnTo>
                <a:lnTo>
                  <a:pt x="419205" y="202429"/>
                </a:lnTo>
                <a:lnTo>
                  <a:pt x="430782" y="166675"/>
                </a:lnTo>
                <a:lnTo>
                  <a:pt x="446446" y="166675"/>
                </a:lnTo>
                <a:lnTo>
                  <a:pt x="426355" y="221838"/>
                </a:lnTo>
                <a:lnTo>
                  <a:pt x="418524" y="244483"/>
                </a:lnTo>
                <a:lnTo>
                  <a:pt x="403882" y="244483"/>
                </a:lnTo>
                <a:lnTo>
                  <a:pt x="412054" y="221668"/>
                </a:lnTo>
                <a:close/>
                <a:moveTo>
                  <a:pt x="340887" y="165994"/>
                </a:moveTo>
                <a:cubicBezTo>
                  <a:pt x="344972" y="165994"/>
                  <a:pt x="348548" y="166846"/>
                  <a:pt x="351783" y="168718"/>
                </a:cubicBezTo>
                <a:cubicBezTo>
                  <a:pt x="354848" y="170591"/>
                  <a:pt x="357231" y="173145"/>
                  <a:pt x="359104" y="176380"/>
                </a:cubicBezTo>
                <a:cubicBezTo>
                  <a:pt x="360807" y="179615"/>
                  <a:pt x="361658" y="183531"/>
                  <a:pt x="361658" y="187617"/>
                </a:cubicBezTo>
                <a:lnTo>
                  <a:pt x="361658" y="222179"/>
                </a:lnTo>
                <a:lnTo>
                  <a:pt x="346335" y="222179"/>
                </a:lnTo>
                <a:lnTo>
                  <a:pt x="346335" y="191022"/>
                </a:lnTo>
                <a:cubicBezTo>
                  <a:pt x="346335" y="187617"/>
                  <a:pt x="345313" y="184893"/>
                  <a:pt x="343440" y="182680"/>
                </a:cubicBezTo>
                <a:cubicBezTo>
                  <a:pt x="341397" y="180466"/>
                  <a:pt x="338843" y="179444"/>
                  <a:pt x="335778" y="179444"/>
                </a:cubicBezTo>
                <a:cubicBezTo>
                  <a:pt x="332373" y="179444"/>
                  <a:pt x="329649" y="180636"/>
                  <a:pt x="327606" y="182849"/>
                </a:cubicBezTo>
                <a:cubicBezTo>
                  <a:pt x="325393" y="185233"/>
                  <a:pt x="324371" y="188128"/>
                  <a:pt x="324371" y="191703"/>
                </a:cubicBezTo>
                <a:lnTo>
                  <a:pt x="324371" y="222009"/>
                </a:lnTo>
                <a:lnTo>
                  <a:pt x="309048" y="222009"/>
                </a:lnTo>
                <a:lnTo>
                  <a:pt x="309048" y="166846"/>
                </a:lnTo>
                <a:lnTo>
                  <a:pt x="324201" y="166846"/>
                </a:lnTo>
                <a:lnTo>
                  <a:pt x="324201" y="174507"/>
                </a:lnTo>
                <a:cubicBezTo>
                  <a:pt x="325733" y="171783"/>
                  <a:pt x="327946" y="169740"/>
                  <a:pt x="330841" y="168207"/>
                </a:cubicBezTo>
                <a:cubicBezTo>
                  <a:pt x="333736" y="166675"/>
                  <a:pt x="337141" y="165994"/>
                  <a:pt x="340887" y="165994"/>
                </a:cubicBezTo>
                <a:close/>
                <a:moveTo>
                  <a:pt x="273464" y="165994"/>
                </a:moveTo>
                <a:cubicBezTo>
                  <a:pt x="279083" y="165994"/>
                  <a:pt x="284020" y="167186"/>
                  <a:pt x="288447" y="169740"/>
                </a:cubicBezTo>
                <a:cubicBezTo>
                  <a:pt x="292873" y="172123"/>
                  <a:pt x="296449" y="175528"/>
                  <a:pt x="298832" y="179955"/>
                </a:cubicBezTo>
                <a:cubicBezTo>
                  <a:pt x="301216" y="184382"/>
                  <a:pt x="302578" y="189149"/>
                  <a:pt x="302578" y="194597"/>
                </a:cubicBezTo>
                <a:cubicBezTo>
                  <a:pt x="302578" y="200046"/>
                  <a:pt x="301386" y="204983"/>
                  <a:pt x="298832" y="209239"/>
                </a:cubicBezTo>
                <a:cubicBezTo>
                  <a:pt x="296278" y="213667"/>
                  <a:pt x="292873" y="217072"/>
                  <a:pt x="288447" y="219455"/>
                </a:cubicBezTo>
                <a:cubicBezTo>
                  <a:pt x="284020" y="221838"/>
                  <a:pt x="278912" y="223201"/>
                  <a:pt x="273464" y="223201"/>
                </a:cubicBezTo>
                <a:cubicBezTo>
                  <a:pt x="268015" y="223031"/>
                  <a:pt x="262908" y="221838"/>
                  <a:pt x="258481" y="219455"/>
                </a:cubicBezTo>
                <a:cubicBezTo>
                  <a:pt x="254054" y="217072"/>
                  <a:pt x="250479" y="213667"/>
                  <a:pt x="248095" y="209239"/>
                </a:cubicBezTo>
                <a:cubicBezTo>
                  <a:pt x="245541" y="204813"/>
                  <a:pt x="244350" y="200046"/>
                  <a:pt x="244350" y="194597"/>
                </a:cubicBezTo>
                <a:cubicBezTo>
                  <a:pt x="244350" y="189149"/>
                  <a:pt x="245541" y="184212"/>
                  <a:pt x="248095" y="179955"/>
                </a:cubicBezTo>
                <a:cubicBezTo>
                  <a:pt x="250649" y="175699"/>
                  <a:pt x="254054" y="172123"/>
                  <a:pt x="258481" y="169740"/>
                </a:cubicBezTo>
                <a:cubicBezTo>
                  <a:pt x="262908" y="167356"/>
                  <a:pt x="268015" y="165994"/>
                  <a:pt x="273464" y="165994"/>
                </a:cubicBezTo>
                <a:close/>
                <a:moveTo>
                  <a:pt x="190377" y="165824"/>
                </a:moveTo>
                <a:cubicBezTo>
                  <a:pt x="196507" y="165824"/>
                  <a:pt x="201614" y="167186"/>
                  <a:pt x="205701" y="169740"/>
                </a:cubicBezTo>
                <a:cubicBezTo>
                  <a:pt x="209787" y="172294"/>
                  <a:pt x="212852" y="175699"/>
                  <a:pt x="214725" y="179785"/>
                </a:cubicBezTo>
                <a:cubicBezTo>
                  <a:pt x="216598" y="183871"/>
                  <a:pt x="217619" y="188128"/>
                  <a:pt x="217619" y="192724"/>
                </a:cubicBezTo>
                <a:cubicBezTo>
                  <a:pt x="217619" y="194427"/>
                  <a:pt x="217619" y="196130"/>
                  <a:pt x="217449" y="197662"/>
                </a:cubicBezTo>
                <a:lnTo>
                  <a:pt x="177608" y="197662"/>
                </a:lnTo>
                <a:cubicBezTo>
                  <a:pt x="178119" y="201578"/>
                  <a:pt x="179651" y="204643"/>
                  <a:pt x="182035" y="207026"/>
                </a:cubicBezTo>
                <a:cubicBezTo>
                  <a:pt x="184419" y="209240"/>
                  <a:pt x="187483" y="210432"/>
                  <a:pt x="191399" y="210432"/>
                </a:cubicBezTo>
                <a:cubicBezTo>
                  <a:pt x="194464" y="210432"/>
                  <a:pt x="197018" y="209750"/>
                  <a:pt x="199061" y="208559"/>
                </a:cubicBezTo>
                <a:cubicBezTo>
                  <a:pt x="201104" y="207367"/>
                  <a:pt x="202295" y="205494"/>
                  <a:pt x="202977" y="203281"/>
                </a:cubicBezTo>
                <a:lnTo>
                  <a:pt x="217960" y="203281"/>
                </a:lnTo>
                <a:cubicBezTo>
                  <a:pt x="216938" y="209240"/>
                  <a:pt x="213874" y="214007"/>
                  <a:pt x="209106" y="217582"/>
                </a:cubicBezTo>
                <a:cubicBezTo>
                  <a:pt x="204338" y="221158"/>
                  <a:pt x="198380" y="223031"/>
                  <a:pt x="191569" y="223031"/>
                </a:cubicBezTo>
                <a:cubicBezTo>
                  <a:pt x="185610" y="223031"/>
                  <a:pt x="180333" y="221668"/>
                  <a:pt x="176075" y="218945"/>
                </a:cubicBezTo>
                <a:cubicBezTo>
                  <a:pt x="171819" y="216221"/>
                  <a:pt x="168585" y="212645"/>
                  <a:pt x="166371" y="208218"/>
                </a:cubicBezTo>
                <a:cubicBezTo>
                  <a:pt x="164158" y="203792"/>
                  <a:pt x="163136" y="199194"/>
                  <a:pt x="163136" y="194427"/>
                </a:cubicBezTo>
                <a:cubicBezTo>
                  <a:pt x="162966" y="189490"/>
                  <a:pt x="163987" y="184893"/>
                  <a:pt x="166030" y="180466"/>
                </a:cubicBezTo>
                <a:cubicBezTo>
                  <a:pt x="168073" y="176210"/>
                  <a:pt x="171138" y="172634"/>
                  <a:pt x="175224" y="169910"/>
                </a:cubicBezTo>
                <a:cubicBezTo>
                  <a:pt x="179311" y="167186"/>
                  <a:pt x="184419" y="165824"/>
                  <a:pt x="190377" y="165824"/>
                </a:cubicBezTo>
                <a:close/>
                <a:moveTo>
                  <a:pt x="135724" y="165824"/>
                </a:moveTo>
                <a:cubicBezTo>
                  <a:pt x="142365" y="165824"/>
                  <a:pt x="147812" y="167526"/>
                  <a:pt x="151899" y="170761"/>
                </a:cubicBezTo>
                <a:cubicBezTo>
                  <a:pt x="155985" y="173996"/>
                  <a:pt x="158198" y="178423"/>
                  <a:pt x="158539" y="183871"/>
                </a:cubicBezTo>
                <a:lnTo>
                  <a:pt x="145259" y="183871"/>
                </a:lnTo>
                <a:cubicBezTo>
                  <a:pt x="144918" y="181658"/>
                  <a:pt x="143897" y="179785"/>
                  <a:pt x="142194" y="178593"/>
                </a:cubicBezTo>
                <a:cubicBezTo>
                  <a:pt x="140322" y="177231"/>
                  <a:pt x="138449" y="176720"/>
                  <a:pt x="136235" y="176720"/>
                </a:cubicBezTo>
                <a:cubicBezTo>
                  <a:pt x="134022" y="176720"/>
                  <a:pt x="132319" y="177231"/>
                  <a:pt x="130957" y="178082"/>
                </a:cubicBezTo>
                <a:cubicBezTo>
                  <a:pt x="129595" y="179104"/>
                  <a:pt x="128914" y="180296"/>
                  <a:pt x="128914" y="181998"/>
                </a:cubicBezTo>
                <a:cubicBezTo>
                  <a:pt x="128914" y="184041"/>
                  <a:pt x="129765" y="185403"/>
                  <a:pt x="131468" y="186085"/>
                </a:cubicBezTo>
                <a:cubicBezTo>
                  <a:pt x="133171" y="186765"/>
                  <a:pt x="135895" y="187446"/>
                  <a:pt x="139640" y="187958"/>
                </a:cubicBezTo>
                <a:cubicBezTo>
                  <a:pt x="143727" y="188468"/>
                  <a:pt x="146961" y="189319"/>
                  <a:pt x="149515" y="190171"/>
                </a:cubicBezTo>
                <a:cubicBezTo>
                  <a:pt x="152069" y="191022"/>
                  <a:pt x="154283" y="192724"/>
                  <a:pt x="156325" y="195109"/>
                </a:cubicBezTo>
                <a:cubicBezTo>
                  <a:pt x="158198" y="197492"/>
                  <a:pt x="159220" y="201067"/>
                  <a:pt x="159220" y="205664"/>
                </a:cubicBezTo>
                <a:cubicBezTo>
                  <a:pt x="159220" y="210942"/>
                  <a:pt x="157177" y="215199"/>
                  <a:pt x="153261" y="218433"/>
                </a:cubicBezTo>
                <a:cubicBezTo>
                  <a:pt x="149345" y="221668"/>
                  <a:pt x="144067" y="223201"/>
                  <a:pt x="137597" y="223201"/>
                </a:cubicBezTo>
                <a:cubicBezTo>
                  <a:pt x="131127" y="223031"/>
                  <a:pt x="125679" y="221328"/>
                  <a:pt x="121423" y="217753"/>
                </a:cubicBezTo>
                <a:cubicBezTo>
                  <a:pt x="117166" y="214177"/>
                  <a:pt x="114953" y="209410"/>
                  <a:pt x="114612" y="203451"/>
                </a:cubicBezTo>
                <a:lnTo>
                  <a:pt x="127722" y="203451"/>
                </a:lnTo>
                <a:cubicBezTo>
                  <a:pt x="128063" y="206005"/>
                  <a:pt x="129084" y="207877"/>
                  <a:pt x="130787" y="209410"/>
                </a:cubicBezTo>
                <a:cubicBezTo>
                  <a:pt x="132659" y="210772"/>
                  <a:pt x="134873" y="211623"/>
                  <a:pt x="137768" y="211623"/>
                </a:cubicBezTo>
                <a:cubicBezTo>
                  <a:pt x="140151" y="211623"/>
                  <a:pt x="142024" y="211112"/>
                  <a:pt x="143556" y="210091"/>
                </a:cubicBezTo>
                <a:cubicBezTo>
                  <a:pt x="145089" y="209069"/>
                  <a:pt x="145770" y="207707"/>
                  <a:pt x="145770" y="206175"/>
                </a:cubicBezTo>
                <a:cubicBezTo>
                  <a:pt x="145770" y="204132"/>
                  <a:pt x="144918" y="202770"/>
                  <a:pt x="143216" y="201919"/>
                </a:cubicBezTo>
                <a:cubicBezTo>
                  <a:pt x="141513" y="201067"/>
                  <a:pt x="138619" y="200386"/>
                  <a:pt x="134873" y="199705"/>
                </a:cubicBezTo>
                <a:cubicBezTo>
                  <a:pt x="130957" y="199024"/>
                  <a:pt x="127722" y="198173"/>
                  <a:pt x="125168" y="197321"/>
                </a:cubicBezTo>
                <a:cubicBezTo>
                  <a:pt x="122615" y="196470"/>
                  <a:pt x="120571" y="194768"/>
                  <a:pt x="118699" y="192555"/>
                </a:cubicBezTo>
                <a:cubicBezTo>
                  <a:pt x="116826" y="190171"/>
                  <a:pt x="115975" y="186936"/>
                  <a:pt x="115975" y="182680"/>
                </a:cubicBezTo>
                <a:cubicBezTo>
                  <a:pt x="115975" y="179444"/>
                  <a:pt x="116826" y="176550"/>
                  <a:pt x="118528" y="173996"/>
                </a:cubicBezTo>
                <a:cubicBezTo>
                  <a:pt x="120231" y="171443"/>
                  <a:pt x="122615" y="169570"/>
                  <a:pt x="125679" y="168037"/>
                </a:cubicBezTo>
                <a:cubicBezTo>
                  <a:pt x="128744" y="166675"/>
                  <a:pt x="131978" y="165824"/>
                  <a:pt x="135724" y="165824"/>
                </a:cubicBezTo>
                <a:close/>
                <a:moveTo>
                  <a:pt x="371702" y="142669"/>
                </a:moveTo>
                <a:lnTo>
                  <a:pt x="387026" y="142669"/>
                </a:lnTo>
                <a:lnTo>
                  <a:pt x="387026" y="222179"/>
                </a:lnTo>
                <a:lnTo>
                  <a:pt x="371702" y="222179"/>
                </a:lnTo>
                <a:close/>
                <a:moveTo>
                  <a:pt x="369319" y="89399"/>
                </a:moveTo>
                <a:cubicBezTo>
                  <a:pt x="366935" y="89399"/>
                  <a:pt x="365062" y="90080"/>
                  <a:pt x="363530" y="91442"/>
                </a:cubicBezTo>
                <a:cubicBezTo>
                  <a:pt x="361998" y="92804"/>
                  <a:pt x="361317" y="94506"/>
                  <a:pt x="361317" y="96549"/>
                </a:cubicBezTo>
                <a:cubicBezTo>
                  <a:pt x="361487" y="98592"/>
                  <a:pt x="362168" y="100125"/>
                  <a:pt x="363530" y="101146"/>
                </a:cubicBezTo>
                <a:cubicBezTo>
                  <a:pt x="364892" y="102338"/>
                  <a:pt x="366765" y="102849"/>
                  <a:pt x="368808" y="102849"/>
                </a:cubicBezTo>
                <a:cubicBezTo>
                  <a:pt x="372384" y="102849"/>
                  <a:pt x="375278" y="101657"/>
                  <a:pt x="377491" y="99273"/>
                </a:cubicBezTo>
                <a:cubicBezTo>
                  <a:pt x="379535" y="96890"/>
                  <a:pt x="380556" y="93995"/>
                  <a:pt x="380556" y="90250"/>
                </a:cubicBezTo>
                <a:lnTo>
                  <a:pt x="380556" y="89399"/>
                </a:lnTo>
                <a:close/>
                <a:moveTo>
                  <a:pt x="212681" y="68116"/>
                </a:moveTo>
                <a:cubicBezTo>
                  <a:pt x="209106" y="68116"/>
                  <a:pt x="206382" y="68967"/>
                  <a:pt x="204338" y="70840"/>
                </a:cubicBezTo>
                <a:cubicBezTo>
                  <a:pt x="202296" y="72713"/>
                  <a:pt x="200933" y="75438"/>
                  <a:pt x="200252" y="79183"/>
                </a:cubicBezTo>
                <a:lnTo>
                  <a:pt x="224769" y="79183"/>
                </a:lnTo>
                <a:cubicBezTo>
                  <a:pt x="224599" y="75948"/>
                  <a:pt x="223408" y="73224"/>
                  <a:pt x="221194" y="71181"/>
                </a:cubicBezTo>
                <a:cubicBezTo>
                  <a:pt x="219151" y="69138"/>
                  <a:pt x="216257" y="68116"/>
                  <a:pt x="212681" y="68116"/>
                </a:cubicBezTo>
                <a:close/>
                <a:moveTo>
                  <a:pt x="246392" y="57901"/>
                </a:moveTo>
                <a:lnTo>
                  <a:pt x="261715" y="57901"/>
                </a:lnTo>
                <a:lnTo>
                  <a:pt x="261715" y="67095"/>
                </a:lnTo>
                <a:cubicBezTo>
                  <a:pt x="263247" y="63690"/>
                  <a:pt x="264950" y="61306"/>
                  <a:pt x="267164" y="59944"/>
                </a:cubicBezTo>
                <a:cubicBezTo>
                  <a:pt x="269377" y="58582"/>
                  <a:pt x="272101" y="57901"/>
                  <a:pt x="275506" y="57901"/>
                </a:cubicBezTo>
                <a:lnTo>
                  <a:pt x="281806" y="57901"/>
                </a:lnTo>
                <a:lnTo>
                  <a:pt x="281806" y="70670"/>
                </a:lnTo>
                <a:lnTo>
                  <a:pt x="272612" y="70670"/>
                </a:lnTo>
                <a:cubicBezTo>
                  <a:pt x="269037" y="70500"/>
                  <a:pt x="266312" y="71862"/>
                  <a:pt x="264440" y="74756"/>
                </a:cubicBezTo>
                <a:cubicBezTo>
                  <a:pt x="262567" y="77480"/>
                  <a:pt x="261715" y="81396"/>
                  <a:pt x="261715" y="86334"/>
                </a:cubicBezTo>
                <a:lnTo>
                  <a:pt x="261715" y="113235"/>
                </a:lnTo>
                <a:lnTo>
                  <a:pt x="246392" y="113235"/>
                </a:lnTo>
                <a:close/>
                <a:moveTo>
                  <a:pt x="371362" y="56879"/>
                </a:moveTo>
                <a:cubicBezTo>
                  <a:pt x="375959" y="56879"/>
                  <a:pt x="380045" y="57730"/>
                  <a:pt x="383791" y="59433"/>
                </a:cubicBezTo>
                <a:cubicBezTo>
                  <a:pt x="387537" y="61135"/>
                  <a:pt x="390261" y="63519"/>
                  <a:pt x="392474" y="66754"/>
                </a:cubicBezTo>
                <a:cubicBezTo>
                  <a:pt x="394517" y="69819"/>
                  <a:pt x="395539" y="73394"/>
                  <a:pt x="395539" y="77650"/>
                </a:cubicBezTo>
                <a:lnTo>
                  <a:pt x="395539" y="113235"/>
                </a:lnTo>
                <a:lnTo>
                  <a:pt x="380386" y="113235"/>
                </a:lnTo>
                <a:lnTo>
                  <a:pt x="380386" y="105573"/>
                </a:lnTo>
                <a:cubicBezTo>
                  <a:pt x="379364" y="108127"/>
                  <a:pt x="377491" y="110170"/>
                  <a:pt x="374767" y="111703"/>
                </a:cubicBezTo>
                <a:cubicBezTo>
                  <a:pt x="371872" y="113235"/>
                  <a:pt x="368638" y="114086"/>
                  <a:pt x="364892" y="114086"/>
                </a:cubicBezTo>
                <a:cubicBezTo>
                  <a:pt x="361317" y="114086"/>
                  <a:pt x="358252" y="113405"/>
                  <a:pt x="355528" y="111873"/>
                </a:cubicBezTo>
                <a:cubicBezTo>
                  <a:pt x="352804" y="110511"/>
                  <a:pt x="350591" y="108467"/>
                  <a:pt x="349058" y="105914"/>
                </a:cubicBezTo>
                <a:cubicBezTo>
                  <a:pt x="347526" y="103360"/>
                  <a:pt x="346675" y="100465"/>
                  <a:pt x="346675" y="97401"/>
                </a:cubicBezTo>
                <a:cubicBezTo>
                  <a:pt x="346675" y="91952"/>
                  <a:pt x="348548" y="87696"/>
                  <a:pt x="352293" y="84631"/>
                </a:cubicBezTo>
                <a:cubicBezTo>
                  <a:pt x="356039" y="81567"/>
                  <a:pt x="360806" y="80035"/>
                  <a:pt x="366935" y="80035"/>
                </a:cubicBezTo>
                <a:lnTo>
                  <a:pt x="376299" y="80035"/>
                </a:lnTo>
                <a:cubicBezTo>
                  <a:pt x="377662" y="80035"/>
                  <a:pt x="378684" y="79694"/>
                  <a:pt x="379364" y="78843"/>
                </a:cubicBezTo>
                <a:cubicBezTo>
                  <a:pt x="380045" y="77991"/>
                  <a:pt x="380386" y="77140"/>
                  <a:pt x="380386" y="75948"/>
                </a:cubicBezTo>
                <a:cubicBezTo>
                  <a:pt x="380556" y="73565"/>
                  <a:pt x="379705" y="71692"/>
                  <a:pt x="378002" y="70159"/>
                </a:cubicBezTo>
                <a:cubicBezTo>
                  <a:pt x="376299" y="68797"/>
                  <a:pt x="373916" y="67946"/>
                  <a:pt x="370681" y="67946"/>
                </a:cubicBezTo>
                <a:cubicBezTo>
                  <a:pt x="367616" y="67946"/>
                  <a:pt x="365062" y="68797"/>
                  <a:pt x="363189" y="70499"/>
                </a:cubicBezTo>
                <a:cubicBezTo>
                  <a:pt x="361317" y="72202"/>
                  <a:pt x="360465" y="74245"/>
                  <a:pt x="360295" y="76799"/>
                </a:cubicBezTo>
                <a:lnTo>
                  <a:pt x="346675" y="76799"/>
                </a:lnTo>
                <a:cubicBezTo>
                  <a:pt x="346845" y="73053"/>
                  <a:pt x="348036" y="69648"/>
                  <a:pt x="350080" y="66584"/>
                </a:cubicBezTo>
                <a:cubicBezTo>
                  <a:pt x="352123" y="63519"/>
                  <a:pt x="355017" y="61135"/>
                  <a:pt x="358593" y="59433"/>
                </a:cubicBezTo>
                <a:cubicBezTo>
                  <a:pt x="362168" y="57730"/>
                  <a:pt x="366595" y="56879"/>
                  <a:pt x="371362" y="56879"/>
                </a:cubicBezTo>
                <a:close/>
                <a:moveTo>
                  <a:pt x="318752" y="56879"/>
                </a:moveTo>
                <a:cubicBezTo>
                  <a:pt x="322838" y="56879"/>
                  <a:pt x="326414" y="57730"/>
                  <a:pt x="329649" y="59603"/>
                </a:cubicBezTo>
                <a:cubicBezTo>
                  <a:pt x="332713" y="61476"/>
                  <a:pt x="335097" y="64030"/>
                  <a:pt x="336970" y="67265"/>
                </a:cubicBezTo>
                <a:cubicBezTo>
                  <a:pt x="338672" y="70499"/>
                  <a:pt x="339524" y="74416"/>
                  <a:pt x="339524" y="78502"/>
                </a:cubicBezTo>
                <a:lnTo>
                  <a:pt x="339524" y="113064"/>
                </a:lnTo>
                <a:lnTo>
                  <a:pt x="324200" y="113064"/>
                </a:lnTo>
                <a:lnTo>
                  <a:pt x="324200" y="81907"/>
                </a:lnTo>
                <a:cubicBezTo>
                  <a:pt x="324200" y="78502"/>
                  <a:pt x="323178" y="75777"/>
                  <a:pt x="321305" y="73565"/>
                </a:cubicBezTo>
                <a:cubicBezTo>
                  <a:pt x="319433" y="71351"/>
                  <a:pt x="316709" y="70329"/>
                  <a:pt x="313644" y="70329"/>
                </a:cubicBezTo>
                <a:cubicBezTo>
                  <a:pt x="310239" y="70329"/>
                  <a:pt x="307515" y="71521"/>
                  <a:pt x="305471" y="73734"/>
                </a:cubicBezTo>
                <a:cubicBezTo>
                  <a:pt x="303258" y="76118"/>
                  <a:pt x="302237" y="79013"/>
                  <a:pt x="302237" y="82588"/>
                </a:cubicBezTo>
                <a:lnTo>
                  <a:pt x="302237" y="112894"/>
                </a:lnTo>
                <a:lnTo>
                  <a:pt x="286913" y="112894"/>
                </a:lnTo>
                <a:lnTo>
                  <a:pt x="286913" y="57730"/>
                </a:lnTo>
                <a:lnTo>
                  <a:pt x="302066" y="57730"/>
                </a:lnTo>
                <a:lnTo>
                  <a:pt x="302066" y="65392"/>
                </a:lnTo>
                <a:cubicBezTo>
                  <a:pt x="303599" y="62668"/>
                  <a:pt x="305812" y="60625"/>
                  <a:pt x="308707" y="59092"/>
                </a:cubicBezTo>
                <a:cubicBezTo>
                  <a:pt x="311601" y="57560"/>
                  <a:pt x="315006" y="56879"/>
                  <a:pt x="318752" y="56879"/>
                </a:cubicBezTo>
                <a:close/>
                <a:moveTo>
                  <a:pt x="212681" y="56879"/>
                </a:moveTo>
                <a:cubicBezTo>
                  <a:pt x="218811" y="56879"/>
                  <a:pt x="223918" y="58241"/>
                  <a:pt x="228004" y="60795"/>
                </a:cubicBezTo>
                <a:cubicBezTo>
                  <a:pt x="232091" y="63349"/>
                  <a:pt x="235155" y="66754"/>
                  <a:pt x="237028" y="70840"/>
                </a:cubicBezTo>
                <a:cubicBezTo>
                  <a:pt x="238901" y="74926"/>
                  <a:pt x="239923" y="79183"/>
                  <a:pt x="239923" y="83780"/>
                </a:cubicBezTo>
                <a:cubicBezTo>
                  <a:pt x="239923" y="85483"/>
                  <a:pt x="239923" y="87185"/>
                  <a:pt x="239752" y="88718"/>
                </a:cubicBezTo>
                <a:lnTo>
                  <a:pt x="199911" y="88718"/>
                </a:lnTo>
                <a:cubicBezTo>
                  <a:pt x="200423" y="92633"/>
                  <a:pt x="201955" y="95698"/>
                  <a:pt x="204338" y="98082"/>
                </a:cubicBezTo>
                <a:cubicBezTo>
                  <a:pt x="206722" y="100295"/>
                  <a:pt x="209787" y="101487"/>
                  <a:pt x="213703" y="101487"/>
                </a:cubicBezTo>
                <a:cubicBezTo>
                  <a:pt x="216767" y="101487"/>
                  <a:pt x="219321" y="100806"/>
                  <a:pt x="221364" y="99614"/>
                </a:cubicBezTo>
                <a:cubicBezTo>
                  <a:pt x="223408" y="98422"/>
                  <a:pt x="224599" y="96549"/>
                  <a:pt x="225280" y="94336"/>
                </a:cubicBezTo>
                <a:lnTo>
                  <a:pt x="240263" y="94336"/>
                </a:lnTo>
                <a:cubicBezTo>
                  <a:pt x="239242" y="100295"/>
                  <a:pt x="236177" y="105062"/>
                  <a:pt x="231409" y="108638"/>
                </a:cubicBezTo>
                <a:cubicBezTo>
                  <a:pt x="226642" y="112213"/>
                  <a:pt x="220683" y="114086"/>
                  <a:pt x="213873" y="114086"/>
                </a:cubicBezTo>
                <a:cubicBezTo>
                  <a:pt x="207914" y="114086"/>
                  <a:pt x="202636" y="112724"/>
                  <a:pt x="198379" y="110000"/>
                </a:cubicBezTo>
                <a:cubicBezTo>
                  <a:pt x="194123" y="107276"/>
                  <a:pt x="190888" y="103701"/>
                  <a:pt x="188675" y="99273"/>
                </a:cubicBezTo>
                <a:cubicBezTo>
                  <a:pt x="186461" y="94847"/>
                  <a:pt x="185440" y="90250"/>
                  <a:pt x="185440" y="85483"/>
                </a:cubicBezTo>
                <a:cubicBezTo>
                  <a:pt x="185440" y="80375"/>
                  <a:pt x="186461" y="75777"/>
                  <a:pt x="188334" y="71521"/>
                </a:cubicBezTo>
                <a:cubicBezTo>
                  <a:pt x="190377" y="67265"/>
                  <a:pt x="193442" y="63689"/>
                  <a:pt x="197528" y="60965"/>
                </a:cubicBezTo>
                <a:cubicBezTo>
                  <a:pt x="201614" y="58241"/>
                  <a:pt x="206722" y="56879"/>
                  <a:pt x="212681" y="56879"/>
                </a:cubicBezTo>
                <a:close/>
                <a:moveTo>
                  <a:pt x="115123" y="56879"/>
                </a:moveTo>
                <a:cubicBezTo>
                  <a:pt x="119209" y="56879"/>
                  <a:pt x="122784" y="57730"/>
                  <a:pt x="126020" y="59603"/>
                </a:cubicBezTo>
                <a:cubicBezTo>
                  <a:pt x="129084" y="61476"/>
                  <a:pt x="131468" y="64030"/>
                  <a:pt x="133341" y="67265"/>
                </a:cubicBezTo>
                <a:cubicBezTo>
                  <a:pt x="135043" y="70499"/>
                  <a:pt x="135895" y="74416"/>
                  <a:pt x="135895" y="78502"/>
                </a:cubicBezTo>
                <a:lnTo>
                  <a:pt x="135895" y="113064"/>
                </a:lnTo>
                <a:lnTo>
                  <a:pt x="120571" y="113064"/>
                </a:lnTo>
                <a:lnTo>
                  <a:pt x="120571" y="81907"/>
                </a:lnTo>
                <a:cubicBezTo>
                  <a:pt x="120571" y="78502"/>
                  <a:pt x="119549" y="75777"/>
                  <a:pt x="117676" y="73565"/>
                </a:cubicBezTo>
                <a:cubicBezTo>
                  <a:pt x="115804" y="71351"/>
                  <a:pt x="113080" y="70329"/>
                  <a:pt x="110015" y="70329"/>
                </a:cubicBezTo>
                <a:cubicBezTo>
                  <a:pt x="106610" y="70329"/>
                  <a:pt x="103886" y="71521"/>
                  <a:pt x="101842" y="73734"/>
                </a:cubicBezTo>
                <a:cubicBezTo>
                  <a:pt x="99629" y="76118"/>
                  <a:pt x="98608" y="79013"/>
                  <a:pt x="98608" y="82588"/>
                </a:cubicBezTo>
                <a:lnTo>
                  <a:pt x="98608" y="112894"/>
                </a:lnTo>
                <a:lnTo>
                  <a:pt x="83284" y="112894"/>
                </a:lnTo>
                <a:lnTo>
                  <a:pt x="83284" y="57730"/>
                </a:lnTo>
                <a:lnTo>
                  <a:pt x="98437" y="57730"/>
                </a:lnTo>
                <a:lnTo>
                  <a:pt x="98437" y="65392"/>
                </a:lnTo>
                <a:cubicBezTo>
                  <a:pt x="99970" y="62668"/>
                  <a:pt x="102183" y="60625"/>
                  <a:pt x="105078" y="59092"/>
                </a:cubicBezTo>
                <a:cubicBezTo>
                  <a:pt x="107972" y="57560"/>
                  <a:pt x="111377" y="56879"/>
                  <a:pt x="115123" y="56879"/>
                </a:cubicBezTo>
                <a:close/>
                <a:moveTo>
                  <a:pt x="152069" y="41385"/>
                </a:moveTo>
                <a:lnTo>
                  <a:pt x="167392" y="41385"/>
                </a:lnTo>
                <a:lnTo>
                  <a:pt x="167392" y="57730"/>
                </a:lnTo>
                <a:lnTo>
                  <a:pt x="182205" y="57730"/>
                </a:lnTo>
                <a:lnTo>
                  <a:pt x="182205" y="70499"/>
                </a:lnTo>
                <a:lnTo>
                  <a:pt x="167392" y="70499"/>
                </a:lnTo>
                <a:lnTo>
                  <a:pt x="167392" y="92293"/>
                </a:lnTo>
                <a:cubicBezTo>
                  <a:pt x="167392" y="97570"/>
                  <a:pt x="169946" y="100124"/>
                  <a:pt x="175224" y="100124"/>
                </a:cubicBezTo>
                <a:lnTo>
                  <a:pt x="182205" y="100124"/>
                </a:lnTo>
                <a:lnTo>
                  <a:pt x="182205" y="113064"/>
                </a:lnTo>
                <a:lnTo>
                  <a:pt x="173011" y="113064"/>
                </a:lnTo>
                <a:cubicBezTo>
                  <a:pt x="166541" y="113064"/>
                  <a:pt x="161433" y="111362"/>
                  <a:pt x="157688" y="107786"/>
                </a:cubicBezTo>
                <a:cubicBezTo>
                  <a:pt x="153942" y="104211"/>
                  <a:pt x="152069" y="99273"/>
                  <a:pt x="152069" y="92974"/>
                </a:cubicBezTo>
                <a:lnTo>
                  <a:pt x="152069" y="70499"/>
                </a:lnTo>
                <a:lnTo>
                  <a:pt x="141343" y="70499"/>
                </a:lnTo>
                <a:lnTo>
                  <a:pt x="141343" y="57730"/>
                </a:lnTo>
                <a:lnTo>
                  <a:pt x="152069" y="57730"/>
                </a:lnTo>
                <a:close/>
                <a:moveTo>
                  <a:pt x="55873" y="36278"/>
                </a:moveTo>
                <a:lnTo>
                  <a:pt x="72388" y="36278"/>
                </a:lnTo>
                <a:lnTo>
                  <a:pt x="72388" y="113235"/>
                </a:lnTo>
                <a:lnTo>
                  <a:pt x="55873" y="113235"/>
                </a:lnTo>
                <a:close/>
                <a:moveTo>
                  <a:pt x="404903" y="33724"/>
                </a:moveTo>
                <a:lnTo>
                  <a:pt x="420226" y="33724"/>
                </a:lnTo>
                <a:lnTo>
                  <a:pt x="420226" y="113235"/>
                </a:lnTo>
                <a:lnTo>
                  <a:pt x="404903" y="113235"/>
                </a:lnTo>
                <a:close/>
                <a:moveTo>
                  <a:pt x="0" y="0"/>
                </a:moveTo>
                <a:lnTo>
                  <a:pt x="18031" y="0"/>
                </a:lnTo>
                <a:lnTo>
                  <a:pt x="18031" y="259200"/>
                </a:lnTo>
                <a:lnTo>
                  <a:pt x="0" y="259200"/>
                </a:lnTo>
                <a:close/>
              </a:path>
            </a:pathLst>
          </a:custGeom>
          <a:solidFill>
            <a:srgbClr val="FF0000"/>
          </a:solidFill>
          <a:ln w="404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8" name="Picture 47" descr="A metal and copper colored metal objects&#10;&#10;Description automatically generated with medium confidence">
            <a:extLst>
              <a:ext uri="{FF2B5EF4-FFF2-40B4-BE49-F238E27FC236}">
                <a16:creationId xmlns:a16="http://schemas.microsoft.com/office/drawing/2014/main" id="{15306D1A-11BD-68EA-B7D6-1B297BE04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11" t="4001" r="12891" b="15839"/>
          <a:stretch/>
        </p:blipFill>
        <p:spPr>
          <a:xfrm>
            <a:off x="6473825" y="507652"/>
            <a:ext cx="5461000" cy="562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85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30BA5A7A-D4A6-BB5C-D638-A6882B44206A}"/>
              </a:ext>
            </a:extLst>
          </p:cNvPr>
          <p:cNvGrpSpPr/>
          <p:nvPr/>
        </p:nvGrpSpPr>
        <p:grpSpPr>
          <a:xfrm>
            <a:off x="617309" y="1251636"/>
            <a:ext cx="11234177" cy="4985608"/>
            <a:chOff x="617309" y="845236"/>
            <a:chExt cx="11234177" cy="4985608"/>
          </a:xfrm>
        </p:grpSpPr>
        <p:pic>
          <p:nvPicPr>
            <p:cNvPr id="33" name="Picture Placeholder 6">
              <a:extLst>
                <a:ext uri="{FF2B5EF4-FFF2-40B4-BE49-F238E27FC236}">
                  <a16:creationId xmlns:a16="http://schemas.microsoft.com/office/drawing/2014/main" id="{BE0BD16D-A265-32A4-4A02-5840917C1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725" t="5397" r="21069" b="19583"/>
            <a:stretch/>
          </p:blipFill>
          <p:spPr>
            <a:xfrm>
              <a:off x="4333086" y="1241811"/>
              <a:ext cx="3321728" cy="421556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70CCD49-2E25-F546-E814-64387BF98073}"/>
                </a:ext>
              </a:extLst>
            </p:cNvPr>
            <p:cNvSpPr txBox="1"/>
            <p:nvPr/>
          </p:nvSpPr>
          <p:spPr>
            <a:xfrm>
              <a:off x="619081" y="2931765"/>
              <a:ext cx="39181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sz="1600" b="1" noProof="1"/>
                <a:t>JH730 </a:t>
              </a:r>
            </a:p>
            <a:p>
              <a:pPr marL="0" indent="0">
                <a:buNone/>
              </a:pPr>
              <a:r>
                <a:rPr lang="en-US" sz="1200" noProof="1"/>
                <a:t>A tool designed for rough plunge milling the box </a:t>
              </a:r>
              <a:r>
                <a:rPr lang="en-US" sz="1200" noProof="1">
                  <a:latin typeface="Trebuchet MS (Body)"/>
                </a:rPr>
                <a:t>corners and used to finish peripery mill the outside femoral surface. Unequal helix reduces vibrations with a long apmxs flute length.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F677268-D4C9-7631-3F9F-4D1B085D5982}"/>
                </a:ext>
              </a:extLst>
            </p:cNvPr>
            <p:cNvSpPr txBox="1"/>
            <p:nvPr/>
          </p:nvSpPr>
          <p:spPr>
            <a:xfrm>
              <a:off x="618179" y="4191546"/>
              <a:ext cx="39181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sz="1600" b="1" noProof="1"/>
                <a:t>JH721</a:t>
              </a:r>
            </a:p>
            <a:p>
              <a:pPr marL="0" indent="0">
                <a:buNone/>
              </a:pPr>
              <a:r>
                <a:rPr lang="en-US" sz="1200" noProof="1"/>
                <a:t>Designed for productive machining of the condyle and box transition blend radius. Best grade fit combined with 6 flutes, 2 across the centre allow for multipule 2.5 and 3D semi-finishing and finishing operations.</a:t>
              </a:r>
              <a:endParaRPr lang="en-US" sz="1200" noProof="1">
                <a:latin typeface="Trebuchet MS (Body)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B9ED4E-48BC-C1BF-B059-B34610B643D6}"/>
                </a:ext>
              </a:extLst>
            </p:cNvPr>
            <p:cNvSpPr txBox="1"/>
            <p:nvPr/>
          </p:nvSpPr>
          <p:spPr>
            <a:xfrm>
              <a:off x="7933379" y="4753626"/>
              <a:ext cx="39181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sz="1600" b="1" noProof="1"/>
                <a:t>JHP994</a:t>
              </a:r>
            </a:p>
            <a:p>
              <a:pPr marL="0" indent="0">
                <a:buNone/>
              </a:pPr>
              <a:r>
                <a:rPr lang="en-US" sz="1200" noProof="1"/>
                <a:t>A tool designed for rough plunge milling the box </a:t>
              </a:r>
              <a:r>
                <a:rPr lang="en-US" sz="1200" noProof="1">
                  <a:latin typeface="Trebuchet MS (Body)"/>
                </a:rPr>
                <a:t>corners and used to finish peripery mill the outside femoral surface. Unequal helix reduces vibrations with a long apmxs flute length.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C5F40C2-1A4F-D2BD-8731-4BF23806FF76}"/>
                </a:ext>
              </a:extLst>
            </p:cNvPr>
            <p:cNvSpPr txBox="1"/>
            <p:nvPr/>
          </p:nvSpPr>
          <p:spPr>
            <a:xfrm>
              <a:off x="617309" y="1533484"/>
              <a:ext cx="3918107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sz="1600" b="1" noProof="1"/>
                <a:t>JH722</a:t>
              </a:r>
            </a:p>
            <a:p>
              <a:pPr marL="0" indent="0">
                <a:buNone/>
              </a:pPr>
              <a:r>
                <a:rPr lang="en-US" sz="1200" noProof="1"/>
                <a:t>With a short flute length which maximises stability and strength while offering a long reach at the same time. Tightly controlled radius tolerance means this is the perfect tool  for finish profile milling of the condyle surface. </a:t>
              </a:r>
              <a:endParaRPr lang="en-US" sz="1200" noProof="1">
                <a:latin typeface="Trebuchet MS (Body)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C9F9A03-5965-5252-7DAB-9A72E1107428}"/>
                </a:ext>
              </a:extLst>
            </p:cNvPr>
            <p:cNvSpPr txBox="1"/>
            <p:nvPr/>
          </p:nvSpPr>
          <p:spPr>
            <a:xfrm>
              <a:off x="7933378" y="845236"/>
              <a:ext cx="3918107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sz="1600" b="1" noProof="1"/>
                <a:t>JH780 </a:t>
              </a:r>
            </a:p>
            <a:p>
              <a:pPr marL="0" indent="0">
                <a:buNone/>
              </a:pPr>
              <a:r>
                <a:rPr lang="en-US" sz="1200" noProof="1"/>
                <a:t>Our first standard TBN tool purposely desiging for 5-axis finish milling of the box walls. 2 flutes to centre offer excellent finishing capability including the cam and ‘pencil’ finish profiling on the cam/ box wall fillet radii. </a:t>
              </a:r>
            </a:p>
          </p:txBody>
        </p: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F3B68A2C-1A3E-D145-98FE-1C48EA6B67F9}"/>
                </a:ext>
              </a:extLst>
            </p:cNvPr>
            <p:cNvCxnSpPr>
              <a:cxnSpLocks/>
              <a:endCxn id="35" idx="3"/>
            </p:cNvCxnSpPr>
            <p:nvPr/>
          </p:nvCxnSpPr>
          <p:spPr>
            <a:xfrm rot="10800000" flipV="1">
              <a:off x="4536287" y="4312825"/>
              <a:ext cx="1382867" cy="417330"/>
            </a:xfrm>
            <a:prstGeom prst="bentConnector3">
              <a:avLst>
                <a:gd name="adj1" fmla="val 79480"/>
              </a:avLst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350316A-6E6B-8EA8-9E4F-9795BC46CF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33086" y="3506548"/>
              <a:ext cx="472440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AE447B3E-AB7D-A2FA-07DD-DC7768073BF3}"/>
                </a:ext>
              </a:extLst>
            </p:cNvPr>
            <p:cNvCxnSpPr>
              <a:cxnSpLocks/>
            </p:cNvCxnSpPr>
            <p:nvPr/>
          </p:nvCxnSpPr>
          <p:spPr>
            <a:xfrm>
              <a:off x="6388727" y="3627120"/>
              <a:ext cx="1544651" cy="1275209"/>
            </a:xfrm>
            <a:prstGeom prst="bentConnector3">
              <a:avLst>
                <a:gd name="adj1" fmla="val 62629"/>
              </a:avLst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806D438F-61E3-4FCE-4455-D6B979255B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2680" y="999849"/>
              <a:ext cx="1730698" cy="1127997"/>
            </a:xfrm>
            <a:prstGeom prst="bentConnector3">
              <a:avLst>
                <a:gd name="adj1" fmla="val 248"/>
              </a:avLst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B62BB33-176D-0A83-DC8D-74AB3E1EBCD2}"/>
                </a:ext>
              </a:extLst>
            </p:cNvPr>
            <p:cNvCxnSpPr>
              <a:cxnSpLocks/>
            </p:cNvCxnSpPr>
            <p:nvPr/>
          </p:nvCxnSpPr>
          <p:spPr>
            <a:xfrm>
              <a:off x="6982047" y="2961220"/>
              <a:ext cx="951331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FB8E302-C783-1000-52BB-62CD819DBADD}"/>
                </a:ext>
              </a:extLst>
            </p:cNvPr>
            <p:cNvSpPr/>
            <p:nvPr/>
          </p:nvSpPr>
          <p:spPr>
            <a:xfrm>
              <a:off x="6148387" y="2055719"/>
              <a:ext cx="123825" cy="1238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64C7FC-1977-E694-2118-DB6A92940891}"/>
                </a:ext>
              </a:extLst>
            </p:cNvPr>
            <p:cNvSpPr/>
            <p:nvPr/>
          </p:nvSpPr>
          <p:spPr>
            <a:xfrm>
              <a:off x="6979094" y="2899280"/>
              <a:ext cx="123825" cy="1238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829732B-8E04-C193-5773-0E227AF6DE9A}"/>
                </a:ext>
              </a:extLst>
            </p:cNvPr>
            <p:cNvSpPr/>
            <p:nvPr/>
          </p:nvSpPr>
          <p:spPr>
            <a:xfrm>
              <a:off x="6297023" y="3565282"/>
              <a:ext cx="123825" cy="1238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E28BCB3-F139-2195-D16D-F55281270818}"/>
                </a:ext>
              </a:extLst>
            </p:cNvPr>
            <p:cNvSpPr/>
            <p:nvPr/>
          </p:nvSpPr>
          <p:spPr>
            <a:xfrm>
              <a:off x="5857836" y="4250885"/>
              <a:ext cx="123825" cy="1238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AE5F570-6971-C463-4C8B-1B7AE638C186}"/>
                </a:ext>
              </a:extLst>
            </p:cNvPr>
            <p:cNvSpPr/>
            <p:nvPr/>
          </p:nvSpPr>
          <p:spPr>
            <a:xfrm>
              <a:off x="4755043" y="3444608"/>
              <a:ext cx="123825" cy="1238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090855A-51D5-359C-C321-FB6D78A8D7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33086" y="1933780"/>
              <a:ext cx="971170" cy="0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2CB3168-6FF4-C078-4FEB-B805FFFFC90C}"/>
                </a:ext>
              </a:extLst>
            </p:cNvPr>
            <p:cNvSpPr/>
            <p:nvPr/>
          </p:nvSpPr>
          <p:spPr>
            <a:xfrm>
              <a:off x="5273803" y="1871840"/>
              <a:ext cx="123825" cy="1238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7FCD03A-0268-AC33-F8C6-04308F9C6D97}"/>
                </a:ext>
              </a:extLst>
            </p:cNvPr>
            <p:cNvSpPr txBox="1"/>
            <p:nvPr/>
          </p:nvSpPr>
          <p:spPr>
            <a:xfrm>
              <a:off x="7933378" y="2833967"/>
              <a:ext cx="3918107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buNone/>
              </a:pPr>
              <a:r>
                <a:rPr lang="en-US" sz="1600" b="1" noProof="1"/>
                <a:t>JH724/JH726</a:t>
              </a:r>
            </a:p>
            <a:p>
              <a:pPr marL="0" indent="0">
                <a:buNone/>
              </a:pPr>
              <a:r>
                <a:rPr lang="en-US" sz="1200" noProof="1"/>
                <a:t>Our first standard barrel tool purposely desiged for faster 5-axis finish milling of the condyle surface. The combination of specific tool features provides a well-balanced designed tool shape to perform several operations to machine femoral components.</a:t>
              </a: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8BFEB313-F786-BCC0-2D6B-6FF910D0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00" y="1101018"/>
            <a:ext cx="7704138" cy="822027"/>
          </a:xfrm>
        </p:spPr>
        <p:txBody>
          <a:bodyPr/>
          <a:lstStyle/>
          <a:p>
            <a:r>
              <a:rPr lang="en-US" dirty="0"/>
              <a:t>Seco medical range</a:t>
            </a:r>
            <a:br>
              <a:rPr lang="en-US" dirty="0"/>
            </a:br>
            <a:r>
              <a:rPr lang="en-US" dirty="0"/>
              <a:t>Femoral machining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3F939-50CB-FD91-0C5C-60BA4E7CB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7D64C9A1-3CFE-46DE-9FC5-402A2C76F3E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0AA8AD-055C-BE69-2462-7E1F7AE8D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Product features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54AC5-B626-C0FC-64E0-B5CF3E78C26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295E398-EA77-644A-AD02-95C99575B666}" type="datetime1">
              <a:rPr lang="sv-SE" noProof="0" smtClean="0"/>
              <a:t>2024-02-26</a:t>
            </a:fld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2613F-309F-2F6A-6FDC-1059B9F69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12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40306B-6F31-F0DD-4B99-C8CF85297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JH730 range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71CB9-92BB-4137-F4E4-37A2FA35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7D64C9A1-3CFE-46DE-9FC5-402A2C76F3E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78EF166-F871-D5A4-1F0F-A3512BD27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Product range </a:t>
            </a:r>
            <a:r>
              <a:rPr lang="nl-NL" dirty="0" err="1"/>
              <a:t>overview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9A00B-2B52-8255-13C0-6C8B02B54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D7AF59-C76E-B72D-DBF9-4AF760AEB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31286"/>
              </p:ext>
            </p:extLst>
          </p:nvPr>
        </p:nvGraphicFramePr>
        <p:xfrm>
          <a:off x="965197" y="2828925"/>
          <a:ext cx="10261605" cy="3000375"/>
        </p:xfrm>
        <a:graphic>
          <a:graphicData uri="http://schemas.openxmlformats.org/drawingml/2006/table">
            <a:tbl>
              <a:tblPr/>
              <a:tblGrid>
                <a:gridCol w="2132940">
                  <a:extLst>
                    <a:ext uri="{9D8B030D-6E8A-4147-A177-3AD203B41FA5}">
                      <a16:colId xmlns:a16="http://schemas.microsoft.com/office/drawing/2014/main" val="492387273"/>
                    </a:ext>
                  </a:extLst>
                </a:gridCol>
                <a:gridCol w="977598">
                  <a:extLst>
                    <a:ext uri="{9D8B030D-6E8A-4147-A177-3AD203B41FA5}">
                      <a16:colId xmlns:a16="http://schemas.microsoft.com/office/drawing/2014/main" val="854707620"/>
                    </a:ext>
                  </a:extLst>
                </a:gridCol>
                <a:gridCol w="622108">
                  <a:extLst>
                    <a:ext uri="{9D8B030D-6E8A-4147-A177-3AD203B41FA5}">
                      <a16:colId xmlns:a16="http://schemas.microsoft.com/office/drawing/2014/main" val="594763145"/>
                    </a:ext>
                  </a:extLst>
                </a:gridCol>
                <a:gridCol w="622108">
                  <a:extLst>
                    <a:ext uri="{9D8B030D-6E8A-4147-A177-3AD203B41FA5}">
                      <a16:colId xmlns:a16="http://schemas.microsoft.com/office/drawing/2014/main" val="795650530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3779949934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2383609745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238528043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2590755252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1402338078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1123732236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2363956461"/>
                    </a:ext>
                  </a:extLst>
                </a:gridCol>
                <a:gridCol w="634804">
                  <a:extLst>
                    <a:ext uri="{9D8B030D-6E8A-4147-A177-3AD203B41FA5}">
                      <a16:colId xmlns:a16="http://schemas.microsoft.com/office/drawing/2014/main" val="1865548003"/>
                    </a:ext>
                  </a:extLst>
                </a:gridCol>
                <a:gridCol w="828419">
                  <a:extLst>
                    <a:ext uri="{9D8B030D-6E8A-4147-A177-3AD203B41FA5}">
                      <a16:colId xmlns:a16="http://schemas.microsoft.com/office/drawing/2014/main" val="279984005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Designation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Item number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Length Index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Tool Shape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DC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DMM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APMXS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OAL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LN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DN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PCEDC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1" i="0" u="none" strike="noStrike">
                          <a:solidFill>
                            <a:srgbClr val="FFFFFF"/>
                          </a:solidFill>
                          <a:effectLst/>
                          <a:latin typeface="Trade Gothic LT Com Cn" panose="020B0506040303020004"/>
                        </a:rPr>
                        <a:t>Cylindrical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5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35035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mm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B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0436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JH730060E2R050.0Z5-HXT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10217826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11547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JH730060E2R100.0Z5-HXT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10217827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4002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JH730060E2R150.0Z5-HXT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10217828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8596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JH730075F2R050.0Z6-HXT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10217829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FF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FF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703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JH730075F2R100.0Z6-HXT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10217830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FF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FF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5627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JH730075F2R150.0Z6-HXT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8C41"/>
                          </a:highlight>
                          <a:latin typeface="Trade Gothic LT Com Cn" panose="020B0506040303020004"/>
                        </a:rPr>
                        <a:t>10217831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FF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FF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4409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JH730080D2R050.0Z6-HXT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03127375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3955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JH730080D2R100.0Z6-HXT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03127377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11867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JH730080D2R150.0Z6-HXT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03127378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696976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JH730080D2R200.0Z6-HXT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03127379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07757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JH730100D2R100.0Z7-HXT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03127380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561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JH730100D2R250.0Z7-HXT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03127381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>
                          <a:solidFill>
                            <a:srgbClr val="000000"/>
                          </a:solidFill>
                          <a:effectLst/>
                          <a:latin typeface="Trade Gothic LT Com Cn" panose="020B0506040303020004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7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103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372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1E1446DF-0192-4CA3-222B-AC1DE3861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JS720 - addition</a:t>
            </a:r>
            <a:endParaRPr lang="en-GB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3705CA7A-5425-86A0-3FEB-3227E8AE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13E78-955D-CA33-991C-E7845A12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" name="Picture Placeholder 9" descr="A row of metal rods&#10;&#10;Description automatically generated">
            <a:extLst>
              <a:ext uri="{FF2B5EF4-FFF2-40B4-BE49-F238E27FC236}">
                <a16:creationId xmlns:a16="http://schemas.microsoft.com/office/drawing/2014/main" id="{62AF63C7-F4FB-5952-8EFF-5E5116E871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526" r="17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842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JS720 - addition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0F2BD6-88F1-3186-FA72-2D09D1151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F3A7EC-5F03-7217-5E32-7C3BFE43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>
                <a:solidFill>
                  <a:schemeClr val="bg1"/>
                </a:solidFill>
              </a:rPr>
              <a:pPr/>
              <a:t>24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EA7A6-B2CE-095F-0834-3B3AA51758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2452945"/>
            <a:ext cx="3744913" cy="2879725"/>
          </a:xfrm>
        </p:spPr>
        <p:txBody>
          <a:bodyPr/>
          <a:lstStyle/>
          <a:p>
            <a:pPr marL="0" indent="0">
              <a:buNone/>
            </a:pPr>
            <a:r>
              <a:rPr lang="en-US" sz="1100" b="1" dirty="0"/>
              <a:t>What it is and what does it?</a:t>
            </a:r>
          </a:p>
          <a:p>
            <a:r>
              <a:rPr lang="en-US" sz="1200" dirty="0"/>
              <a:t>Multi-flute tool for advanced roughing and finishing applications in ISO S materials.</a:t>
            </a:r>
          </a:p>
          <a:p>
            <a:pPr marL="0" indent="0">
              <a:buNone/>
            </a:pPr>
            <a:r>
              <a:rPr lang="en-US" sz="1100" b="1" dirty="0"/>
              <a:t>Why has it been developed?</a:t>
            </a:r>
          </a:p>
          <a:p>
            <a:r>
              <a:rPr lang="en-US" sz="1200" dirty="0"/>
              <a:t>Increasing market demand in ISO-S materials (aerospace)</a:t>
            </a:r>
          </a:p>
          <a:p>
            <a:pPr marL="0" indent="0">
              <a:buNone/>
            </a:pPr>
            <a:r>
              <a:rPr lang="en-US" sz="1100" b="1" dirty="0"/>
              <a:t>Which problem does it solve?</a:t>
            </a:r>
          </a:p>
          <a:p>
            <a:r>
              <a:rPr lang="en-US" sz="1200" dirty="0"/>
              <a:t>Rough, semi-finish and finish with one tool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E0005C-A571-FDE9-5401-A7F3DD533B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3543" y="2452945"/>
            <a:ext cx="3744914" cy="2879725"/>
          </a:xfrm>
        </p:spPr>
        <p:txBody>
          <a:bodyPr/>
          <a:lstStyle/>
          <a:p>
            <a:pPr marL="0" indent="0">
              <a:buNone/>
            </a:pPr>
            <a:r>
              <a:rPr lang="en-US" sz="1100" b="1" dirty="0"/>
              <a:t>New range additions: 88 total</a:t>
            </a:r>
          </a:p>
          <a:p>
            <a:r>
              <a:rPr lang="en-US" sz="1200" dirty="0"/>
              <a:t>6 flute without </a:t>
            </a:r>
            <a:r>
              <a:rPr lang="en-US" sz="1200" dirty="0" err="1"/>
              <a:t>chipsplitters</a:t>
            </a:r>
            <a:endParaRPr lang="en-US" sz="1200" dirty="0"/>
          </a:p>
          <a:p>
            <a:pPr lvl="1"/>
            <a:r>
              <a:rPr lang="en-US" sz="1200" dirty="0"/>
              <a:t>58 new items </a:t>
            </a:r>
          </a:p>
          <a:p>
            <a:r>
              <a:rPr lang="en-US" sz="1200" dirty="0"/>
              <a:t>6 flute with </a:t>
            </a:r>
            <a:r>
              <a:rPr lang="en-US" sz="1200" dirty="0" err="1"/>
              <a:t>chipsplitters</a:t>
            </a:r>
            <a:endParaRPr lang="en-US" sz="1200" dirty="0"/>
          </a:p>
          <a:p>
            <a:pPr lvl="1"/>
            <a:r>
              <a:rPr lang="en-US" sz="1200" dirty="0"/>
              <a:t>21 new items</a:t>
            </a:r>
          </a:p>
          <a:p>
            <a:r>
              <a:rPr lang="en-US" sz="1200" dirty="0"/>
              <a:t>9 flute</a:t>
            </a:r>
          </a:p>
          <a:p>
            <a:pPr lvl="1"/>
            <a:r>
              <a:rPr lang="en-US" sz="1200" dirty="0"/>
              <a:t>9 new items</a:t>
            </a:r>
            <a:endParaRPr lang="en-US" sz="1400" dirty="0"/>
          </a:p>
        </p:txBody>
      </p:sp>
      <p:pic>
        <p:nvPicPr>
          <p:cNvPr id="11" name="Picture Placeholder 10" descr="A close up of a metal object&#10;&#10;Description automatically generated">
            <a:extLst>
              <a:ext uri="{FF2B5EF4-FFF2-40B4-BE49-F238E27FC236}">
                <a16:creationId xmlns:a16="http://schemas.microsoft.com/office/drawing/2014/main" id="{70084527-FCF1-E564-7D24-894A608DFCB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34692" t="-17884" r="11770" b="-4251"/>
          <a:stretch/>
        </p:blipFill>
        <p:spPr>
          <a:xfrm>
            <a:off x="8183562" y="0"/>
            <a:ext cx="4008437" cy="6858000"/>
          </a:xfrm>
        </p:spPr>
      </p:pic>
    </p:spTree>
    <p:extLst>
      <p:ext uri="{BB962C8B-B14F-4D97-AF65-F5344CB8AC3E}">
        <p14:creationId xmlns:p14="http://schemas.microsoft.com/office/powerpoint/2010/main" val="901557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1E1446DF-0192-4CA3-222B-AC1DE3861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6" y="2457449"/>
            <a:ext cx="4643326" cy="1939825"/>
          </a:xfrm>
        </p:spPr>
        <p:txBody>
          <a:bodyPr/>
          <a:lstStyle/>
          <a:p>
            <a:r>
              <a:rPr lang="sv-SE"/>
              <a:t>X-heads - addition</a:t>
            </a:r>
            <a:endParaRPr lang="en-GB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3705CA7A-5425-86A0-3FEB-3227E8AE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13E78-955D-CA33-991C-E7845A12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Placeholder 5" descr="A row of metal drill bits&#10;&#10;Description automatically generated">
            <a:extLst>
              <a:ext uri="{FF2B5EF4-FFF2-40B4-BE49-F238E27FC236}">
                <a16:creationId xmlns:a16="http://schemas.microsoft.com/office/drawing/2014/main" id="{44E93F40-0CC9-9689-7C67-E6B8DD89E6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3120" t="-3272" r="21464" b="2553"/>
          <a:stretch/>
        </p:blipFill>
        <p:spPr>
          <a:xfrm>
            <a:off x="6252578" y="0"/>
            <a:ext cx="5939422" cy="6858000"/>
          </a:xfrm>
        </p:spPr>
      </p:pic>
    </p:spTree>
    <p:extLst>
      <p:ext uri="{BB962C8B-B14F-4D97-AF65-F5344CB8AC3E}">
        <p14:creationId xmlns:p14="http://schemas.microsoft.com/office/powerpoint/2010/main" val="3133308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9D3B-05D1-A3FB-AC8E-59C8C0388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X-heads addition</a:t>
            </a:r>
            <a:endParaRPr lang="en-US">
              <a:highlight>
                <a:srgbClr val="FFFF00"/>
              </a:highlight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3A362-FEAD-1046-7AF9-49C4A3D04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0F2BD6-88F1-3186-FA72-2D09D1151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39740-6B96-C301-71BC-637BDFD434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F85E42-B7BE-9A45-9703-47A3E0655CBD}" type="datetime1">
              <a:rPr lang="sv-SE" smtClean="0"/>
              <a:t>2024-02-26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F3A7EC-5F03-7217-5E32-7C3BFE43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>
                <a:solidFill>
                  <a:schemeClr val="bg1"/>
                </a:solidFill>
              </a:rPr>
              <a:pPr/>
              <a:t>26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EA7A6-B2CE-095F-0834-3B3AA51758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2452945"/>
            <a:ext cx="3744913" cy="287972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100" b="1" dirty="0"/>
              <a:t>What it is and what does it?</a:t>
            </a:r>
            <a:endParaRPr lang="en-US" sz="1100" b="1" dirty="0">
              <a:cs typeface="Arial"/>
            </a:endParaRPr>
          </a:p>
          <a:p>
            <a:pPr marL="267970" indent="-267970"/>
            <a:r>
              <a:rPr lang="en-US" sz="1200" dirty="0"/>
              <a:t>Exchangeable heads range additions</a:t>
            </a:r>
            <a:endParaRPr lang="en-US" sz="1200" dirty="0">
              <a:cs typeface="Arial"/>
            </a:endParaRPr>
          </a:p>
          <a:p>
            <a:pPr lvl="1"/>
            <a:r>
              <a:rPr lang="en-US" sz="1100" dirty="0">
                <a:cs typeface="Arial"/>
              </a:rPr>
              <a:t>XSE55X and XSC509 Chamfer heads</a:t>
            </a:r>
          </a:p>
          <a:p>
            <a:pPr lvl="1"/>
            <a:r>
              <a:rPr lang="en-US" sz="1100" dirty="0">
                <a:cs typeface="Arial"/>
              </a:rPr>
              <a:t>6 added shanks in E25 connection</a:t>
            </a:r>
          </a:p>
          <a:p>
            <a:pPr marL="0" indent="0">
              <a:buNone/>
            </a:pPr>
            <a:r>
              <a:rPr lang="en-US" sz="1100" b="1" dirty="0"/>
              <a:t>Why has it been developed?</a:t>
            </a:r>
            <a:endParaRPr lang="en-US" sz="1100" b="1" dirty="0">
              <a:cs typeface="Arial"/>
            </a:endParaRPr>
          </a:p>
          <a:p>
            <a:pPr marL="267970" indent="-267970"/>
            <a:r>
              <a:rPr lang="en-US" sz="1200" dirty="0">
                <a:solidFill>
                  <a:srgbClr val="000000"/>
                </a:solidFill>
              </a:rPr>
              <a:t>Fills gaps in XSE55X family</a:t>
            </a:r>
            <a:endParaRPr lang="en-US" sz="1200" dirty="0">
              <a:solidFill>
                <a:srgbClr val="FF0000"/>
              </a:solidFill>
              <a:cs typeface="Arial"/>
            </a:endParaRPr>
          </a:p>
          <a:p>
            <a:pPr marL="267970" indent="-267970"/>
            <a:r>
              <a:rPr lang="en-US" sz="1200">
                <a:solidFill>
                  <a:srgbClr val="000000"/>
                </a:solidFill>
              </a:rPr>
              <a:t>Multi-flute </a:t>
            </a:r>
            <a:r>
              <a:rPr lang="en-US" sz="1200" dirty="0">
                <a:solidFill>
                  <a:srgbClr val="000000"/>
                </a:solidFill>
              </a:rPr>
              <a:t>chamfer for added productivity.</a:t>
            </a:r>
            <a:endParaRPr lang="en-US" sz="1200" dirty="0">
              <a:cs typeface="Arial"/>
            </a:endParaRPr>
          </a:p>
          <a:p>
            <a:pPr marL="267970" indent="-267970"/>
            <a:r>
              <a:rPr lang="en-US" sz="1200" dirty="0">
                <a:solidFill>
                  <a:srgbClr val="000000"/>
                </a:solidFill>
              </a:rPr>
              <a:t>Added shanks to increase product flexibility. Focus on E25 connection. </a:t>
            </a:r>
            <a:endParaRPr lang="en-US" sz="1200" dirty="0">
              <a:cs typeface="Arial"/>
            </a:endParaRPr>
          </a:p>
          <a:p>
            <a:pPr marL="0" indent="0">
              <a:buNone/>
            </a:pPr>
            <a:r>
              <a:rPr lang="en-US" sz="1100" b="1" dirty="0"/>
              <a:t>Which problem does it solve?</a:t>
            </a:r>
            <a:endParaRPr lang="en-US" sz="1100" b="1" dirty="0">
              <a:cs typeface="Arial"/>
            </a:endParaRPr>
          </a:p>
          <a:p>
            <a:pPr marL="267970" indent="-267970"/>
            <a:r>
              <a:rPr lang="en-US" sz="1200" dirty="0">
                <a:solidFill>
                  <a:srgbClr val="000000"/>
                </a:solidFill>
                <a:ea typeface="+mn-lt"/>
                <a:cs typeface="+mn-lt"/>
              </a:rPr>
              <a:t>Added selection for versatility</a:t>
            </a:r>
            <a:endParaRPr lang="en-US" sz="1200" dirty="0">
              <a:solidFill>
                <a:srgbClr val="FF0000"/>
              </a:solidFill>
              <a:ea typeface="+mn-lt"/>
              <a:cs typeface="+mn-lt"/>
            </a:endParaRPr>
          </a:p>
          <a:p>
            <a:pPr marL="267970" indent="-267970"/>
            <a:r>
              <a:rPr lang="en-US" sz="1200" dirty="0">
                <a:solidFill>
                  <a:srgbClr val="000000"/>
                </a:solidFill>
              </a:rPr>
              <a:t>Long reach applications</a:t>
            </a:r>
            <a:endParaRPr lang="en-US" sz="1200" dirty="0">
              <a:solidFill>
                <a:srgbClr val="FF0000"/>
              </a:solidFill>
              <a:cs typeface="Arial"/>
            </a:endParaRPr>
          </a:p>
          <a:p>
            <a:pPr marL="0" indent="0">
              <a:buNone/>
            </a:pPr>
            <a:endParaRPr lang="en-US" sz="1400" dirty="0">
              <a:cs typeface="Arial" panose="020B0604020202020204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E0005C-A571-FDE9-5401-A7F3DD533B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3543" y="2452945"/>
            <a:ext cx="3744914" cy="287972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100" b="1" dirty="0"/>
              <a:t>New range additions:</a:t>
            </a:r>
            <a:endParaRPr lang="en-US" sz="1100" b="1" dirty="0">
              <a:cs typeface="Arial"/>
            </a:endParaRPr>
          </a:p>
          <a:p>
            <a:pPr marL="267970" indent="-267970"/>
            <a:r>
              <a:rPr lang="en-US" sz="1200" dirty="0">
                <a:solidFill>
                  <a:srgbClr val="000000"/>
                </a:solidFill>
                <a:cs typeface="Arial" panose="020B0604020202020204"/>
              </a:rPr>
              <a:t>XSE550 Series</a:t>
            </a:r>
            <a:endParaRPr lang="en-US" sz="1200" dirty="0">
              <a:solidFill>
                <a:srgbClr val="FF0000"/>
              </a:solidFill>
              <a:cs typeface="Arial" panose="020B0604020202020204"/>
            </a:endParaRPr>
          </a:p>
          <a:p>
            <a:pPr lvl="1"/>
            <a:r>
              <a:rPr lang="en-US" sz="1100" dirty="0">
                <a:solidFill>
                  <a:srgbClr val="000000"/>
                </a:solidFill>
                <a:cs typeface="Arial" panose="020B0604020202020204"/>
              </a:rPr>
              <a:t>3 and 4 flute</a:t>
            </a:r>
            <a:endParaRPr lang="en-US" sz="1100" dirty="0">
              <a:solidFill>
                <a:srgbClr val="FF0000"/>
              </a:solidFill>
              <a:cs typeface="Arial" panose="020B0604020202020204"/>
            </a:endParaRPr>
          </a:p>
          <a:p>
            <a:pPr lvl="1"/>
            <a:r>
              <a:rPr lang="en-US" sz="1100" dirty="0">
                <a:solidFill>
                  <a:srgbClr val="000000"/>
                </a:solidFill>
                <a:cs typeface="Arial" panose="020B0604020202020204"/>
              </a:rPr>
              <a:t>Added Chamfer and radii variants</a:t>
            </a:r>
          </a:p>
          <a:p>
            <a:pPr lvl="1"/>
            <a:r>
              <a:rPr lang="en-US" sz="1100" dirty="0">
                <a:solidFill>
                  <a:srgbClr val="000000"/>
                </a:solidFill>
                <a:cs typeface="Arial" panose="020B0604020202020204"/>
              </a:rPr>
              <a:t>Added DC Ø25mm items</a:t>
            </a:r>
            <a:endParaRPr lang="en-US" sz="1100" dirty="0">
              <a:cs typeface="Arial"/>
            </a:endParaRPr>
          </a:p>
          <a:p>
            <a:pPr marL="267970" indent="-267970"/>
            <a:r>
              <a:rPr lang="en-US" sz="1200" dirty="0">
                <a:solidFill>
                  <a:srgbClr val="000000"/>
                </a:solidFill>
                <a:cs typeface="Arial" panose="020B0604020202020204"/>
              </a:rPr>
              <a:t>Shank additions</a:t>
            </a:r>
            <a:endParaRPr lang="en-US" sz="1200" dirty="0">
              <a:cs typeface="Arial"/>
            </a:endParaRPr>
          </a:p>
          <a:p>
            <a:pPr lvl="1"/>
            <a:r>
              <a:rPr lang="en-US" sz="1100" dirty="0">
                <a:solidFill>
                  <a:srgbClr val="000000"/>
                </a:solidFill>
                <a:cs typeface="Arial" panose="020B0604020202020204"/>
              </a:rPr>
              <a:t>Connection size E25</a:t>
            </a:r>
            <a:endParaRPr lang="en-US" sz="1100" dirty="0">
              <a:cs typeface="Arial"/>
            </a:endParaRPr>
          </a:p>
          <a:p>
            <a:pPr lvl="1"/>
            <a:r>
              <a:rPr lang="en-US" sz="1100" dirty="0">
                <a:solidFill>
                  <a:srgbClr val="000000"/>
                </a:solidFill>
                <a:cs typeface="Arial" panose="020B0604020202020204"/>
              </a:rPr>
              <a:t>Steel, </a:t>
            </a:r>
            <a:r>
              <a:rPr lang="en-US" sz="1100" dirty="0" err="1">
                <a:solidFill>
                  <a:srgbClr val="000000"/>
                </a:solidFill>
                <a:cs typeface="Arial" panose="020B0604020202020204"/>
              </a:rPr>
              <a:t>Densimet</a:t>
            </a:r>
            <a:r>
              <a:rPr lang="en-US" sz="1100" dirty="0">
                <a:solidFill>
                  <a:srgbClr val="000000"/>
                </a:solidFill>
                <a:cs typeface="Arial" panose="020B0604020202020204"/>
              </a:rPr>
              <a:t> and Carbide shanks</a:t>
            </a:r>
            <a:endParaRPr lang="en-US" sz="1100" dirty="0">
              <a:cs typeface="Arial"/>
            </a:endParaRPr>
          </a:p>
          <a:p>
            <a:pPr marL="267970" indent="-267970"/>
            <a:endParaRPr lang="en-US" sz="1400" dirty="0">
              <a:solidFill>
                <a:srgbClr val="FF0000"/>
              </a:solidFill>
              <a:cs typeface="Arial" panose="020B0604020202020204"/>
            </a:endParaRPr>
          </a:p>
        </p:txBody>
      </p:sp>
      <p:pic>
        <p:nvPicPr>
          <p:cNvPr id="12" name="Picture Placeholder 11" descr="A close-up of a drill bit&#10;&#10;Description automatically generated">
            <a:extLst>
              <a:ext uri="{FF2B5EF4-FFF2-40B4-BE49-F238E27FC236}">
                <a16:creationId xmlns:a16="http://schemas.microsoft.com/office/drawing/2014/main" id="{8A2671F4-0446-6C3E-E89B-4691C015B3F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1034" r="110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9665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76A18-390F-44A7-2089-58595EA4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SN1:2024 Additions Shanks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5DDCC1-BE7B-CBAC-7EF8-ABFDD77E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734D143-EFA9-39CA-8161-49444D4E8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ACBE9E3-0F4A-7870-E43A-80AF03C93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616795"/>
              </p:ext>
            </p:extLst>
          </p:nvPr>
        </p:nvGraphicFramePr>
        <p:xfrm>
          <a:off x="263525" y="2315017"/>
          <a:ext cx="8012977" cy="288847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913660">
                  <a:extLst>
                    <a:ext uri="{9D8B030D-6E8A-4147-A177-3AD203B41FA5}">
                      <a16:colId xmlns:a16="http://schemas.microsoft.com/office/drawing/2014/main" val="3681241461"/>
                    </a:ext>
                  </a:extLst>
                </a:gridCol>
                <a:gridCol w="526697">
                  <a:extLst>
                    <a:ext uri="{9D8B030D-6E8A-4147-A177-3AD203B41FA5}">
                      <a16:colId xmlns:a16="http://schemas.microsoft.com/office/drawing/2014/main" val="2178823787"/>
                    </a:ext>
                  </a:extLst>
                </a:gridCol>
                <a:gridCol w="713219">
                  <a:extLst>
                    <a:ext uri="{9D8B030D-6E8A-4147-A177-3AD203B41FA5}">
                      <a16:colId xmlns:a16="http://schemas.microsoft.com/office/drawing/2014/main" val="1816958821"/>
                    </a:ext>
                  </a:extLst>
                </a:gridCol>
                <a:gridCol w="608614">
                  <a:extLst>
                    <a:ext uri="{9D8B030D-6E8A-4147-A177-3AD203B41FA5}">
                      <a16:colId xmlns:a16="http://schemas.microsoft.com/office/drawing/2014/main" val="1844436510"/>
                    </a:ext>
                  </a:extLst>
                </a:gridCol>
                <a:gridCol w="722729">
                  <a:extLst>
                    <a:ext uri="{9D8B030D-6E8A-4147-A177-3AD203B41FA5}">
                      <a16:colId xmlns:a16="http://schemas.microsoft.com/office/drawing/2014/main" val="2008646965"/>
                    </a:ext>
                  </a:extLst>
                </a:gridCol>
                <a:gridCol w="627120">
                  <a:extLst>
                    <a:ext uri="{9D8B030D-6E8A-4147-A177-3AD203B41FA5}">
                      <a16:colId xmlns:a16="http://schemas.microsoft.com/office/drawing/2014/main" val="619890061"/>
                    </a:ext>
                  </a:extLst>
                </a:gridCol>
                <a:gridCol w="563418">
                  <a:extLst>
                    <a:ext uri="{9D8B030D-6E8A-4147-A177-3AD203B41FA5}">
                      <a16:colId xmlns:a16="http://schemas.microsoft.com/office/drawing/2014/main" val="838697733"/>
                    </a:ext>
                  </a:extLst>
                </a:gridCol>
                <a:gridCol w="600363">
                  <a:extLst>
                    <a:ext uri="{9D8B030D-6E8A-4147-A177-3AD203B41FA5}">
                      <a16:colId xmlns:a16="http://schemas.microsoft.com/office/drawing/2014/main" val="2024772821"/>
                    </a:ext>
                  </a:extLst>
                </a:gridCol>
                <a:gridCol w="646546">
                  <a:extLst>
                    <a:ext uri="{9D8B030D-6E8A-4147-A177-3AD203B41FA5}">
                      <a16:colId xmlns:a16="http://schemas.microsoft.com/office/drawing/2014/main" val="851006327"/>
                    </a:ext>
                  </a:extLst>
                </a:gridCol>
                <a:gridCol w="1090611">
                  <a:extLst>
                    <a:ext uri="{9D8B030D-6E8A-4147-A177-3AD203B41FA5}">
                      <a16:colId xmlns:a16="http://schemas.microsoft.com/office/drawing/2014/main" val="3437645976"/>
                    </a:ext>
                  </a:extLst>
                </a:gridCol>
              </a:tblGrid>
              <a:tr h="43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Designation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Length Index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Tool Shape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>
                          <a:solidFill>
                            <a:schemeClr val="bg1"/>
                          </a:solidFill>
                          <a:effectLst/>
                        </a:rPr>
                        <a:t>CZCWS</a:t>
                      </a:r>
                      <a:endParaRPr lang="en-US" sz="1100" b="1" i="0" u="none" strike="noStrike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DCSFWS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DMM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LF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OAL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BHTA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Cylindrical</a:t>
                      </a:r>
                      <a:endParaRPr lang="en-US" sz="1100" b="1" i="0" u="none" strike="noStrike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32100"/>
                  </a:ext>
                </a:extLst>
              </a:tr>
              <a:tr h="1880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Inch Additions</a:t>
                      </a:r>
                      <a:endParaRPr lang="en-US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CCE2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355134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 dirty="0">
                          <a:effectLst/>
                        </a:rPr>
                        <a:t>XE251.00E2-4.50-00.0S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E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E25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24.4 (0.96")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25.4 (1.0")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 dirty="0">
                          <a:effectLst/>
                        </a:rPr>
                        <a:t>38.1 (1.5")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114.3 (4.5")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noProof="0">
                          <a:effectLst/>
                        </a:rPr>
                        <a:t>-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Yes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7693401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>
                          <a:effectLst/>
                        </a:rPr>
                        <a:t>XE251.25J2-7.50-05.0S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J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E25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24.4 (0.96")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31.75 (1.25")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 dirty="0">
                          <a:effectLst/>
                        </a:rPr>
                        <a:t>42 (1.65")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190.5 (7.5")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noProof="0">
                          <a:effectLst/>
                        </a:rPr>
                        <a:t>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Yes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824442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>
                          <a:effectLst/>
                        </a:rPr>
                        <a:t>XE251.25J2-8.50-05.0E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J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E25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24.4 (0.96")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31.75 (1.25")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 dirty="0">
                          <a:effectLst/>
                        </a:rPr>
                        <a:t>42 (1.65")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215.9 (8.5")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noProof="0">
                          <a:effectLst/>
                        </a:rPr>
                        <a:t>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Yes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808483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 dirty="0">
                          <a:effectLst/>
                        </a:rPr>
                        <a:t>XE251.00E2-7.28-00.0DM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3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E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E25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24.4 (0.96")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25.4 (1.0")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noProof="0" dirty="0">
                          <a:effectLst/>
                        </a:rPr>
                        <a:t>65 (2.56")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185 (7.28")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noProof="0">
                          <a:effectLst/>
                        </a:rPr>
                        <a:t>-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Yes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164465"/>
                  </a:ext>
                </a:extLst>
              </a:tr>
              <a:tr h="1975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Metric Additions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CCE2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12710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XE25320J2-190-05.0E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J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E25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24.1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32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45.1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190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noProof="0">
                          <a:effectLst/>
                        </a:rPr>
                        <a:t>5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Yes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382911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XE25320J2-215-05.0E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J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E25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24.1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>
                          <a:effectLst/>
                        </a:rPr>
                        <a:t>32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45.1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215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noProof="0" dirty="0">
                          <a:effectLst/>
                        </a:rPr>
                        <a:t>5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noProof="0" dirty="0">
                          <a:effectLst/>
                        </a:rPr>
                        <a:t>Yes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531807"/>
                  </a:ext>
                </a:extLst>
              </a:tr>
            </a:tbl>
          </a:graphicData>
        </a:graphic>
      </p:graphicFrame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1534FC88-3096-395B-1712-ED2AAC53D6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605" y="1993392"/>
            <a:ext cx="1263396" cy="3115056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A99D03E2-6C08-11EB-C3D2-9CB9EBBDB4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3321" y="1987296"/>
            <a:ext cx="1129284" cy="312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69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F1D83-0A52-EB79-EEDD-EB8A120A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7E76A-EF52-2BE9-2C86-6E55082A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557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F1D83-0A52-EB79-EEDD-EB8A120A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7E76A-EF52-2BE9-2C86-6E55082A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7055317"/>
      </p:ext>
    </p:extLst>
  </p:cSld>
  <p:clrMapOvr>
    <a:masterClrMapping/>
  </p:clrMapOvr>
</p:sld>
</file>

<file path=ppt/theme/theme1.xml><?xml version="1.0" encoding="utf-8"?>
<a:theme xmlns:a="http://schemas.openxmlformats.org/drawingml/2006/main" name="Min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äsentation1" id="{4EB284CE-EBE8-8544-B87F-161CD7553242}" vid="{1F5080FB-6B39-F943-9DAE-111ABB9CEAA5}"/>
    </a:ext>
  </a:extLst>
</a:theme>
</file>

<file path=ppt/theme/theme2.xml><?xml version="1.0" encoding="utf-8"?>
<a:theme xmlns:a="http://schemas.openxmlformats.org/drawingml/2006/main" name="Max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äsentation1" id="{4EB284CE-EBE8-8544-B87F-161CD7553242}" vid="{BF02E108-157C-0543-BEE7-806EF24B51C4}"/>
    </a:ext>
  </a:extLst>
</a:theme>
</file>

<file path=ppt/theme/theme3.xml><?xml version="1.0" encoding="utf-8"?>
<a:theme xmlns:a="http://schemas.openxmlformats.org/drawingml/2006/main" name="Content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äsentation1" id="{4EB284CE-EBE8-8544-B87F-161CD7553242}" vid="{10D55F86-A258-B14B-979E-67AFAB72702F}"/>
    </a:ext>
  </a:extLst>
</a:theme>
</file>

<file path=ppt/theme/theme4.xml><?xml version="1.0" encoding="utf-8"?>
<a:theme xmlns:a="http://schemas.openxmlformats.org/drawingml/2006/main" name="Documentation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5738" indent="-185738" algn="l">
          <a:lnSpc>
            <a:spcPct val="120000"/>
          </a:lnSpc>
          <a:spcBef>
            <a:spcPts val="200"/>
          </a:spcBef>
          <a:spcAft>
            <a:spcPts val="400"/>
          </a:spcAft>
          <a:buClr>
            <a:schemeClr val="accent1"/>
          </a:buClr>
          <a:buFont typeface="System Font Regular"/>
          <a:buChar char="—"/>
          <a:defRPr sz="1200"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äsentation1" id="{4EB284CE-EBE8-8544-B87F-161CD7553242}" vid="{B618462B-711E-C34C-A578-375D39E5A9BE}"/>
    </a:ext>
  </a:extLst>
</a:theme>
</file>

<file path=ppt/theme/theme5.xml><?xml version="1.0" encoding="utf-8"?>
<a:theme xmlns:a="http://schemas.openxmlformats.org/drawingml/2006/main" name="1_Documentation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5738" indent="-185738" algn="l">
          <a:lnSpc>
            <a:spcPct val="120000"/>
          </a:lnSpc>
          <a:spcBef>
            <a:spcPts val="200"/>
          </a:spcBef>
          <a:spcAft>
            <a:spcPts val="400"/>
          </a:spcAft>
          <a:buClr>
            <a:schemeClr val="accent1"/>
          </a:buClr>
          <a:buFont typeface="System Font Regular"/>
          <a:buChar char="—"/>
          <a:defRPr sz="1200"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5" id="{A4575C4E-5FBC-2E4E-9D3E-65F5854F961E}" vid="{EC4AF873-7CE5-8448-89FC-D6B43A2042EC}"/>
    </a:ext>
  </a:extLst>
</a:theme>
</file>

<file path=ppt/theme/theme6.xml><?xml version="1.0" encoding="utf-8"?>
<a:theme xmlns:a="http://schemas.openxmlformats.org/drawingml/2006/main" name="1_Min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äsentation1" id="{4EB284CE-EBE8-8544-B87F-161CD7553242}" vid="{1F5080FB-6B39-F943-9DAE-111ABB9CEAA5}"/>
    </a:ext>
  </a:extLst>
</a:theme>
</file>

<file path=ppt/theme/theme7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c0d0b2-8cb9-4f8f-825a-05bcc676b702" xsi:nil="true"/>
    <Sandvik_x0020_Document_x0020_Type xmlns="95c0d0b2-8cb9-4f8f-825a-05bcc676b702" xsi:nil="true"/>
    <SandvikDocumentClassification xmlns="95c0d0b2-8cb9-4f8f-825a-05bcc676b702">i2 Restricted</SandvikDocumentClassification>
    <SandvikInformationOwner xmlns="95c0d0b2-8cb9-4f8f-825a-05bcc676b702">
      <UserInfo>
        <DisplayName/>
        <AccountId xsi:nil="true"/>
        <AccountType/>
      </UserInfo>
    </SandvikInformationOwner>
    <lcf76f155ced4ddcb4097134ff3c332f xmlns="3a7db6ff-783a-4037-a914-552b11de5472">
      <Terms xmlns="http://schemas.microsoft.com/office/infopath/2007/PartnerControls"/>
    </lcf76f155ced4ddcb4097134ff3c332f>
    <SharedWithUsers xmlns="500a67c9-dfd9-447a-bfdd-a1f47acbf351">
      <UserInfo>
        <DisplayName>daniel.dangelo@fyff.net</DisplayName>
        <AccountId>3641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s" ma:contentTypeID="0x0101004A9C15D9442F4A029E70F5C05A32B13F00A65498C8451640C8BD6A0982E8A6A41000408B322B3ECFB741A6AB8F69CA1551E4" ma:contentTypeVersion="28" ma:contentTypeDescription="Sandvik Documents" ma:contentTypeScope="" ma:versionID="d38fc338ae7da425884dce3583302a78">
  <xsd:schema xmlns:xsd="http://www.w3.org/2001/XMLSchema" xmlns:xs="http://www.w3.org/2001/XMLSchema" xmlns:p="http://schemas.microsoft.com/office/2006/metadata/properties" xmlns:ns2="95c0d0b2-8cb9-4f8f-825a-05bcc676b702" xmlns:ns3="3a7db6ff-783a-4037-a914-552b11de5472" xmlns:ns4="500a67c9-dfd9-447a-bfdd-a1f47acbf351" targetNamespace="http://schemas.microsoft.com/office/2006/metadata/properties" ma:root="true" ma:fieldsID="1132fcd331619676f64a22128683b596" ns2:_="" ns3:_="" ns4:_="">
    <xsd:import namespace="95c0d0b2-8cb9-4f8f-825a-05bcc676b702"/>
    <xsd:import namespace="3a7db6ff-783a-4037-a914-552b11de5472"/>
    <xsd:import namespace="500a67c9-dfd9-447a-bfdd-a1f47acbf351"/>
    <xsd:element name="properties">
      <xsd:complexType>
        <xsd:sequence>
          <xsd:element name="documentManagement">
            <xsd:complexType>
              <xsd:all>
                <xsd:element ref="ns2:SandvikInformationOwner" minOccurs="0"/>
                <xsd:element ref="ns2:SandvikDocumentClassification"/>
                <xsd:element ref="ns2:Sandvik_x0020_Document_x0020_Typ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2:TaxCatchAll" minOccurs="0"/>
                <xsd:element ref="ns3:lcf76f155ced4ddcb4097134ff3c332f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0d0b2-8cb9-4f8f-825a-05bcc676b702" elementFormDefault="qualified">
    <xsd:import namespace="http://schemas.microsoft.com/office/2006/documentManagement/types"/>
    <xsd:import namespace="http://schemas.microsoft.com/office/infopath/2007/PartnerControls"/>
    <xsd:element name="SandvikInformationOwner" ma:index="8" nillable="true" ma:displayName="Document Owner" ma:description="Information owner of the document" ma:SearchPeopleOnly="false" ma:SharePointGroup="0" ma:internalName="SandvikInformation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andvikDocumentClassification" ma:index="9" ma:displayName="Information Classification" ma:default="i2 Restricted" ma:description="Classification level of the document." ma:format="Dropdown" ma:internalName="SandvikDocumentClassification" ma:readOnly="false">
      <xsd:simpleType>
        <xsd:restriction base="dms:Choice">
          <xsd:enumeration value="i1 Unrestricted"/>
          <xsd:enumeration value="i2 Restricted"/>
          <xsd:enumeration value="i3 Confidential"/>
        </xsd:restriction>
      </xsd:simpleType>
    </xsd:element>
    <xsd:element name="Sandvik_x0020_Document_x0020_Type" ma:index="10" nillable="true" ma:displayName="Sandvik Document Type" ma:description="Sandvik Document Type for the document" ma:format="Dropdown" ma:internalName="Sandvik_x0020_Document_x0020_Type">
      <xsd:simpleType>
        <xsd:restriction base="dms:Choice">
          <xsd:enumeration value="Case"/>
          <xsd:enumeration value="Correspondence"/>
          <xsd:enumeration value="Decision"/>
          <xsd:enumeration value="Guideline"/>
          <xsd:enumeration value="Minutes"/>
          <xsd:enumeration value="Offer"/>
          <xsd:enumeration value="Order"/>
          <xsd:enumeration value="Order Confirmation"/>
          <xsd:enumeration value="Plan"/>
          <xsd:enumeration value="Policy"/>
          <xsd:enumeration value="Presentation"/>
          <xsd:enumeration value="Procedure"/>
          <xsd:enumeration value="Report"/>
          <xsd:enumeration value="Specification"/>
          <xsd:enumeration value="Verification"/>
        </xsd:restriction>
      </xsd:simpleType>
    </xsd:element>
    <xsd:element name="TaxCatchAll" ma:index="23" nillable="true" ma:displayName="Taxonomy Catch All Column" ma:hidden="true" ma:list="{3a49e5b4-235c-4ae1-b87e-262ad1965537}" ma:internalName="TaxCatchAll" ma:showField="CatchAllData" ma:web="500a67c9-dfd9-447a-bfdd-a1f47acbf3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db6ff-783a-4037-a914-552b11de5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1dad590-77af-43fa-b0e9-6665f7dd2a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a67c9-dfd9-447a-bfdd-a1f47acbf351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11dad590-77af-43fa-b0e9-6665f7dd2a74" ContentTypeId="0x0101004A9C15D9442F4A029E70F5C05A32B13F00A65498C8451640C8BD6A0982E8A6A410" PreviousValue="false"/>
</file>

<file path=customXml/itemProps1.xml><?xml version="1.0" encoding="utf-8"?>
<ds:datastoreItem xmlns:ds="http://schemas.openxmlformats.org/officeDocument/2006/customXml" ds:itemID="{02CACB81-B7A4-4E9C-802C-70B6E4BE17B8}">
  <ds:schemaRefs>
    <ds:schemaRef ds:uri="http://schemas.microsoft.com/office/infopath/2007/PartnerControls"/>
    <ds:schemaRef ds:uri="http://purl.org/dc/terms/"/>
    <ds:schemaRef ds:uri="95c0d0b2-8cb9-4f8f-825a-05bcc676b702"/>
    <ds:schemaRef ds:uri="http://schemas.microsoft.com/office/2006/documentManagement/types"/>
    <ds:schemaRef ds:uri="94583923-c3b5-4818-96ad-f6e9b0b26282"/>
    <ds:schemaRef ds:uri="http://purl.org/dc/elements/1.1/"/>
    <ds:schemaRef ds:uri="http://schemas.microsoft.com/office/2006/metadata/properties"/>
    <ds:schemaRef ds:uri="2a863e32-2fde-4add-a5bf-360dcb10fd87"/>
    <ds:schemaRef ds:uri="http://schemas.openxmlformats.org/package/2006/metadata/core-properties"/>
    <ds:schemaRef ds:uri="http://www.w3.org/XML/1998/namespace"/>
    <ds:schemaRef ds:uri="http://purl.org/dc/dcmitype/"/>
    <ds:schemaRef ds:uri="3a7db6ff-783a-4037-a914-552b11de5472"/>
    <ds:schemaRef ds:uri="500a67c9-dfd9-447a-bfdd-a1f47acbf351"/>
  </ds:schemaRefs>
</ds:datastoreItem>
</file>

<file path=customXml/itemProps2.xml><?xml version="1.0" encoding="utf-8"?>
<ds:datastoreItem xmlns:ds="http://schemas.openxmlformats.org/officeDocument/2006/customXml" ds:itemID="{1F750ACB-68C3-4F9A-B2AF-18593B4A81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0d0b2-8cb9-4f8f-825a-05bcc676b702"/>
    <ds:schemaRef ds:uri="3a7db6ff-783a-4037-a914-552b11de5472"/>
    <ds:schemaRef ds:uri="500a67c9-dfd9-447a-bfdd-a1f47acbf3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A12426-E6EE-46AB-9DEB-E876EE23CC8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870A394-607F-4BE2-A810-D18C4F1D56FE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e58707db-cea7-4907-92d1-cf323291762b}" enabled="1" method="Standard" siteId="{e11cbe9c-f680-44b9-9d42-d705f740b88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231201_Seco_FocusProducts</Template>
  <TotalTime>2378</TotalTime>
  <Words>1859</Words>
  <Application>Microsoft Office PowerPoint</Application>
  <PresentationFormat>Widescreen</PresentationFormat>
  <Paragraphs>530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Calibri</vt:lpstr>
      <vt:lpstr>System Font Regular</vt:lpstr>
      <vt:lpstr>Systemtypsnitt normalt</vt:lpstr>
      <vt:lpstr>Trade Gothic LT Com Cn</vt:lpstr>
      <vt:lpstr>Trebuchet MS</vt:lpstr>
      <vt:lpstr>Trebuchet MS (Body)</vt:lpstr>
      <vt:lpstr>Wingdings</vt:lpstr>
      <vt:lpstr>Minimum Secolines</vt:lpstr>
      <vt:lpstr>Maximum Secolines</vt:lpstr>
      <vt:lpstr>Content Slides</vt:lpstr>
      <vt:lpstr>Documentation Slides</vt:lpstr>
      <vt:lpstr>1_Documentation Slides</vt:lpstr>
      <vt:lpstr>1_Minimum Secolines</vt:lpstr>
      <vt:lpstr>PowerPoint Presentation</vt:lpstr>
      <vt:lpstr>PowerPoint Presentation</vt:lpstr>
      <vt:lpstr>Product launch 2024.1</vt:lpstr>
      <vt:lpstr>Launch 2024.1</vt:lpstr>
      <vt:lpstr>Nanojet reamers</vt:lpstr>
      <vt:lpstr>Introduction</vt:lpstr>
      <vt:lpstr>PowerPoint Presentation</vt:lpstr>
      <vt:lpstr>Product Range</vt:lpstr>
      <vt:lpstr>Nanojet product features</vt:lpstr>
      <vt:lpstr>Nanojet product features</vt:lpstr>
      <vt:lpstr>Applications</vt:lpstr>
      <vt:lpstr>Nanojet product features</vt:lpstr>
      <vt:lpstr>Nanojet reaming grades</vt:lpstr>
      <vt:lpstr>Code Key Nanojet</vt:lpstr>
      <vt:lpstr>Tips &amp; Tricks</vt:lpstr>
      <vt:lpstr> Competition</vt:lpstr>
      <vt:lpstr>Nanojet: Competition </vt:lpstr>
      <vt:lpstr>FYI</vt:lpstr>
      <vt:lpstr>JH730 medical - addition</vt:lpstr>
      <vt:lpstr>JH730 additions</vt:lpstr>
      <vt:lpstr>Seco medical range Femoral machining</vt:lpstr>
      <vt:lpstr>JH730 range overview</vt:lpstr>
      <vt:lpstr>JS720 - addition</vt:lpstr>
      <vt:lpstr>JS720 - addition</vt:lpstr>
      <vt:lpstr>X-heads - addition</vt:lpstr>
      <vt:lpstr>X-heads addition</vt:lpstr>
      <vt:lpstr>SN1:2024 Additions Shanks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Katarina Annerby</dc:creator>
  <cp:lastModifiedBy>Jl Ball II</cp:lastModifiedBy>
  <cp:revision>5</cp:revision>
  <dcterms:created xsi:type="dcterms:W3CDTF">2023-12-18T18:31:39Z</dcterms:created>
  <dcterms:modified xsi:type="dcterms:W3CDTF">2024-02-26T18:08:07Z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0x0101004A9C15D9442F4A029E70F5C05A32B13F00A65498C8451640C8BD6A0982E8A6A41000408B322B3ECFB741A6AB8F69CA1551E4</vt:lpwstr>
  </property>
  <property fmtid="{D5CDD505-2E9C-101B-9397-08002B2CF9AE}" pid="3" name="MediaServiceImageTags">
    <vt:lpwstr/>
  </property>
</Properties>
</file>