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  <p:sldMasterId id="2147483654" r:id="rId6"/>
    <p:sldMasterId id="2147483660" r:id="rId7"/>
    <p:sldMasterId id="2147483690" r:id="rId8"/>
  </p:sldMasterIdLst>
  <p:notesMasterIdLst>
    <p:notesMasterId r:id="rId19"/>
  </p:notesMasterIdLst>
  <p:sldIdLst>
    <p:sldId id="386" r:id="rId9"/>
    <p:sldId id="2147376896" r:id="rId10"/>
    <p:sldId id="2147376894" r:id="rId11"/>
    <p:sldId id="2147376891" r:id="rId12"/>
    <p:sldId id="2147376886" r:id="rId13"/>
    <p:sldId id="2147376897" r:id="rId14"/>
    <p:sldId id="390" r:id="rId15"/>
    <p:sldId id="2147376898" r:id="rId16"/>
    <p:sldId id="473" r:id="rId17"/>
    <p:sldId id="320" r:id="rId18"/>
  </p:sldIdLst>
  <p:sldSz cx="12192000" cy="6858000"/>
  <p:notesSz cx="6858000" cy="9144000"/>
  <p:defaultTextStyle>
    <a:defPPr>
      <a:defRPr lang="en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609D016-3510-62D8-D564-5B45E9FC030D}" name="Bettina A Palmen" initials="BAP" userId="S::bettina.palmen@secotools.com::5c0228bb-d0da-4989-98bc-aa8e5475d41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B000"/>
    <a:srgbClr val="FFFF00"/>
    <a:srgbClr val="F0F0F0"/>
    <a:srgbClr val="FF444E"/>
    <a:srgbClr val="0080E7"/>
    <a:srgbClr val="FFBC20"/>
    <a:srgbClr val="006CEA"/>
    <a:srgbClr val="E6E6E6"/>
    <a:srgbClr val="FF8C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74BA16-EBBA-4475-9206-6220817A901A}" v="362" dt="2024-02-23T09:31:24.766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83" autoAdjust="0"/>
    <p:restoredTop sz="85124" autoAdjust="0"/>
  </p:normalViewPr>
  <p:slideViewPr>
    <p:cSldViewPr snapToGrid="0">
      <p:cViewPr>
        <p:scale>
          <a:sx n="33" d="100"/>
          <a:sy n="33" d="100"/>
        </p:scale>
        <p:origin x="7710" y="231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3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7.xml"/><Relationship Id="rId23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y McCord" userId="3b3d54f4-6c01-487d-92f5-b4c10460580b" providerId="ADAL" clId="{6D74BA16-EBBA-4475-9206-6220817A901A}"/>
    <pc:docChg chg="undo custSel addSld delSld modSld sldOrd delSection modSection">
      <pc:chgData name="Jay McCord" userId="3b3d54f4-6c01-487d-92f5-b4c10460580b" providerId="ADAL" clId="{6D74BA16-EBBA-4475-9206-6220817A901A}" dt="2024-02-23T21:37:31.897" v="4117" actId="478"/>
      <pc:docMkLst>
        <pc:docMk/>
      </pc:docMkLst>
      <pc:sldChg chg="del">
        <pc:chgData name="Jay McCord" userId="3b3d54f4-6c01-487d-92f5-b4c10460580b" providerId="ADAL" clId="{6D74BA16-EBBA-4475-9206-6220817A901A}" dt="2024-02-22T21:30:00.147" v="0" actId="47"/>
        <pc:sldMkLst>
          <pc:docMk/>
          <pc:sldMk cId="3207937585" sldId="258"/>
        </pc:sldMkLst>
      </pc:sldChg>
      <pc:sldChg chg="add">
        <pc:chgData name="Jay McCord" userId="3b3d54f4-6c01-487d-92f5-b4c10460580b" providerId="ADAL" clId="{6D74BA16-EBBA-4475-9206-6220817A901A}" dt="2024-02-23T09:26:33.509" v="3383"/>
        <pc:sldMkLst>
          <pc:docMk/>
          <pc:sldMk cId="367055317" sldId="320"/>
        </pc:sldMkLst>
      </pc:sldChg>
      <pc:sldChg chg="addSp delSp modSp mod modTransition setBg modClrScheme chgLayout">
        <pc:chgData name="Jay McCord" userId="3b3d54f4-6c01-487d-92f5-b4c10460580b" providerId="ADAL" clId="{6D74BA16-EBBA-4475-9206-6220817A901A}" dt="2024-02-23T21:36:43.963" v="4102" actId="478"/>
        <pc:sldMkLst>
          <pc:docMk/>
          <pc:sldMk cId="1834283522" sldId="386"/>
        </pc:sldMkLst>
        <pc:spChg chg="del">
          <ac:chgData name="Jay McCord" userId="3b3d54f4-6c01-487d-92f5-b4c10460580b" providerId="ADAL" clId="{6D74BA16-EBBA-4475-9206-6220817A901A}" dt="2024-02-23T01:58:48.594" v="599" actId="478"/>
          <ac:spMkLst>
            <pc:docMk/>
            <pc:sldMk cId="1834283522" sldId="386"/>
            <ac:spMk id="2" creationId="{93C90ED1-2DE6-1966-D0B0-C2C008256812}"/>
          </ac:spMkLst>
        </pc:spChg>
        <pc:spChg chg="mod ord">
          <ac:chgData name="Jay McCord" userId="3b3d54f4-6c01-487d-92f5-b4c10460580b" providerId="ADAL" clId="{6D74BA16-EBBA-4475-9206-6220817A901A}" dt="2024-02-23T09:25:36.292" v="3379" actId="700"/>
          <ac:spMkLst>
            <pc:docMk/>
            <pc:sldMk cId="1834283522" sldId="386"/>
            <ac:spMk id="3" creationId="{0696CF14-9006-B488-4D08-CC9818689F22}"/>
          </ac:spMkLst>
        </pc:spChg>
        <pc:spChg chg="mod ord">
          <ac:chgData name="Jay McCord" userId="3b3d54f4-6c01-487d-92f5-b4c10460580b" providerId="ADAL" clId="{6D74BA16-EBBA-4475-9206-6220817A901A}" dt="2024-02-23T09:25:36.292" v="3379" actId="700"/>
          <ac:spMkLst>
            <pc:docMk/>
            <pc:sldMk cId="1834283522" sldId="386"/>
            <ac:spMk id="7" creationId="{ACB24CE2-435B-CCF6-46A2-77CCAAB3AB10}"/>
          </ac:spMkLst>
        </pc:spChg>
        <pc:spChg chg="mod ord">
          <ac:chgData name="Jay McCord" userId="3b3d54f4-6c01-487d-92f5-b4c10460580b" providerId="ADAL" clId="{6D74BA16-EBBA-4475-9206-6220817A901A}" dt="2024-02-23T09:25:36.292" v="3379" actId="700"/>
          <ac:spMkLst>
            <pc:docMk/>
            <pc:sldMk cId="1834283522" sldId="386"/>
            <ac:spMk id="8" creationId="{CA2BC397-3F72-5C54-C55D-FE15B1F2167E}"/>
          </ac:spMkLst>
        </pc:spChg>
        <pc:spChg chg="mod ord">
          <ac:chgData name="Jay McCord" userId="3b3d54f4-6c01-487d-92f5-b4c10460580b" providerId="ADAL" clId="{6D74BA16-EBBA-4475-9206-6220817A901A}" dt="2024-02-23T09:25:36.292" v="3379" actId="700"/>
          <ac:spMkLst>
            <pc:docMk/>
            <pc:sldMk cId="1834283522" sldId="386"/>
            <ac:spMk id="9" creationId="{1EF3AC8F-7AF6-F5D7-D29E-A06F96DC1822}"/>
          </ac:spMkLst>
        </pc:spChg>
        <pc:spChg chg="mod ord">
          <ac:chgData name="Jay McCord" userId="3b3d54f4-6c01-487d-92f5-b4c10460580b" providerId="ADAL" clId="{6D74BA16-EBBA-4475-9206-6220817A901A}" dt="2024-02-23T20:37:43.165" v="3925" actId="20577"/>
          <ac:spMkLst>
            <pc:docMk/>
            <pc:sldMk cId="1834283522" sldId="386"/>
            <ac:spMk id="11" creationId="{99737E26-4727-B663-D10B-825BE1F50071}"/>
          </ac:spMkLst>
        </pc:spChg>
        <pc:picChg chg="add del mod">
          <ac:chgData name="Jay McCord" userId="3b3d54f4-6c01-487d-92f5-b4c10460580b" providerId="ADAL" clId="{6D74BA16-EBBA-4475-9206-6220817A901A}" dt="2024-02-23T09:11:14.923" v="2901" actId="478"/>
          <ac:picMkLst>
            <pc:docMk/>
            <pc:sldMk cId="1834283522" sldId="386"/>
            <ac:picMk id="2" creationId="{B04DE083-369C-2A6D-D706-D7603842F6E6}"/>
          </ac:picMkLst>
        </pc:picChg>
        <pc:picChg chg="add del mod">
          <ac:chgData name="Jay McCord" userId="3b3d54f4-6c01-487d-92f5-b4c10460580b" providerId="ADAL" clId="{6D74BA16-EBBA-4475-9206-6220817A901A}" dt="2024-02-23T21:36:43.963" v="4102" actId="478"/>
          <ac:picMkLst>
            <pc:docMk/>
            <pc:sldMk cId="1834283522" sldId="386"/>
            <ac:picMk id="4" creationId="{948EDC3E-4E3A-4830-F00E-FF04C57370C1}"/>
          </ac:picMkLst>
        </pc:picChg>
        <pc:picChg chg="del">
          <ac:chgData name="Jay McCord" userId="3b3d54f4-6c01-487d-92f5-b4c10460580b" providerId="ADAL" clId="{6D74BA16-EBBA-4475-9206-6220817A901A}" dt="2024-02-23T08:04:37.396" v="2813" actId="478"/>
          <ac:picMkLst>
            <pc:docMk/>
            <pc:sldMk cId="1834283522" sldId="386"/>
            <ac:picMk id="5" creationId="{7B8DC3EF-2259-2D0D-D060-4CE14485B87F}"/>
          </ac:picMkLst>
        </pc:picChg>
        <pc:picChg chg="mod ord">
          <ac:chgData name="Jay McCord" userId="3b3d54f4-6c01-487d-92f5-b4c10460580b" providerId="ADAL" clId="{6D74BA16-EBBA-4475-9206-6220817A901A}" dt="2024-02-23T09:25:36.292" v="3379" actId="700"/>
          <ac:picMkLst>
            <pc:docMk/>
            <pc:sldMk cId="1834283522" sldId="386"/>
            <ac:picMk id="6" creationId="{DE1DC392-3BD7-D299-10EC-A7F562079CA7}"/>
          </ac:picMkLst>
        </pc:picChg>
      </pc:sldChg>
      <pc:sldChg chg="addSp delSp modSp add mod modTransition modClrScheme chgLayout">
        <pc:chgData name="Jay McCord" userId="3b3d54f4-6c01-487d-92f5-b4c10460580b" providerId="ADAL" clId="{6D74BA16-EBBA-4475-9206-6220817A901A}" dt="2024-02-23T21:37:28.758" v="4116" actId="478"/>
        <pc:sldMkLst>
          <pc:docMk/>
          <pc:sldMk cId="1677831292" sldId="390"/>
        </pc:sldMkLst>
        <pc:spChg chg="add del mod ord">
          <ac:chgData name="Jay McCord" userId="3b3d54f4-6c01-487d-92f5-b4c10460580b" providerId="ADAL" clId="{6D74BA16-EBBA-4475-9206-6220817A901A}" dt="2024-02-23T06:54:50.378" v="1793" actId="700"/>
          <ac:spMkLst>
            <pc:docMk/>
            <pc:sldMk cId="1677831292" sldId="390"/>
            <ac:spMk id="2" creationId="{F74AB602-D604-F3ED-5ED7-B3B7514AB1B1}"/>
          </ac:spMkLst>
        </pc:spChg>
        <pc:spChg chg="mod ord">
          <ac:chgData name="Jay McCord" userId="3b3d54f4-6c01-487d-92f5-b4c10460580b" providerId="ADAL" clId="{6D74BA16-EBBA-4475-9206-6220817A901A}" dt="2024-02-23T06:54:50.378" v="1793" actId="700"/>
          <ac:spMkLst>
            <pc:docMk/>
            <pc:sldMk cId="1677831292" sldId="390"/>
            <ac:spMk id="3" creationId="{920EADFF-66FA-D10E-7821-708C757C3CCB}"/>
          </ac:spMkLst>
        </pc:spChg>
        <pc:spChg chg="add del mod">
          <ac:chgData name="Jay McCord" userId="3b3d54f4-6c01-487d-92f5-b4c10460580b" providerId="ADAL" clId="{6D74BA16-EBBA-4475-9206-6220817A901A}" dt="2024-02-23T20:43:24.377" v="4042" actId="478"/>
          <ac:spMkLst>
            <pc:docMk/>
            <pc:sldMk cId="1677831292" sldId="390"/>
            <ac:spMk id="4" creationId="{2055C59F-BF3B-FBEA-0DDC-BC0926879E4A}"/>
          </ac:spMkLst>
        </pc:spChg>
        <pc:spChg chg="del mod ord">
          <ac:chgData name="Jay McCord" userId="3b3d54f4-6c01-487d-92f5-b4c10460580b" providerId="ADAL" clId="{6D74BA16-EBBA-4475-9206-6220817A901A}" dt="2024-02-23T06:55:43.040" v="1829" actId="478"/>
          <ac:spMkLst>
            <pc:docMk/>
            <pc:sldMk cId="1677831292" sldId="390"/>
            <ac:spMk id="4" creationId="{92897D13-899A-E437-9510-82F01BE12C99}"/>
          </ac:spMkLst>
        </pc:spChg>
        <pc:spChg chg="add del mod">
          <ac:chgData name="Jay McCord" userId="3b3d54f4-6c01-487d-92f5-b4c10460580b" providerId="ADAL" clId="{6D74BA16-EBBA-4475-9206-6220817A901A}" dt="2024-02-23T21:37:28.758" v="4116" actId="478"/>
          <ac:spMkLst>
            <pc:docMk/>
            <pc:sldMk cId="1677831292" sldId="390"/>
            <ac:spMk id="4" creationId="{E25C31B7-B52E-787F-7623-6FE189EC15F4}"/>
          </ac:spMkLst>
        </pc:spChg>
        <pc:spChg chg="add del mod ord">
          <ac:chgData name="Jay McCord" userId="3b3d54f4-6c01-487d-92f5-b4c10460580b" providerId="ADAL" clId="{6D74BA16-EBBA-4475-9206-6220817A901A}" dt="2024-02-23T06:54:50.378" v="1793" actId="700"/>
          <ac:spMkLst>
            <pc:docMk/>
            <pc:sldMk cId="1677831292" sldId="390"/>
            <ac:spMk id="5" creationId="{C88387BF-56E4-F802-8857-ED756BC1E23A}"/>
          </ac:spMkLst>
        </pc:spChg>
        <pc:spChg chg="add del mod">
          <ac:chgData name="Jay McCord" userId="3b3d54f4-6c01-487d-92f5-b4c10460580b" providerId="ADAL" clId="{6D74BA16-EBBA-4475-9206-6220817A901A}" dt="2024-02-23T20:45:40.351" v="4081" actId="478"/>
          <ac:spMkLst>
            <pc:docMk/>
            <pc:sldMk cId="1677831292" sldId="390"/>
            <ac:spMk id="6" creationId="{6A057F41-C339-C5DE-7C90-424EAC209F95}"/>
          </ac:spMkLst>
        </pc:spChg>
        <pc:spChg chg="add del mod ord">
          <ac:chgData name="Jay McCord" userId="3b3d54f4-6c01-487d-92f5-b4c10460580b" providerId="ADAL" clId="{6D74BA16-EBBA-4475-9206-6220817A901A}" dt="2024-02-23T06:54:50.378" v="1793" actId="700"/>
          <ac:spMkLst>
            <pc:docMk/>
            <pc:sldMk cId="1677831292" sldId="390"/>
            <ac:spMk id="6" creationId="{BD0E4504-C85F-1CA2-2F8A-C04A59E40B6D}"/>
          </ac:spMkLst>
        </pc:spChg>
        <pc:spChg chg="mod ord">
          <ac:chgData name="Jay McCord" userId="3b3d54f4-6c01-487d-92f5-b4c10460580b" providerId="ADAL" clId="{6D74BA16-EBBA-4475-9206-6220817A901A}" dt="2024-02-23T06:54:50.378" v="1793" actId="700"/>
          <ac:spMkLst>
            <pc:docMk/>
            <pc:sldMk cId="1677831292" sldId="390"/>
            <ac:spMk id="7" creationId="{FF7C3284-278D-3962-8978-40B78EC18089}"/>
          </ac:spMkLst>
        </pc:spChg>
        <pc:spChg chg="mod ord">
          <ac:chgData name="Jay McCord" userId="3b3d54f4-6c01-487d-92f5-b4c10460580b" providerId="ADAL" clId="{6D74BA16-EBBA-4475-9206-6220817A901A}" dt="2024-02-23T06:54:50.378" v="1793" actId="700"/>
          <ac:spMkLst>
            <pc:docMk/>
            <pc:sldMk cId="1677831292" sldId="390"/>
            <ac:spMk id="8" creationId="{19B8E0A2-B9FF-C9C8-62F8-285AED6D3BCC}"/>
          </ac:spMkLst>
        </pc:spChg>
        <pc:spChg chg="add mod ord">
          <ac:chgData name="Jay McCord" userId="3b3d54f4-6c01-487d-92f5-b4c10460580b" providerId="ADAL" clId="{6D74BA16-EBBA-4475-9206-6220817A901A}" dt="2024-02-23T06:55:39.126" v="1828" actId="20577"/>
          <ac:spMkLst>
            <pc:docMk/>
            <pc:sldMk cId="1677831292" sldId="390"/>
            <ac:spMk id="9" creationId="{4986A28D-C020-F668-6494-05E877BB175B}"/>
          </ac:spMkLst>
        </pc:spChg>
        <pc:spChg chg="add mod ord">
          <ac:chgData name="Jay McCord" userId="3b3d54f4-6c01-487d-92f5-b4c10460580b" providerId="ADAL" clId="{6D74BA16-EBBA-4475-9206-6220817A901A}" dt="2024-02-23T20:38:50.689" v="4003" actId="20577"/>
          <ac:spMkLst>
            <pc:docMk/>
            <pc:sldMk cId="1677831292" sldId="390"/>
            <ac:spMk id="10" creationId="{DAABD99B-4991-71AA-16B5-DE1BA8A83A88}"/>
          </ac:spMkLst>
        </pc:spChg>
        <pc:spChg chg="add del mod ord">
          <ac:chgData name="Jay McCord" userId="3b3d54f4-6c01-487d-92f5-b4c10460580b" providerId="ADAL" clId="{6D74BA16-EBBA-4475-9206-6220817A901A}" dt="2024-02-23T06:55:04.260" v="1795" actId="478"/>
          <ac:spMkLst>
            <pc:docMk/>
            <pc:sldMk cId="1677831292" sldId="390"/>
            <ac:spMk id="11" creationId="{E9BEEBA6-C253-BB4F-CC8B-D8C5EF7D7F48}"/>
          </ac:spMkLst>
        </pc:spChg>
        <pc:spChg chg="add del mod">
          <ac:chgData name="Jay McCord" userId="3b3d54f4-6c01-487d-92f5-b4c10460580b" providerId="ADAL" clId="{6D74BA16-EBBA-4475-9206-6220817A901A}" dt="2024-02-23T06:56:01.848" v="1830" actId="478"/>
          <ac:spMkLst>
            <pc:docMk/>
            <pc:sldMk cId="1677831292" sldId="390"/>
            <ac:spMk id="13" creationId="{48A4691A-D6C1-EA6F-ADF6-091B1DABEDFF}"/>
          </ac:spMkLst>
        </pc:spChg>
        <pc:spChg chg="mod">
          <ac:chgData name="Jay McCord" userId="3b3d54f4-6c01-487d-92f5-b4c10460580b" providerId="ADAL" clId="{6D74BA16-EBBA-4475-9206-6220817A901A}" dt="2024-02-23T06:55:01.421" v="1794" actId="1076"/>
          <ac:spMkLst>
            <pc:docMk/>
            <pc:sldMk cId="1677831292" sldId="390"/>
            <ac:spMk id="14" creationId="{782CCC04-8385-CC4E-4692-5EB8AD59E94E}"/>
          </ac:spMkLst>
        </pc:spChg>
        <pc:picChg chg="add del mod">
          <ac:chgData name="Jay McCord" userId="3b3d54f4-6c01-487d-92f5-b4c10460580b" providerId="ADAL" clId="{6D74BA16-EBBA-4475-9206-6220817A901A}" dt="2024-02-23T21:37:27.137" v="4115" actId="478"/>
          <ac:picMkLst>
            <pc:docMk/>
            <pc:sldMk cId="1677831292" sldId="390"/>
            <ac:picMk id="15" creationId="{DCAE804D-03DF-D31E-CA3C-64AED4FD1D19}"/>
          </ac:picMkLst>
        </pc:picChg>
        <pc:picChg chg="add del mod">
          <ac:chgData name="Jay McCord" userId="3b3d54f4-6c01-487d-92f5-b4c10460580b" providerId="ADAL" clId="{6D74BA16-EBBA-4475-9206-6220817A901A}" dt="2024-02-23T21:37:27.137" v="4115" actId="478"/>
          <ac:picMkLst>
            <pc:docMk/>
            <pc:sldMk cId="1677831292" sldId="390"/>
            <ac:picMk id="16" creationId="{0F582D71-7547-0406-BAAD-D74D8D739718}"/>
          </ac:picMkLst>
        </pc:picChg>
      </pc:sldChg>
      <pc:sldChg chg="addSp delSp del mod">
        <pc:chgData name="Jay McCord" userId="3b3d54f4-6c01-487d-92f5-b4c10460580b" providerId="ADAL" clId="{6D74BA16-EBBA-4475-9206-6220817A901A}" dt="2024-02-23T02:03:24.334" v="626" actId="47"/>
        <pc:sldMkLst>
          <pc:docMk/>
          <pc:sldMk cId="1923373844" sldId="400"/>
        </pc:sldMkLst>
        <pc:spChg chg="add del">
          <ac:chgData name="Jay McCord" userId="3b3d54f4-6c01-487d-92f5-b4c10460580b" providerId="ADAL" clId="{6D74BA16-EBBA-4475-9206-6220817A901A}" dt="2024-02-23T01:46:11.078" v="67" actId="22"/>
          <ac:spMkLst>
            <pc:docMk/>
            <pc:sldMk cId="1923373844" sldId="400"/>
            <ac:spMk id="12" creationId="{434CA237-61E3-D9E9-840E-74FEE8069598}"/>
          </ac:spMkLst>
        </pc:spChg>
      </pc:sldChg>
      <pc:sldChg chg="del">
        <pc:chgData name="Jay McCord" userId="3b3d54f4-6c01-487d-92f5-b4c10460580b" providerId="ADAL" clId="{6D74BA16-EBBA-4475-9206-6220817A901A}" dt="2024-02-23T01:50:54.487" v="137" actId="47"/>
        <pc:sldMkLst>
          <pc:docMk/>
          <pc:sldMk cId="3649394790" sldId="410"/>
        </pc:sldMkLst>
      </pc:sldChg>
      <pc:sldChg chg="add">
        <pc:chgData name="Jay McCord" userId="3b3d54f4-6c01-487d-92f5-b4c10460580b" providerId="ADAL" clId="{6D74BA16-EBBA-4475-9206-6220817A901A}" dt="2024-02-23T09:26:33.509" v="3383"/>
        <pc:sldMkLst>
          <pc:docMk/>
          <pc:sldMk cId="3673766590" sldId="473"/>
        </pc:sldMkLst>
      </pc:sldChg>
      <pc:sldChg chg="del">
        <pc:chgData name="Jay McCord" userId="3b3d54f4-6c01-487d-92f5-b4c10460580b" providerId="ADAL" clId="{6D74BA16-EBBA-4475-9206-6220817A901A}" dt="2024-02-23T02:22:06.507" v="1176" actId="47"/>
        <pc:sldMkLst>
          <pc:docMk/>
          <pc:sldMk cId="2042335762" sldId="2147376883"/>
        </pc:sldMkLst>
      </pc:sldChg>
      <pc:sldChg chg="del">
        <pc:chgData name="Jay McCord" userId="3b3d54f4-6c01-487d-92f5-b4c10460580b" providerId="ADAL" clId="{6D74BA16-EBBA-4475-9206-6220817A901A}" dt="2024-02-23T01:45:30.865" v="65" actId="47"/>
        <pc:sldMkLst>
          <pc:docMk/>
          <pc:sldMk cId="1876980808" sldId="2147376884"/>
        </pc:sldMkLst>
      </pc:sldChg>
      <pc:sldChg chg="addSp delSp modSp mod ord modTransition modNotesTx">
        <pc:chgData name="Jay McCord" userId="3b3d54f4-6c01-487d-92f5-b4c10460580b" providerId="ADAL" clId="{6D74BA16-EBBA-4475-9206-6220817A901A}" dt="2024-02-23T21:37:17.137" v="4112" actId="478"/>
        <pc:sldMkLst>
          <pc:docMk/>
          <pc:sldMk cId="2326305876" sldId="2147376886"/>
        </pc:sldMkLst>
        <pc:spChg chg="mod">
          <ac:chgData name="Jay McCord" userId="3b3d54f4-6c01-487d-92f5-b4c10460580b" providerId="ADAL" clId="{6D74BA16-EBBA-4475-9206-6220817A901A}" dt="2024-02-23T08:28:18.175" v="2838" actId="20577"/>
          <ac:spMkLst>
            <pc:docMk/>
            <pc:sldMk cId="2326305876" sldId="2147376886"/>
            <ac:spMk id="2" creationId="{89147776-6959-26B1-C4B4-B5A965568A7A}"/>
          </ac:spMkLst>
        </pc:spChg>
        <pc:spChg chg="mod">
          <ac:chgData name="Jay McCord" userId="3b3d54f4-6c01-487d-92f5-b4c10460580b" providerId="ADAL" clId="{6D74BA16-EBBA-4475-9206-6220817A901A}" dt="2024-02-23T20:38:25.153" v="3987" actId="20577"/>
          <ac:spMkLst>
            <pc:docMk/>
            <pc:sldMk cId="2326305876" sldId="2147376886"/>
            <ac:spMk id="5" creationId="{90DBEE18-7CF1-AF35-D4C2-4362479048E9}"/>
          </ac:spMkLst>
        </pc:spChg>
        <pc:spChg chg="add del mod">
          <ac:chgData name="Jay McCord" userId="3b3d54f4-6c01-487d-92f5-b4c10460580b" providerId="ADAL" clId="{6D74BA16-EBBA-4475-9206-6220817A901A}" dt="2024-02-23T21:37:17.137" v="4112" actId="478"/>
          <ac:spMkLst>
            <pc:docMk/>
            <pc:sldMk cId="2326305876" sldId="2147376886"/>
            <ac:spMk id="16" creationId="{1836BD28-1FD0-0B4E-F19D-0E6D8106701E}"/>
          </ac:spMkLst>
        </pc:spChg>
        <pc:spChg chg="add del mod">
          <ac:chgData name="Jay McCord" userId="3b3d54f4-6c01-487d-92f5-b4c10460580b" providerId="ADAL" clId="{6D74BA16-EBBA-4475-9206-6220817A901A}" dt="2024-02-23T20:43:25.134" v="4046" actId="478"/>
          <ac:spMkLst>
            <pc:docMk/>
            <pc:sldMk cId="2326305876" sldId="2147376886"/>
            <ac:spMk id="16" creationId="{1FAE69FC-3D96-09C5-F900-AE8DBDAEB66F}"/>
          </ac:spMkLst>
        </pc:spChg>
        <pc:spChg chg="del mod">
          <ac:chgData name="Jay McCord" userId="3b3d54f4-6c01-487d-92f5-b4c10460580b" providerId="ADAL" clId="{6D74BA16-EBBA-4475-9206-6220817A901A}" dt="2024-02-23T08:04:18.934" v="2808" actId="478"/>
          <ac:spMkLst>
            <pc:docMk/>
            <pc:sldMk cId="2326305876" sldId="2147376886"/>
            <ac:spMk id="16" creationId="{B85BCC3C-88B8-E5D0-BC31-71E41E69C785}"/>
          </ac:spMkLst>
        </pc:spChg>
        <pc:spChg chg="del mod">
          <ac:chgData name="Jay McCord" userId="3b3d54f4-6c01-487d-92f5-b4c10460580b" providerId="ADAL" clId="{6D74BA16-EBBA-4475-9206-6220817A901A}" dt="2024-02-23T08:04:18.934" v="2808" actId="478"/>
          <ac:spMkLst>
            <pc:docMk/>
            <pc:sldMk cId="2326305876" sldId="2147376886"/>
            <ac:spMk id="17" creationId="{CB55084C-1C15-1345-4C1E-4C4506514C79}"/>
          </ac:spMkLst>
        </pc:spChg>
        <pc:spChg chg="add del mod">
          <ac:chgData name="Jay McCord" userId="3b3d54f4-6c01-487d-92f5-b4c10460580b" providerId="ADAL" clId="{6D74BA16-EBBA-4475-9206-6220817A901A}" dt="2024-02-23T20:45:42.273" v="4086" actId="478"/>
          <ac:spMkLst>
            <pc:docMk/>
            <pc:sldMk cId="2326305876" sldId="2147376886"/>
            <ac:spMk id="18" creationId="{029BFCA8-8295-F770-84C3-60E6D348FB78}"/>
          </ac:spMkLst>
        </pc:spChg>
        <pc:spChg chg="del mod">
          <ac:chgData name="Jay McCord" userId="3b3d54f4-6c01-487d-92f5-b4c10460580b" providerId="ADAL" clId="{6D74BA16-EBBA-4475-9206-6220817A901A}" dt="2024-02-23T08:04:18.934" v="2808" actId="478"/>
          <ac:spMkLst>
            <pc:docMk/>
            <pc:sldMk cId="2326305876" sldId="2147376886"/>
            <ac:spMk id="18" creationId="{FE78CAF1-0989-2E70-F3E5-971AED2CD28F}"/>
          </ac:spMkLst>
        </pc:spChg>
        <pc:spChg chg="mod">
          <ac:chgData name="Jay McCord" userId="3b3d54f4-6c01-487d-92f5-b4c10460580b" providerId="ADAL" clId="{6D74BA16-EBBA-4475-9206-6220817A901A}" dt="2024-02-23T06:49:50.278" v="1682" actId="1038"/>
          <ac:spMkLst>
            <pc:docMk/>
            <pc:sldMk cId="2326305876" sldId="2147376886"/>
            <ac:spMk id="25" creationId="{B967E163-A561-1567-ACE1-B1AEA01BAF62}"/>
          </ac:spMkLst>
        </pc:spChg>
        <pc:spChg chg="mod">
          <ac:chgData name="Jay McCord" userId="3b3d54f4-6c01-487d-92f5-b4c10460580b" providerId="ADAL" clId="{6D74BA16-EBBA-4475-9206-6220817A901A}" dt="2024-02-23T06:50:09.738" v="1702" actId="408"/>
          <ac:spMkLst>
            <pc:docMk/>
            <pc:sldMk cId="2326305876" sldId="2147376886"/>
            <ac:spMk id="26" creationId="{37EC1BD6-36D1-6A12-4011-FA12FB96E0B5}"/>
          </ac:spMkLst>
        </pc:spChg>
        <pc:spChg chg="mod">
          <ac:chgData name="Jay McCord" userId="3b3d54f4-6c01-487d-92f5-b4c10460580b" providerId="ADAL" clId="{6D74BA16-EBBA-4475-9206-6220817A901A}" dt="2024-02-23T06:50:00.976" v="1701" actId="1037"/>
          <ac:spMkLst>
            <pc:docMk/>
            <pc:sldMk cId="2326305876" sldId="2147376886"/>
            <ac:spMk id="27" creationId="{209C1279-F2FD-70BB-6B6A-75DAFFE55126}"/>
          </ac:spMkLst>
        </pc:spChg>
        <pc:spChg chg="del">
          <ac:chgData name="Jay McCord" userId="3b3d54f4-6c01-487d-92f5-b4c10460580b" providerId="ADAL" clId="{6D74BA16-EBBA-4475-9206-6220817A901A}" dt="2024-02-23T06:52:31.434" v="1779" actId="478"/>
          <ac:spMkLst>
            <pc:docMk/>
            <pc:sldMk cId="2326305876" sldId="2147376886"/>
            <ac:spMk id="32" creationId="{87DC6377-7EBB-E8CE-F0F9-961D3B7FE2EF}"/>
          </ac:spMkLst>
        </pc:spChg>
        <pc:grpChg chg="mod">
          <ac:chgData name="Jay McCord" userId="3b3d54f4-6c01-487d-92f5-b4c10460580b" providerId="ADAL" clId="{6D74BA16-EBBA-4475-9206-6220817A901A}" dt="2024-02-23T06:50:21.236" v="1712" actId="1036"/>
          <ac:grpSpMkLst>
            <pc:docMk/>
            <pc:sldMk cId="2326305876" sldId="2147376886"/>
            <ac:grpSpMk id="23" creationId="{09DD5285-4CCE-3212-3902-38FF56B5308E}"/>
          </ac:grpSpMkLst>
        </pc:grpChg>
        <pc:grpChg chg="mod">
          <ac:chgData name="Jay McCord" userId="3b3d54f4-6c01-487d-92f5-b4c10460580b" providerId="ADAL" clId="{6D74BA16-EBBA-4475-9206-6220817A901A}" dt="2024-02-23T06:50:21.236" v="1712" actId="1036"/>
          <ac:grpSpMkLst>
            <pc:docMk/>
            <pc:sldMk cId="2326305876" sldId="2147376886"/>
            <ac:grpSpMk id="24" creationId="{233AD9F9-E846-A45D-AC26-6422BF000D54}"/>
          </ac:grpSpMkLst>
        </pc:grpChg>
        <pc:grpChg chg="mod">
          <ac:chgData name="Jay McCord" userId="3b3d54f4-6c01-487d-92f5-b4c10460580b" providerId="ADAL" clId="{6D74BA16-EBBA-4475-9206-6220817A901A}" dt="2024-02-23T06:50:21.236" v="1712" actId="1036"/>
          <ac:grpSpMkLst>
            <pc:docMk/>
            <pc:sldMk cId="2326305876" sldId="2147376886"/>
            <ac:grpSpMk id="28" creationId="{E9B12E13-C8DA-A3CC-D27F-049F4FD40B75}"/>
          </ac:grpSpMkLst>
        </pc:grpChg>
        <pc:picChg chg="add del mod">
          <ac:chgData name="Jay McCord" userId="3b3d54f4-6c01-487d-92f5-b4c10460580b" providerId="ADAL" clId="{6D74BA16-EBBA-4475-9206-6220817A901A}" dt="2024-02-23T21:37:08.262" v="4110" actId="478"/>
          <ac:picMkLst>
            <pc:docMk/>
            <pc:sldMk cId="2326305876" sldId="2147376886"/>
            <ac:picMk id="6" creationId="{6AB59CDB-9B6B-8CA7-3191-55D0678D68C3}"/>
          </ac:picMkLst>
        </pc:picChg>
        <pc:picChg chg="add del mod">
          <ac:chgData name="Jay McCord" userId="3b3d54f4-6c01-487d-92f5-b4c10460580b" providerId="ADAL" clId="{6D74BA16-EBBA-4475-9206-6220817A901A}" dt="2024-02-23T21:37:07.438" v="4109" actId="478"/>
          <ac:picMkLst>
            <pc:docMk/>
            <pc:sldMk cId="2326305876" sldId="2147376886"/>
            <ac:picMk id="7" creationId="{D8FA0B91-949D-0B5B-B514-37A6D4600759}"/>
          </ac:picMkLst>
        </pc:picChg>
        <pc:picChg chg="del">
          <ac:chgData name="Jay McCord" userId="3b3d54f4-6c01-487d-92f5-b4c10460580b" providerId="ADAL" clId="{6D74BA16-EBBA-4475-9206-6220817A901A}" dt="2024-02-23T08:04:20.364" v="2809" actId="478"/>
          <ac:picMkLst>
            <pc:docMk/>
            <pc:sldMk cId="2326305876" sldId="2147376886"/>
            <ac:picMk id="33" creationId="{1BB5AE3B-E71C-2EF5-FBA5-DA7C0A174A50}"/>
          </ac:picMkLst>
        </pc:picChg>
      </pc:sldChg>
      <pc:sldChg chg="addSp delSp modSp del mod">
        <pc:chgData name="Jay McCord" userId="3b3d54f4-6c01-487d-92f5-b4c10460580b" providerId="ADAL" clId="{6D74BA16-EBBA-4475-9206-6220817A901A}" dt="2024-02-23T08:03:32.374" v="2807" actId="47"/>
        <pc:sldMkLst>
          <pc:docMk/>
          <pc:sldMk cId="340160369" sldId="2147376887"/>
        </pc:sldMkLst>
        <pc:spChg chg="add del mod">
          <ac:chgData name="Jay McCord" userId="3b3d54f4-6c01-487d-92f5-b4c10460580b" providerId="ADAL" clId="{6D74BA16-EBBA-4475-9206-6220817A901A}" dt="2024-02-23T07:33:13.219" v="1856" actId="478"/>
          <ac:spMkLst>
            <pc:docMk/>
            <pc:sldMk cId="340160369" sldId="2147376887"/>
            <ac:spMk id="13" creationId="{D6695B1D-7C10-FCC1-49C1-D94F225E582A}"/>
          </ac:spMkLst>
        </pc:spChg>
        <pc:spChg chg="add mod">
          <ac:chgData name="Jay McCord" userId="3b3d54f4-6c01-487d-92f5-b4c10460580b" providerId="ADAL" clId="{6D74BA16-EBBA-4475-9206-6220817A901A}" dt="2024-02-23T07:47:07.486" v="2353" actId="1076"/>
          <ac:spMkLst>
            <pc:docMk/>
            <pc:sldMk cId="340160369" sldId="2147376887"/>
            <ac:spMk id="17" creationId="{8596C4B9-DEB5-27AC-A704-612649EBF2AF}"/>
          </ac:spMkLst>
        </pc:spChg>
        <pc:spChg chg="add mod">
          <ac:chgData name="Jay McCord" userId="3b3d54f4-6c01-487d-92f5-b4c10460580b" providerId="ADAL" clId="{6D74BA16-EBBA-4475-9206-6220817A901A}" dt="2024-02-23T07:46:21.630" v="2351" actId="14100"/>
          <ac:spMkLst>
            <pc:docMk/>
            <pc:sldMk cId="340160369" sldId="2147376887"/>
            <ac:spMk id="18" creationId="{057E25F1-5847-EE27-ABA0-5E6CBF12DCD7}"/>
          </ac:spMkLst>
        </pc:spChg>
        <pc:spChg chg="mod">
          <ac:chgData name="Jay McCord" userId="3b3d54f4-6c01-487d-92f5-b4c10460580b" providerId="ADAL" clId="{6D74BA16-EBBA-4475-9206-6220817A901A}" dt="2024-02-23T07:40:54.480" v="2057" actId="1076"/>
          <ac:spMkLst>
            <pc:docMk/>
            <pc:sldMk cId="340160369" sldId="2147376887"/>
            <ac:spMk id="38" creationId="{0DF9C18A-23A2-3F40-4F99-12BFC810F704}"/>
          </ac:spMkLst>
        </pc:spChg>
        <pc:graphicFrameChg chg="add del mod">
          <ac:chgData name="Jay McCord" userId="3b3d54f4-6c01-487d-92f5-b4c10460580b" providerId="ADAL" clId="{6D74BA16-EBBA-4475-9206-6220817A901A}" dt="2024-02-23T07:32:48.510" v="1851"/>
          <ac:graphicFrameMkLst>
            <pc:docMk/>
            <pc:sldMk cId="340160369" sldId="2147376887"/>
            <ac:graphicFrameMk id="11" creationId="{970592CD-22FD-801F-DF8A-CF2B21DD431B}"/>
          </ac:graphicFrameMkLst>
        </pc:graphicFrameChg>
        <pc:graphicFrameChg chg="add del mod">
          <ac:chgData name="Jay McCord" userId="3b3d54f4-6c01-487d-92f5-b4c10460580b" providerId="ADAL" clId="{6D74BA16-EBBA-4475-9206-6220817A901A}" dt="2024-02-23T07:33:16.350" v="1858"/>
          <ac:graphicFrameMkLst>
            <pc:docMk/>
            <pc:sldMk cId="340160369" sldId="2147376887"/>
            <ac:graphicFrameMk id="14" creationId="{333B89BE-12B5-EE29-E639-E1650AE2BDB3}"/>
          </ac:graphicFrameMkLst>
        </pc:graphicFrameChg>
        <pc:picChg chg="add mod">
          <ac:chgData name="Jay McCord" userId="3b3d54f4-6c01-487d-92f5-b4c10460580b" providerId="ADAL" clId="{6D74BA16-EBBA-4475-9206-6220817A901A}" dt="2024-02-23T07:48:20.141" v="2355" actId="1076"/>
          <ac:picMkLst>
            <pc:docMk/>
            <pc:sldMk cId="340160369" sldId="2147376887"/>
            <ac:picMk id="19" creationId="{5298AA70-8A2E-D984-B0E7-F3B33E87E7C5}"/>
          </ac:picMkLst>
        </pc:picChg>
      </pc:sldChg>
      <pc:sldChg chg="del">
        <pc:chgData name="Jay McCord" userId="3b3d54f4-6c01-487d-92f5-b4c10460580b" providerId="ADAL" clId="{6D74BA16-EBBA-4475-9206-6220817A901A}" dt="2024-02-23T01:52:09.201" v="140" actId="47"/>
        <pc:sldMkLst>
          <pc:docMk/>
          <pc:sldMk cId="3303840137" sldId="2147376889"/>
        </pc:sldMkLst>
      </pc:sldChg>
      <pc:sldChg chg="modSp add del mod">
        <pc:chgData name="Jay McCord" userId="3b3d54f4-6c01-487d-92f5-b4c10460580b" providerId="ADAL" clId="{6D74BA16-EBBA-4475-9206-6220817A901A}" dt="2024-02-23T01:45:26.580" v="64" actId="47"/>
        <pc:sldMkLst>
          <pc:docMk/>
          <pc:sldMk cId="2507751039" sldId="2147376890"/>
        </pc:sldMkLst>
        <pc:grpChg chg="mod">
          <ac:chgData name="Jay McCord" userId="3b3d54f4-6c01-487d-92f5-b4c10460580b" providerId="ADAL" clId="{6D74BA16-EBBA-4475-9206-6220817A901A}" dt="2024-02-23T01:33:43.143" v="3" actId="1076"/>
          <ac:grpSpMkLst>
            <pc:docMk/>
            <pc:sldMk cId="2507751039" sldId="2147376890"/>
            <ac:grpSpMk id="48" creationId="{B5F219BF-2155-D652-3A9E-A0E71B7F1C39}"/>
          </ac:grpSpMkLst>
        </pc:grpChg>
      </pc:sldChg>
      <pc:sldChg chg="addSp delSp modSp add mod modTransition addAnim delAnim modAnim modNotesTx">
        <pc:chgData name="Jay McCord" userId="3b3d54f4-6c01-487d-92f5-b4c10460580b" providerId="ADAL" clId="{6D74BA16-EBBA-4475-9206-6220817A901A}" dt="2024-02-23T21:37:04.208" v="4108" actId="20577"/>
        <pc:sldMkLst>
          <pc:docMk/>
          <pc:sldMk cId="3536689424" sldId="2147376891"/>
        </pc:sldMkLst>
        <pc:spChg chg="mod topLvl">
          <ac:chgData name="Jay McCord" userId="3b3d54f4-6c01-487d-92f5-b4c10460580b" providerId="ADAL" clId="{6D74BA16-EBBA-4475-9206-6220817A901A}" dt="2024-02-23T01:37:48.624" v="9" actId="165"/>
          <ac:spMkLst>
            <pc:docMk/>
            <pc:sldMk cId="3536689424" sldId="2147376891"/>
            <ac:spMk id="5" creationId="{70CACB16-DF4C-4852-9561-2D89D2B180FE}"/>
          </ac:spMkLst>
        </pc:spChg>
        <pc:spChg chg="mod topLvl">
          <ac:chgData name="Jay McCord" userId="3b3d54f4-6c01-487d-92f5-b4c10460580b" providerId="ADAL" clId="{6D74BA16-EBBA-4475-9206-6220817A901A}" dt="2024-02-23T01:37:48.624" v="9" actId="165"/>
          <ac:spMkLst>
            <pc:docMk/>
            <pc:sldMk cId="3536689424" sldId="2147376891"/>
            <ac:spMk id="6" creationId="{58B4FD12-1DDA-6427-825E-75109E2A1654}"/>
          </ac:spMkLst>
        </pc:spChg>
        <pc:spChg chg="mod">
          <ac:chgData name="Jay McCord" userId="3b3d54f4-6c01-487d-92f5-b4c10460580b" providerId="ADAL" clId="{6D74BA16-EBBA-4475-9206-6220817A901A}" dt="2024-02-23T06:46:53.412" v="1627" actId="20577"/>
          <ac:spMkLst>
            <pc:docMk/>
            <pc:sldMk cId="3536689424" sldId="2147376891"/>
            <ac:spMk id="9" creationId="{B4782455-55EC-F735-4886-0983B08541A3}"/>
          </ac:spMkLst>
        </pc:spChg>
        <pc:spChg chg="mod">
          <ac:chgData name="Jay McCord" userId="3b3d54f4-6c01-487d-92f5-b4c10460580b" providerId="ADAL" clId="{6D74BA16-EBBA-4475-9206-6220817A901A}" dt="2024-02-23T20:38:16.805" v="3971" actId="20577"/>
          <ac:spMkLst>
            <pc:docMk/>
            <pc:sldMk cId="3536689424" sldId="2147376891"/>
            <ac:spMk id="10" creationId="{03D67B4E-5C51-3FE4-3C26-2C884E00E4DD}"/>
          </ac:spMkLst>
        </pc:spChg>
        <pc:spChg chg="del">
          <ac:chgData name="Jay McCord" userId="3b3d54f4-6c01-487d-92f5-b4c10460580b" providerId="ADAL" clId="{6D74BA16-EBBA-4475-9206-6220817A901A}" dt="2024-02-23T06:52:18.721" v="1776" actId="478"/>
          <ac:spMkLst>
            <pc:docMk/>
            <pc:sldMk cId="3536689424" sldId="2147376891"/>
            <ac:spMk id="11" creationId="{0AFF82E4-1BD7-8FEB-E5A9-BED917B89DEE}"/>
          </ac:spMkLst>
        </pc:spChg>
        <pc:spChg chg="mod topLvl">
          <ac:chgData name="Jay McCord" userId="3b3d54f4-6c01-487d-92f5-b4c10460580b" providerId="ADAL" clId="{6D74BA16-EBBA-4475-9206-6220817A901A}" dt="2024-02-23T01:43:00.986" v="54" actId="164"/>
          <ac:spMkLst>
            <pc:docMk/>
            <pc:sldMk cId="3536689424" sldId="2147376891"/>
            <ac:spMk id="12" creationId="{52AE8A08-4A2D-233D-37F7-C92E706F3A20}"/>
          </ac:spMkLst>
        </pc:spChg>
        <pc:spChg chg="mod topLvl">
          <ac:chgData name="Jay McCord" userId="3b3d54f4-6c01-487d-92f5-b4c10460580b" providerId="ADAL" clId="{6D74BA16-EBBA-4475-9206-6220817A901A}" dt="2024-02-23T01:43:00.986" v="54" actId="164"/>
          <ac:spMkLst>
            <pc:docMk/>
            <pc:sldMk cId="3536689424" sldId="2147376891"/>
            <ac:spMk id="13" creationId="{1B206AB3-78A8-22CA-6888-A19F094612AE}"/>
          </ac:spMkLst>
        </pc:spChg>
        <pc:spChg chg="mod">
          <ac:chgData name="Jay McCord" userId="3b3d54f4-6c01-487d-92f5-b4c10460580b" providerId="ADAL" clId="{6D74BA16-EBBA-4475-9206-6220817A901A}" dt="2024-02-23T09:14:09.304" v="2936"/>
          <ac:spMkLst>
            <pc:docMk/>
            <pc:sldMk cId="3536689424" sldId="2147376891"/>
            <ac:spMk id="20" creationId="{595C1064-770A-7EFB-3B4F-151D9E10B31B}"/>
          </ac:spMkLst>
        </pc:spChg>
        <pc:spChg chg="mod topLvl">
          <ac:chgData name="Jay McCord" userId="3b3d54f4-6c01-487d-92f5-b4c10460580b" providerId="ADAL" clId="{6D74BA16-EBBA-4475-9206-6220817A901A}" dt="2024-02-23T01:38:20.328" v="15" actId="164"/>
          <ac:spMkLst>
            <pc:docMk/>
            <pc:sldMk cId="3536689424" sldId="2147376891"/>
            <ac:spMk id="21" creationId="{9D18DC1D-A1C6-8BCB-4C7B-1EF80A2B04E2}"/>
          </ac:spMkLst>
        </pc:spChg>
        <pc:spChg chg="mod topLvl">
          <ac:chgData name="Jay McCord" userId="3b3d54f4-6c01-487d-92f5-b4c10460580b" providerId="ADAL" clId="{6D74BA16-EBBA-4475-9206-6220817A901A}" dt="2024-02-23T01:38:26.927" v="17" actId="164"/>
          <ac:spMkLst>
            <pc:docMk/>
            <pc:sldMk cId="3536689424" sldId="2147376891"/>
            <ac:spMk id="22" creationId="{C2C87E9B-A79F-F9A4-F241-C3C43E204246}"/>
          </ac:spMkLst>
        </pc:spChg>
        <pc:spChg chg="mod topLvl">
          <ac:chgData name="Jay McCord" userId="3b3d54f4-6c01-487d-92f5-b4c10460580b" providerId="ADAL" clId="{6D74BA16-EBBA-4475-9206-6220817A901A}" dt="2024-02-23T01:38:20.328" v="15" actId="164"/>
          <ac:spMkLst>
            <pc:docMk/>
            <pc:sldMk cId="3536689424" sldId="2147376891"/>
            <ac:spMk id="23" creationId="{EF0FCFE1-BBFA-E7D2-BB1C-288E1E0EB201}"/>
          </ac:spMkLst>
        </pc:spChg>
        <pc:spChg chg="mod topLvl">
          <ac:chgData name="Jay McCord" userId="3b3d54f4-6c01-487d-92f5-b4c10460580b" providerId="ADAL" clId="{6D74BA16-EBBA-4475-9206-6220817A901A}" dt="2024-02-23T01:38:26.927" v="17" actId="164"/>
          <ac:spMkLst>
            <pc:docMk/>
            <pc:sldMk cId="3536689424" sldId="2147376891"/>
            <ac:spMk id="24" creationId="{973D02E7-E5B7-3EE3-7E40-0911D2AEA8BB}"/>
          </ac:spMkLst>
        </pc:spChg>
        <pc:spChg chg="mod topLvl">
          <ac:chgData name="Jay McCord" userId="3b3d54f4-6c01-487d-92f5-b4c10460580b" providerId="ADAL" clId="{6D74BA16-EBBA-4475-9206-6220817A901A}" dt="2024-02-23T01:38:15.116" v="13" actId="164"/>
          <ac:spMkLst>
            <pc:docMk/>
            <pc:sldMk cId="3536689424" sldId="2147376891"/>
            <ac:spMk id="25" creationId="{9D5A1CDD-A2FE-31EA-7C39-CBF84EF658A7}"/>
          </ac:spMkLst>
        </pc:spChg>
        <pc:spChg chg="mod topLvl">
          <ac:chgData name="Jay McCord" userId="3b3d54f4-6c01-487d-92f5-b4c10460580b" providerId="ADAL" clId="{6D74BA16-EBBA-4475-9206-6220817A901A}" dt="2024-02-23T01:38:30.769" v="18" actId="164"/>
          <ac:spMkLst>
            <pc:docMk/>
            <pc:sldMk cId="3536689424" sldId="2147376891"/>
            <ac:spMk id="26" creationId="{43B92689-A3B2-C45F-74D1-B69A2FBFF208}"/>
          </ac:spMkLst>
        </pc:spChg>
        <pc:spChg chg="mod topLvl">
          <ac:chgData name="Jay McCord" userId="3b3d54f4-6c01-487d-92f5-b4c10460580b" providerId="ADAL" clId="{6D74BA16-EBBA-4475-9206-6220817A901A}" dt="2024-02-23T01:38:30.769" v="18" actId="164"/>
          <ac:spMkLst>
            <pc:docMk/>
            <pc:sldMk cId="3536689424" sldId="2147376891"/>
            <ac:spMk id="27" creationId="{A91751B2-3BA7-2292-9AAD-5165B9586343}"/>
          </ac:spMkLst>
        </pc:spChg>
        <pc:spChg chg="mod topLvl">
          <ac:chgData name="Jay McCord" userId="3b3d54f4-6c01-487d-92f5-b4c10460580b" providerId="ADAL" clId="{6D74BA16-EBBA-4475-9206-6220817A901A}" dt="2024-02-23T01:41:07.019" v="40" actId="164"/>
          <ac:spMkLst>
            <pc:docMk/>
            <pc:sldMk cId="3536689424" sldId="2147376891"/>
            <ac:spMk id="28" creationId="{E7C90B24-8AA7-19E2-FAC3-B56C680B3927}"/>
          </ac:spMkLst>
        </pc:spChg>
        <pc:spChg chg="mod topLvl">
          <ac:chgData name="Jay McCord" userId="3b3d54f4-6c01-487d-92f5-b4c10460580b" providerId="ADAL" clId="{6D74BA16-EBBA-4475-9206-6220817A901A}" dt="2024-02-23T01:43:00.986" v="54" actId="164"/>
          <ac:spMkLst>
            <pc:docMk/>
            <pc:sldMk cId="3536689424" sldId="2147376891"/>
            <ac:spMk id="35" creationId="{B9F112FC-149B-07CD-822E-E4F8B7191752}"/>
          </ac:spMkLst>
        </pc:spChg>
        <pc:spChg chg="mod topLvl">
          <ac:chgData name="Jay McCord" userId="3b3d54f4-6c01-487d-92f5-b4c10460580b" providerId="ADAL" clId="{6D74BA16-EBBA-4475-9206-6220817A901A}" dt="2024-02-23T01:38:15.116" v="13" actId="164"/>
          <ac:spMkLst>
            <pc:docMk/>
            <pc:sldMk cId="3536689424" sldId="2147376891"/>
            <ac:spMk id="39" creationId="{C0AD7DCC-2511-6E2D-CE61-1E9536551C86}"/>
          </ac:spMkLst>
        </pc:spChg>
        <pc:spChg chg="mod topLvl">
          <ac:chgData name="Jay McCord" userId="3b3d54f4-6c01-487d-92f5-b4c10460580b" providerId="ADAL" clId="{6D74BA16-EBBA-4475-9206-6220817A901A}" dt="2024-02-23T01:41:07.019" v="40" actId="164"/>
          <ac:spMkLst>
            <pc:docMk/>
            <pc:sldMk cId="3536689424" sldId="2147376891"/>
            <ac:spMk id="40" creationId="{BEADAAFF-7DFC-1950-2AC2-23ACE4F43B95}"/>
          </ac:spMkLst>
        </pc:spChg>
        <pc:spChg chg="mod topLvl">
          <ac:chgData name="Jay McCord" userId="3b3d54f4-6c01-487d-92f5-b4c10460580b" providerId="ADAL" clId="{6D74BA16-EBBA-4475-9206-6220817A901A}" dt="2024-02-23T01:38:11.495" v="11" actId="164"/>
          <ac:spMkLst>
            <pc:docMk/>
            <pc:sldMk cId="3536689424" sldId="2147376891"/>
            <ac:spMk id="41" creationId="{44F5B14E-BC00-D39D-23BF-C9677AE45417}"/>
          </ac:spMkLst>
        </pc:spChg>
        <pc:spChg chg="mod topLvl">
          <ac:chgData name="Jay McCord" userId="3b3d54f4-6c01-487d-92f5-b4c10460580b" providerId="ADAL" clId="{6D74BA16-EBBA-4475-9206-6220817A901A}" dt="2024-02-23T01:38:35.526" v="20" actId="164"/>
          <ac:spMkLst>
            <pc:docMk/>
            <pc:sldMk cId="3536689424" sldId="2147376891"/>
            <ac:spMk id="42" creationId="{717CDB03-9968-8314-D314-1E58458A22E7}"/>
          </ac:spMkLst>
        </pc:spChg>
        <pc:spChg chg="mod topLvl">
          <ac:chgData name="Jay McCord" userId="3b3d54f4-6c01-487d-92f5-b4c10460580b" providerId="ADAL" clId="{6D74BA16-EBBA-4475-9206-6220817A901A}" dt="2024-02-23T01:38:35.526" v="20" actId="164"/>
          <ac:spMkLst>
            <pc:docMk/>
            <pc:sldMk cId="3536689424" sldId="2147376891"/>
            <ac:spMk id="43" creationId="{B71AE45B-5C39-DDCE-6BA2-AE447B6323F8}"/>
          </ac:spMkLst>
        </pc:spChg>
        <pc:spChg chg="mod topLvl">
          <ac:chgData name="Jay McCord" userId="3b3d54f4-6c01-487d-92f5-b4c10460580b" providerId="ADAL" clId="{6D74BA16-EBBA-4475-9206-6220817A901A}" dt="2024-02-23T01:38:11.495" v="11" actId="164"/>
          <ac:spMkLst>
            <pc:docMk/>
            <pc:sldMk cId="3536689424" sldId="2147376891"/>
            <ac:spMk id="44" creationId="{CD42B153-0807-20C8-8620-058899A244C0}"/>
          </ac:spMkLst>
        </pc:spChg>
        <pc:spChg chg="mod">
          <ac:chgData name="Jay McCord" userId="3b3d54f4-6c01-487d-92f5-b4c10460580b" providerId="ADAL" clId="{6D74BA16-EBBA-4475-9206-6220817A901A}" dt="2024-02-23T09:14:09.304" v="2936"/>
          <ac:spMkLst>
            <pc:docMk/>
            <pc:sldMk cId="3536689424" sldId="2147376891"/>
            <ac:spMk id="48" creationId="{7B7EA901-2727-620D-E18A-DB5DF6C35E74}"/>
          </ac:spMkLst>
        </pc:spChg>
        <pc:spChg chg="mod">
          <ac:chgData name="Jay McCord" userId="3b3d54f4-6c01-487d-92f5-b4c10460580b" providerId="ADAL" clId="{6D74BA16-EBBA-4475-9206-6220817A901A}" dt="2024-02-23T09:14:09.304" v="2936"/>
          <ac:spMkLst>
            <pc:docMk/>
            <pc:sldMk cId="3536689424" sldId="2147376891"/>
            <ac:spMk id="53" creationId="{512413A9-E05D-72CC-EC44-9ABA3A82BCDA}"/>
          </ac:spMkLst>
        </pc:spChg>
        <pc:spChg chg="mod">
          <ac:chgData name="Jay McCord" userId="3b3d54f4-6c01-487d-92f5-b4c10460580b" providerId="ADAL" clId="{6D74BA16-EBBA-4475-9206-6220817A901A}" dt="2024-02-23T09:14:09.304" v="2936"/>
          <ac:spMkLst>
            <pc:docMk/>
            <pc:sldMk cId="3536689424" sldId="2147376891"/>
            <ac:spMk id="54" creationId="{040B5EE7-D825-A7C8-185C-7B49CC2E4FFE}"/>
          </ac:spMkLst>
        </pc:spChg>
        <pc:spChg chg="del">
          <ac:chgData name="Jay McCord" userId="3b3d54f4-6c01-487d-92f5-b4c10460580b" providerId="ADAL" clId="{6D74BA16-EBBA-4475-9206-6220817A901A}" dt="2024-02-23T08:04:29.148" v="2810" actId="478"/>
          <ac:spMkLst>
            <pc:docMk/>
            <pc:sldMk cId="3536689424" sldId="2147376891"/>
            <ac:spMk id="55" creationId="{4195751A-8730-E76D-999D-86F8F1468B8F}"/>
          </ac:spMkLst>
        </pc:spChg>
        <pc:spChg chg="del">
          <ac:chgData name="Jay McCord" userId="3b3d54f4-6c01-487d-92f5-b4c10460580b" providerId="ADAL" clId="{6D74BA16-EBBA-4475-9206-6220817A901A}" dt="2024-02-23T08:04:29.148" v="2810" actId="478"/>
          <ac:spMkLst>
            <pc:docMk/>
            <pc:sldMk cId="3536689424" sldId="2147376891"/>
            <ac:spMk id="56" creationId="{BE54FED5-7A6B-5C0D-F277-84528D7F681B}"/>
          </ac:spMkLst>
        </pc:spChg>
        <pc:spChg chg="del">
          <ac:chgData name="Jay McCord" userId="3b3d54f4-6c01-487d-92f5-b4c10460580b" providerId="ADAL" clId="{6D74BA16-EBBA-4475-9206-6220817A901A}" dt="2024-02-23T08:04:29.148" v="2810" actId="478"/>
          <ac:spMkLst>
            <pc:docMk/>
            <pc:sldMk cId="3536689424" sldId="2147376891"/>
            <ac:spMk id="57" creationId="{79C99C74-2D38-EB31-BD4E-31F739767839}"/>
          </ac:spMkLst>
        </pc:spChg>
        <pc:spChg chg="del">
          <ac:chgData name="Jay McCord" userId="3b3d54f4-6c01-487d-92f5-b4c10460580b" providerId="ADAL" clId="{6D74BA16-EBBA-4475-9206-6220817A901A}" dt="2024-02-23T08:04:32.448" v="2812" actId="478"/>
          <ac:spMkLst>
            <pc:docMk/>
            <pc:sldMk cId="3536689424" sldId="2147376891"/>
            <ac:spMk id="61" creationId="{AB64BA41-9553-364B-3B35-889D92790478}"/>
          </ac:spMkLst>
        </pc:spChg>
        <pc:spChg chg="del">
          <ac:chgData name="Jay McCord" userId="3b3d54f4-6c01-487d-92f5-b4c10460580b" providerId="ADAL" clId="{6D74BA16-EBBA-4475-9206-6220817A901A}" dt="2024-02-23T08:04:32.448" v="2812" actId="478"/>
          <ac:spMkLst>
            <pc:docMk/>
            <pc:sldMk cId="3536689424" sldId="2147376891"/>
            <ac:spMk id="62" creationId="{BACB32FE-BD6A-F245-775F-B0BD3A18D5AB}"/>
          </ac:spMkLst>
        </pc:spChg>
        <pc:spChg chg="del">
          <ac:chgData name="Jay McCord" userId="3b3d54f4-6c01-487d-92f5-b4c10460580b" providerId="ADAL" clId="{6D74BA16-EBBA-4475-9206-6220817A901A}" dt="2024-02-23T08:04:32.448" v="2812" actId="478"/>
          <ac:spMkLst>
            <pc:docMk/>
            <pc:sldMk cId="3536689424" sldId="2147376891"/>
            <ac:spMk id="63" creationId="{BC08302F-4697-2EC7-0B1C-3556D2D2F732}"/>
          </ac:spMkLst>
        </pc:spChg>
        <pc:spChg chg="del">
          <ac:chgData name="Jay McCord" userId="3b3d54f4-6c01-487d-92f5-b4c10460580b" providerId="ADAL" clId="{6D74BA16-EBBA-4475-9206-6220817A901A}" dt="2024-02-23T08:04:30.719" v="2811" actId="478"/>
          <ac:spMkLst>
            <pc:docMk/>
            <pc:sldMk cId="3536689424" sldId="2147376891"/>
            <ac:spMk id="67" creationId="{EC4CB966-15C9-1E64-21A6-470BE1F3F347}"/>
          </ac:spMkLst>
        </pc:spChg>
        <pc:spChg chg="del">
          <ac:chgData name="Jay McCord" userId="3b3d54f4-6c01-487d-92f5-b4c10460580b" providerId="ADAL" clId="{6D74BA16-EBBA-4475-9206-6220817A901A}" dt="2024-02-23T08:04:30.719" v="2811" actId="478"/>
          <ac:spMkLst>
            <pc:docMk/>
            <pc:sldMk cId="3536689424" sldId="2147376891"/>
            <ac:spMk id="68" creationId="{E1D409C2-4E3C-F7FF-D425-41035758B76F}"/>
          </ac:spMkLst>
        </pc:spChg>
        <pc:spChg chg="del">
          <ac:chgData name="Jay McCord" userId="3b3d54f4-6c01-487d-92f5-b4c10460580b" providerId="ADAL" clId="{6D74BA16-EBBA-4475-9206-6220817A901A}" dt="2024-02-23T08:04:30.719" v="2811" actId="478"/>
          <ac:spMkLst>
            <pc:docMk/>
            <pc:sldMk cId="3536689424" sldId="2147376891"/>
            <ac:spMk id="69" creationId="{46A7BD5C-3D45-8081-95E6-46A61AB5F059}"/>
          </ac:spMkLst>
        </pc:spChg>
        <pc:spChg chg="mod">
          <ac:chgData name="Jay McCord" userId="3b3d54f4-6c01-487d-92f5-b4c10460580b" providerId="ADAL" clId="{6D74BA16-EBBA-4475-9206-6220817A901A}" dt="2024-02-23T09:14:09.304" v="2936"/>
          <ac:spMkLst>
            <pc:docMk/>
            <pc:sldMk cId="3536689424" sldId="2147376891"/>
            <ac:spMk id="74" creationId="{0C80C9E1-890F-378E-3250-F7E2D405FCF7}"/>
          </ac:spMkLst>
        </pc:spChg>
        <pc:spChg chg="mod">
          <ac:chgData name="Jay McCord" userId="3b3d54f4-6c01-487d-92f5-b4c10460580b" providerId="ADAL" clId="{6D74BA16-EBBA-4475-9206-6220817A901A}" dt="2024-02-23T09:14:09.304" v="2936"/>
          <ac:spMkLst>
            <pc:docMk/>
            <pc:sldMk cId="3536689424" sldId="2147376891"/>
            <ac:spMk id="75" creationId="{CD13F827-69B3-55AA-39F1-D011ECEDD270}"/>
          </ac:spMkLst>
        </pc:spChg>
        <pc:spChg chg="mod">
          <ac:chgData name="Jay McCord" userId="3b3d54f4-6c01-487d-92f5-b4c10460580b" providerId="ADAL" clId="{6D74BA16-EBBA-4475-9206-6220817A901A}" dt="2024-02-23T09:14:09.304" v="2936"/>
          <ac:spMkLst>
            <pc:docMk/>
            <pc:sldMk cId="3536689424" sldId="2147376891"/>
            <ac:spMk id="76" creationId="{6BF21524-07C0-A33D-50D0-83B4A8757F7C}"/>
          </ac:spMkLst>
        </pc:spChg>
        <pc:spChg chg="mod">
          <ac:chgData name="Jay McCord" userId="3b3d54f4-6c01-487d-92f5-b4c10460580b" providerId="ADAL" clId="{6D74BA16-EBBA-4475-9206-6220817A901A}" dt="2024-02-23T09:14:09.304" v="2936"/>
          <ac:spMkLst>
            <pc:docMk/>
            <pc:sldMk cId="3536689424" sldId="2147376891"/>
            <ac:spMk id="77" creationId="{ED2A8559-CD9C-C61E-D3F3-A4E1C20853B3}"/>
          </ac:spMkLst>
        </pc:spChg>
        <pc:grpChg chg="add mod ord">
          <ac:chgData name="Jay McCord" userId="3b3d54f4-6c01-487d-92f5-b4c10460580b" providerId="ADAL" clId="{6D74BA16-EBBA-4475-9206-6220817A901A}" dt="2024-02-23T01:40:43.857" v="31" actId="167"/>
          <ac:grpSpMkLst>
            <pc:docMk/>
            <pc:sldMk cId="3536689424" sldId="2147376891"/>
            <ac:grpSpMk id="14" creationId="{4CA7C80A-0E6C-0EA7-31B8-44B21D4C9445}"/>
          </ac:grpSpMkLst>
        </pc:grpChg>
        <pc:grpChg chg="add mod ord">
          <ac:chgData name="Jay McCord" userId="3b3d54f4-6c01-487d-92f5-b4c10460580b" providerId="ADAL" clId="{6D74BA16-EBBA-4475-9206-6220817A901A}" dt="2024-02-23T01:42:05.731" v="51" actId="1076"/>
          <ac:grpSpMkLst>
            <pc:docMk/>
            <pc:sldMk cId="3536689424" sldId="2147376891"/>
            <ac:grpSpMk id="15" creationId="{283F501D-A3B7-3F18-8453-F70B38935A01}"/>
          </ac:grpSpMkLst>
        </pc:grpChg>
        <pc:grpChg chg="add mod">
          <ac:chgData name="Jay McCord" userId="3b3d54f4-6c01-487d-92f5-b4c10460580b" providerId="ADAL" clId="{6D74BA16-EBBA-4475-9206-6220817A901A}" dt="2024-02-23T06:46:41.906" v="1610" actId="1035"/>
          <ac:grpSpMkLst>
            <pc:docMk/>
            <pc:sldMk cId="3536689424" sldId="2147376891"/>
            <ac:grpSpMk id="16" creationId="{CA1E4212-04F5-C7C5-E3BD-3A3E0516B36E}"/>
          </ac:grpSpMkLst>
        </pc:grpChg>
        <pc:grpChg chg="add del mod">
          <ac:chgData name="Jay McCord" userId="3b3d54f4-6c01-487d-92f5-b4c10460580b" providerId="ADAL" clId="{6D74BA16-EBBA-4475-9206-6220817A901A}" dt="2024-02-23T21:37:01.575" v="4107" actId="478"/>
          <ac:grpSpMkLst>
            <pc:docMk/>
            <pc:sldMk cId="3536689424" sldId="2147376891"/>
            <ac:grpSpMk id="17" creationId="{9EFA9F36-9ADE-9ACE-A519-D0C0D84D20F2}"/>
          </ac:grpSpMkLst>
        </pc:grpChg>
        <pc:grpChg chg="add mod">
          <ac:chgData name="Jay McCord" userId="3b3d54f4-6c01-487d-92f5-b4c10460580b" providerId="ADAL" clId="{6D74BA16-EBBA-4475-9206-6220817A901A}" dt="2024-02-23T01:38:26.927" v="17" actId="164"/>
          <ac:grpSpMkLst>
            <pc:docMk/>
            <pc:sldMk cId="3536689424" sldId="2147376891"/>
            <ac:grpSpMk id="18" creationId="{9BA7BB8B-1362-9839-17CC-6DD2F66538A1}"/>
          </ac:grpSpMkLst>
        </pc:grpChg>
        <pc:grpChg chg="add mod">
          <ac:chgData name="Jay McCord" userId="3b3d54f4-6c01-487d-92f5-b4c10460580b" providerId="ADAL" clId="{6D74BA16-EBBA-4475-9206-6220817A901A}" dt="2024-02-23T01:38:30.769" v="18" actId="164"/>
          <ac:grpSpMkLst>
            <pc:docMk/>
            <pc:sldMk cId="3536689424" sldId="2147376891"/>
            <ac:grpSpMk id="19" creationId="{4CB21BAF-289C-1026-CDCC-AF045355271B}"/>
          </ac:grpSpMkLst>
        </pc:grpChg>
        <pc:grpChg chg="add mod">
          <ac:chgData name="Jay McCord" userId="3b3d54f4-6c01-487d-92f5-b4c10460580b" providerId="ADAL" clId="{6D74BA16-EBBA-4475-9206-6220817A901A}" dt="2024-02-23T01:38:35.526" v="20" actId="164"/>
          <ac:grpSpMkLst>
            <pc:docMk/>
            <pc:sldMk cId="3536689424" sldId="2147376891"/>
            <ac:grpSpMk id="46" creationId="{F48E02E9-5707-B2F6-2291-735F200EB613}"/>
          </ac:grpSpMkLst>
        </pc:grpChg>
        <pc:grpChg chg="del mod">
          <ac:chgData name="Jay McCord" userId="3b3d54f4-6c01-487d-92f5-b4c10460580b" providerId="ADAL" clId="{6D74BA16-EBBA-4475-9206-6220817A901A}" dt="2024-02-23T01:37:48.624" v="9" actId="165"/>
          <ac:grpSpMkLst>
            <pc:docMk/>
            <pc:sldMk cId="3536689424" sldId="2147376891"/>
            <ac:grpSpMk id="48" creationId="{B5F219BF-2155-D652-3A9E-A0E71B7F1C39}"/>
          </ac:grpSpMkLst>
        </pc:grpChg>
        <pc:grpChg chg="add mod">
          <ac:chgData name="Jay McCord" userId="3b3d54f4-6c01-487d-92f5-b4c10460580b" providerId="ADAL" clId="{6D74BA16-EBBA-4475-9206-6220817A901A}" dt="2024-02-23T01:41:10.056" v="41" actId="1076"/>
          <ac:grpSpMkLst>
            <pc:docMk/>
            <pc:sldMk cId="3536689424" sldId="2147376891"/>
            <ac:grpSpMk id="49" creationId="{98603F78-E92E-DCA0-E29D-C1C27536FB34}"/>
          </ac:grpSpMkLst>
        </pc:grpChg>
        <pc:grpChg chg="add mod">
          <ac:chgData name="Jay McCord" userId="3b3d54f4-6c01-487d-92f5-b4c10460580b" providerId="ADAL" clId="{6D74BA16-EBBA-4475-9206-6220817A901A}" dt="2024-02-23T01:41:10.056" v="41" actId="1076"/>
          <ac:grpSpMkLst>
            <pc:docMk/>
            <pc:sldMk cId="3536689424" sldId="2147376891"/>
            <ac:grpSpMk id="50" creationId="{775A345B-820A-073A-68BB-AD71771E27CC}"/>
          </ac:grpSpMkLst>
        </pc:grpChg>
        <pc:grpChg chg="add del mod modVis">
          <ac:chgData name="Jay McCord" userId="3b3d54f4-6c01-487d-92f5-b4c10460580b" providerId="ADAL" clId="{6D74BA16-EBBA-4475-9206-6220817A901A}" dt="2024-02-23T08:22:51.642" v="2817" actId="14430"/>
          <ac:grpSpMkLst>
            <pc:docMk/>
            <pc:sldMk cId="3536689424" sldId="2147376891"/>
            <ac:grpSpMk id="51" creationId="{CB27CA20-D318-45D0-E89B-388A1B0910DB}"/>
          </ac:grpSpMkLst>
        </pc:grpChg>
        <pc:grpChg chg="add del">
          <ac:chgData name="Jay McCord" userId="3b3d54f4-6c01-487d-92f5-b4c10460580b" providerId="ADAL" clId="{6D74BA16-EBBA-4475-9206-6220817A901A}" dt="2024-02-23T21:36:58.755" v="4106" actId="478"/>
          <ac:grpSpMkLst>
            <pc:docMk/>
            <pc:sldMk cId="3536689424" sldId="2147376891"/>
            <ac:grpSpMk id="58" creationId="{F5B78603-AD93-56C2-F4B4-58FB276FDBDF}"/>
          </ac:grpSpMkLst>
        </pc:grpChg>
        <pc:grpChg chg="add del">
          <ac:chgData name="Jay McCord" userId="3b3d54f4-6c01-487d-92f5-b4c10460580b" providerId="ADAL" clId="{6D74BA16-EBBA-4475-9206-6220817A901A}" dt="2024-02-23T21:36:58.755" v="4106" actId="478"/>
          <ac:grpSpMkLst>
            <pc:docMk/>
            <pc:sldMk cId="3536689424" sldId="2147376891"/>
            <ac:grpSpMk id="64" creationId="{FE4382A9-42F7-601B-F60F-C71FF95DAEC1}"/>
          </ac:grpSpMkLst>
        </pc:grpChg>
        <pc:grpChg chg="add del">
          <ac:chgData name="Jay McCord" userId="3b3d54f4-6c01-487d-92f5-b4c10460580b" providerId="ADAL" clId="{6D74BA16-EBBA-4475-9206-6220817A901A}" dt="2024-02-23T21:36:58.755" v="4106" actId="478"/>
          <ac:grpSpMkLst>
            <pc:docMk/>
            <pc:sldMk cId="3536689424" sldId="2147376891"/>
            <ac:grpSpMk id="70" creationId="{F588E457-A331-3121-591F-A1976200DA45}"/>
          </ac:grpSpMkLst>
        </pc:grpChg>
        <pc:picChg chg="add del mod">
          <ac:chgData name="Jay McCord" userId="3b3d54f4-6c01-487d-92f5-b4c10460580b" providerId="ADAL" clId="{6D74BA16-EBBA-4475-9206-6220817A901A}" dt="2024-02-23T21:36:56.248" v="4105" actId="478"/>
          <ac:picMkLst>
            <pc:docMk/>
            <pc:sldMk cId="3536689424" sldId="2147376891"/>
            <ac:picMk id="11" creationId="{C80C77A7-7947-4F87-062D-F49A2AB5CBB0}"/>
          </ac:picMkLst>
        </pc:picChg>
        <pc:picChg chg="mod">
          <ac:chgData name="Jay McCord" userId="3b3d54f4-6c01-487d-92f5-b4c10460580b" providerId="ADAL" clId="{6D74BA16-EBBA-4475-9206-6220817A901A}" dt="2024-02-23T08:31:07.818" v="2840" actId="1076"/>
          <ac:picMkLst>
            <pc:docMk/>
            <pc:sldMk cId="3536689424" sldId="2147376891"/>
            <ac:picMk id="47" creationId="{8694FDE1-AE77-D436-87A5-BBCC4A36357B}"/>
          </ac:picMkLst>
        </pc:picChg>
        <pc:picChg chg="mod">
          <ac:chgData name="Jay McCord" userId="3b3d54f4-6c01-487d-92f5-b4c10460580b" providerId="ADAL" clId="{6D74BA16-EBBA-4475-9206-6220817A901A}" dt="2024-02-23T09:14:09.304" v="2936"/>
          <ac:picMkLst>
            <pc:docMk/>
            <pc:sldMk cId="3536689424" sldId="2147376891"/>
            <ac:picMk id="52" creationId="{2B2782CB-FFEC-EA28-3F24-1110B540055C}"/>
          </ac:picMkLst>
        </pc:picChg>
        <pc:picChg chg="add del mod">
          <ac:chgData name="Jay McCord" userId="3b3d54f4-6c01-487d-92f5-b4c10460580b" providerId="ADAL" clId="{6D74BA16-EBBA-4475-9206-6220817A901A}" dt="2024-02-23T09:18:00.585" v="3242" actId="21"/>
          <ac:picMkLst>
            <pc:docMk/>
            <pc:sldMk cId="3536689424" sldId="2147376891"/>
            <ac:picMk id="78" creationId="{53DC804D-B3E2-9C35-9247-9A9FC82DE589}"/>
          </ac:picMkLst>
        </pc:picChg>
        <pc:cxnChg chg="mod topLvl">
          <ac:chgData name="Jay McCord" userId="3b3d54f4-6c01-487d-92f5-b4c10460580b" providerId="ADAL" clId="{6D74BA16-EBBA-4475-9206-6220817A901A}" dt="2024-02-23T01:37:48.624" v="9" actId="165"/>
          <ac:cxnSpMkLst>
            <pc:docMk/>
            <pc:sldMk cId="3536689424" sldId="2147376891"/>
            <ac:cxnSpMk id="2" creationId="{A9B15017-1E99-C1D7-CD78-2809FD92930D}"/>
          </ac:cxnSpMkLst>
        </pc:cxnChg>
        <pc:cxnChg chg="mod topLvl">
          <ac:chgData name="Jay McCord" userId="3b3d54f4-6c01-487d-92f5-b4c10460580b" providerId="ADAL" clId="{6D74BA16-EBBA-4475-9206-6220817A901A}" dt="2024-02-23T01:37:48.624" v="9" actId="165"/>
          <ac:cxnSpMkLst>
            <pc:docMk/>
            <pc:sldMk cId="3536689424" sldId="2147376891"/>
            <ac:cxnSpMk id="4" creationId="{B6690146-7041-292C-C10A-869F4C8CA589}"/>
          </ac:cxnSpMkLst>
        </pc:cxnChg>
        <pc:cxnChg chg="mod topLvl">
          <ac:chgData name="Jay McCord" userId="3b3d54f4-6c01-487d-92f5-b4c10460580b" providerId="ADAL" clId="{6D74BA16-EBBA-4475-9206-6220817A901A}" dt="2024-02-23T01:39:12.421" v="24" actId="164"/>
          <ac:cxnSpMkLst>
            <pc:docMk/>
            <pc:sldMk cId="3536689424" sldId="2147376891"/>
            <ac:cxnSpMk id="29" creationId="{E65E54FD-3BAA-5B22-1834-E9020393D0AA}"/>
          </ac:cxnSpMkLst>
        </pc:cxnChg>
        <pc:cxnChg chg="mod topLvl">
          <ac:chgData name="Jay McCord" userId="3b3d54f4-6c01-487d-92f5-b4c10460580b" providerId="ADAL" clId="{6D74BA16-EBBA-4475-9206-6220817A901A}" dt="2024-02-23T01:39:12.421" v="24" actId="164"/>
          <ac:cxnSpMkLst>
            <pc:docMk/>
            <pc:sldMk cId="3536689424" sldId="2147376891"/>
            <ac:cxnSpMk id="30" creationId="{7E855739-32C9-C6BF-2DB7-5ABD10A44852}"/>
          </ac:cxnSpMkLst>
        </pc:cxnChg>
        <pc:cxnChg chg="mod topLvl">
          <ac:chgData name="Jay McCord" userId="3b3d54f4-6c01-487d-92f5-b4c10460580b" providerId="ADAL" clId="{6D74BA16-EBBA-4475-9206-6220817A901A}" dt="2024-02-23T01:43:00.986" v="54" actId="164"/>
          <ac:cxnSpMkLst>
            <pc:docMk/>
            <pc:sldMk cId="3536689424" sldId="2147376891"/>
            <ac:cxnSpMk id="31" creationId="{532ADF53-9119-BF92-5345-9E9D60AD07D9}"/>
          </ac:cxnSpMkLst>
        </pc:cxnChg>
        <pc:cxnChg chg="mod topLvl">
          <ac:chgData name="Jay McCord" userId="3b3d54f4-6c01-487d-92f5-b4c10460580b" providerId="ADAL" clId="{6D74BA16-EBBA-4475-9206-6220817A901A}" dt="2024-02-23T08:05:43.048" v="2816" actId="478"/>
          <ac:cxnSpMkLst>
            <pc:docMk/>
            <pc:sldMk cId="3536689424" sldId="2147376891"/>
            <ac:cxnSpMk id="32" creationId="{F797A386-C772-1E20-824A-D7529BC86709}"/>
          </ac:cxnSpMkLst>
        </pc:cxnChg>
        <pc:cxnChg chg="mod topLvl">
          <ac:chgData name="Jay McCord" userId="3b3d54f4-6c01-487d-92f5-b4c10460580b" providerId="ADAL" clId="{6D74BA16-EBBA-4475-9206-6220817A901A}" dt="2024-02-23T01:43:00.986" v="54" actId="164"/>
          <ac:cxnSpMkLst>
            <pc:docMk/>
            <pc:sldMk cId="3536689424" sldId="2147376891"/>
            <ac:cxnSpMk id="33" creationId="{BB233691-817F-0636-4B7C-354D2BB733FA}"/>
          </ac:cxnSpMkLst>
        </pc:cxnChg>
        <pc:cxnChg chg="mod topLvl">
          <ac:chgData name="Jay McCord" userId="3b3d54f4-6c01-487d-92f5-b4c10460580b" providerId="ADAL" clId="{6D74BA16-EBBA-4475-9206-6220817A901A}" dt="2024-02-23T01:43:00.986" v="54" actId="164"/>
          <ac:cxnSpMkLst>
            <pc:docMk/>
            <pc:sldMk cId="3536689424" sldId="2147376891"/>
            <ac:cxnSpMk id="34" creationId="{FCA24824-1693-A6C0-63B9-D8DCD370DBBA}"/>
          </ac:cxnSpMkLst>
        </pc:cxnChg>
        <pc:cxnChg chg="mod topLvl">
          <ac:chgData name="Jay McCord" userId="3b3d54f4-6c01-487d-92f5-b4c10460580b" providerId="ADAL" clId="{6D74BA16-EBBA-4475-9206-6220817A901A}" dt="2024-02-23T01:43:00.986" v="54" actId="164"/>
          <ac:cxnSpMkLst>
            <pc:docMk/>
            <pc:sldMk cId="3536689424" sldId="2147376891"/>
            <ac:cxnSpMk id="36" creationId="{7069DEAB-D95B-E8E4-53B8-6CF08A5C03BD}"/>
          </ac:cxnSpMkLst>
        </pc:cxnChg>
        <pc:cxnChg chg="mod topLvl">
          <ac:chgData name="Jay McCord" userId="3b3d54f4-6c01-487d-92f5-b4c10460580b" providerId="ADAL" clId="{6D74BA16-EBBA-4475-9206-6220817A901A}" dt="2024-02-23T01:43:00.986" v="54" actId="164"/>
          <ac:cxnSpMkLst>
            <pc:docMk/>
            <pc:sldMk cId="3536689424" sldId="2147376891"/>
            <ac:cxnSpMk id="37" creationId="{DD97223D-8718-4E72-C9FF-8DE5777AEAA9}"/>
          </ac:cxnSpMkLst>
        </pc:cxnChg>
        <pc:cxnChg chg="mod topLvl">
          <ac:chgData name="Jay McCord" userId="3b3d54f4-6c01-487d-92f5-b4c10460580b" providerId="ADAL" clId="{6D74BA16-EBBA-4475-9206-6220817A901A}" dt="2024-02-23T01:43:00.986" v="54" actId="164"/>
          <ac:cxnSpMkLst>
            <pc:docMk/>
            <pc:sldMk cId="3536689424" sldId="2147376891"/>
            <ac:cxnSpMk id="38" creationId="{CFD9DC34-F726-5F4B-4EB9-334161E86972}"/>
          </ac:cxnSpMkLst>
        </pc:cxnChg>
        <pc:cxnChg chg="mod topLvl">
          <ac:chgData name="Jay McCord" userId="3b3d54f4-6c01-487d-92f5-b4c10460580b" providerId="ADAL" clId="{6D74BA16-EBBA-4475-9206-6220817A901A}" dt="2024-02-23T01:39:12.421" v="24" actId="164"/>
          <ac:cxnSpMkLst>
            <pc:docMk/>
            <pc:sldMk cId="3536689424" sldId="2147376891"/>
            <ac:cxnSpMk id="45" creationId="{64D46CD2-0628-DB55-BB4A-C722AB4A75AF}"/>
          </ac:cxnSpMkLst>
        </pc:cxnChg>
      </pc:sldChg>
      <pc:sldChg chg="addSp delSp modSp add del mod modClrScheme chgLayout">
        <pc:chgData name="Jay McCord" userId="3b3d54f4-6c01-487d-92f5-b4c10460580b" providerId="ADAL" clId="{6D74BA16-EBBA-4475-9206-6220817A901A}" dt="2024-02-23T01:50:53.352" v="136" actId="47"/>
        <pc:sldMkLst>
          <pc:docMk/>
          <pc:sldMk cId="3022324010" sldId="2147376892"/>
        </pc:sldMkLst>
        <pc:spChg chg="add mod ord">
          <ac:chgData name="Jay McCord" userId="3b3d54f4-6c01-487d-92f5-b4c10460580b" providerId="ADAL" clId="{6D74BA16-EBBA-4475-9206-6220817A901A}" dt="2024-02-23T01:47:49.460" v="69" actId="700"/>
          <ac:spMkLst>
            <pc:docMk/>
            <pc:sldMk cId="3022324010" sldId="2147376892"/>
            <ac:spMk id="2" creationId="{3FDEFBBC-CA20-4E97-5E91-942A81BDEB98}"/>
          </ac:spMkLst>
        </pc:spChg>
        <pc:spChg chg="mod ord">
          <ac:chgData name="Jay McCord" userId="3b3d54f4-6c01-487d-92f5-b4c10460580b" providerId="ADAL" clId="{6D74BA16-EBBA-4475-9206-6220817A901A}" dt="2024-02-23T01:47:49.460" v="69" actId="700"/>
          <ac:spMkLst>
            <pc:docMk/>
            <pc:sldMk cId="3022324010" sldId="2147376892"/>
            <ac:spMk id="3" creationId="{485CB8AC-E50E-91FC-574C-67E8C892A6F3}"/>
          </ac:spMkLst>
        </pc:spChg>
        <pc:spChg chg="add del mod ord">
          <ac:chgData name="Jay McCord" userId="3b3d54f4-6c01-487d-92f5-b4c10460580b" providerId="ADAL" clId="{6D74BA16-EBBA-4475-9206-6220817A901A}" dt="2024-02-23T01:49:02.864" v="87" actId="478"/>
          <ac:spMkLst>
            <pc:docMk/>
            <pc:sldMk cId="3022324010" sldId="2147376892"/>
            <ac:spMk id="4" creationId="{B19DAE66-5ACB-BDF8-3086-3251E72DE116}"/>
          </ac:spMkLst>
        </pc:spChg>
        <pc:spChg chg="add del mod ord">
          <ac:chgData name="Jay McCord" userId="3b3d54f4-6c01-487d-92f5-b4c10460580b" providerId="ADAL" clId="{6D74BA16-EBBA-4475-9206-6220817A901A}" dt="2024-02-23T01:48:40.581" v="83"/>
          <ac:spMkLst>
            <pc:docMk/>
            <pc:sldMk cId="3022324010" sldId="2147376892"/>
            <ac:spMk id="5" creationId="{C634F08D-4787-2666-B086-9B2FACE3014F}"/>
          </ac:spMkLst>
        </pc:spChg>
        <pc:spChg chg="mod ord">
          <ac:chgData name="Jay McCord" userId="3b3d54f4-6c01-487d-92f5-b4c10460580b" providerId="ADAL" clId="{6D74BA16-EBBA-4475-9206-6220817A901A}" dt="2024-02-23T01:47:49.460" v="69" actId="700"/>
          <ac:spMkLst>
            <pc:docMk/>
            <pc:sldMk cId="3022324010" sldId="2147376892"/>
            <ac:spMk id="7" creationId="{7007F98A-5464-9877-B3EC-35616A32E1DA}"/>
          </ac:spMkLst>
        </pc:spChg>
        <pc:spChg chg="mod ord">
          <ac:chgData name="Jay McCord" userId="3b3d54f4-6c01-487d-92f5-b4c10460580b" providerId="ADAL" clId="{6D74BA16-EBBA-4475-9206-6220817A901A}" dt="2024-02-23T01:47:49.460" v="69" actId="700"/>
          <ac:spMkLst>
            <pc:docMk/>
            <pc:sldMk cId="3022324010" sldId="2147376892"/>
            <ac:spMk id="8" creationId="{6A998429-244B-65EB-5390-036CB3508507}"/>
          </ac:spMkLst>
        </pc:spChg>
        <pc:spChg chg="mod ord">
          <ac:chgData name="Jay McCord" userId="3b3d54f4-6c01-487d-92f5-b4c10460580b" providerId="ADAL" clId="{6D74BA16-EBBA-4475-9206-6220817A901A}" dt="2024-02-23T01:47:49.460" v="69" actId="700"/>
          <ac:spMkLst>
            <pc:docMk/>
            <pc:sldMk cId="3022324010" sldId="2147376892"/>
            <ac:spMk id="9" creationId="{EDD8ED1F-7CCC-4607-4A6D-35197BBEF2D5}"/>
          </ac:spMkLst>
        </pc:spChg>
        <pc:spChg chg="mod ord">
          <ac:chgData name="Jay McCord" userId="3b3d54f4-6c01-487d-92f5-b4c10460580b" providerId="ADAL" clId="{6D74BA16-EBBA-4475-9206-6220817A901A}" dt="2024-02-23T01:48:35.797" v="81" actId="20577"/>
          <ac:spMkLst>
            <pc:docMk/>
            <pc:sldMk cId="3022324010" sldId="2147376892"/>
            <ac:spMk id="10" creationId="{E8E039E0-652F-E173-FDE9-D4135B00D58E}"/>
          </ac:spMkLst>
        </pc:spChg>
        <pc:spChg chg="mod">
          <ac:chgData name="Jay McCord" userId="3b3d54f4-6c01-487d-92f5-b4c10460580b" providerId="ADAL" clId="{6D74BA16-EBBA-4475-9206-6220817A901A}" dt="2024-02-23T01:48:20.567" v="74" actId="21"/>
          <ac:spMkLst>
            <pc:docMk/>
            <pc:sldMk cId="3022324010" sldId="2147376892"/>
            <ac:spMk id="16" creationId="{55719C86-C3DD-69F6-DEC9-FB5EB0CE0E8F}"/>
          </ac:spMkLst>
        </pc:spChg>
        <pc:spChg chg="mod">
          <ac:chgData name="Jay McCord" userId="3b3d54f4-6c01-487d-92f5-b4c10460580b" providerId="ADAL" clId="{6D74BA16-EBBA-4475-9206-6220817A901A}" dt="2024-02-23T01:47:59.843" v="70" actId="164"/>
          <ac:spMkLst>
            <pc:docMk/>
            <pc:sldMk cId="3022324010" sldId="2147376892"/>
            <ac:spMk id="17" creationId="{3A34A6E9-1601-DE7B-6385-A9D7C2E9F1F9}"/>
          </ac:spMkLst>
        </pc:spChg>
        <pc:spChg chg="mod">
          <ac:chgData name="Jay McCord" userId="3b3d54f4-6c01-487d-92f5-b4c10460580b" providerId="ADAL" clId="{6D74BA16-EBBA-4475-9206-6220817A901A}" dt="2024-02-23T01:47:59.843" v="70" actId="164"/>
          <ac:spMkLst>
            <pc:docMk/>
            <pc:sldMk cId="3022324010" sldId="2147376892"/>
            <ac:spMk id="18" creationId="{7CA42B4D-B842-C386-3C7A-C9877BCA9C36}"/>
          </ac:spMkLst>
        </pc:spChg>
        <pc:spChg chg="mod">
          <ac:chgData name="Jay McCord" userId="3b3d54f4-6c01-487d-92f5-b4c10460580b" providerId="ADAL" clId="{6D74BA16-EBBA-4475-9206-6220817A901A}" dt="2024-02-23T01:49:21.181" v="91" actId="14100"/>
          <ac:spMkLst>
            <pc:docMk/>
            <pc:sldMk cId="3022324010" sldId="2147376892"/>
            <ac:spMk id="20" creationId="{D3900E5E-0018-DAFE-621E-2FA6E5CC19AC}"/>
          </ac:spMkLst>
        </pc:spChg>
        <pc:spChg chg="mod">
          <ac:chgData name="Jay McCord" userId="3b3d54f4-6c01-487d-92f5-b4c10460580b" providerId="ADAL" clId="{6D74BA16-EBBA-4475-9206-6220817A901A}" dt="2024-02-23T01:49:21.181" v="91" actId="14100"/>
          <ac:spMkLst>
            <pc:docMk/>
            <pc:sldMk cId="3022324010" sldId="2147376892"/>
            <ac:spMk id="21" creationId="{611C9EB5-BA78-FE8E-40E7-CD41B3A25EC1}"/>
          </ac:spMkLst>
        </pc:spChg>
        <pc:spChg chg="mod">
          <ac:chgData name="Jay McCord" userId="3b3d54f4-6c01-487d-92f5-b4c10460580b" providerId="ADAL" clId="{6D74BA16-EBBA-4475-9206-6220817A901A}" dt="2024-02-23T01:49:21.181" v="91" actId="14100"/>
          <ac:spMkLst>
            <pc:docMk/>
            <pc:sldMk cId="3022324010" sldId="2147376892"/>
            <ac:spMk id="22" creationId="{2075726E-4042-303C-FBBE-0222472DFA1C}"/>
          </ac:spMkLst>
        </pc:spChg>
        <pc:spChg chg="mod">
          <ac:chgData name="Jay McCord" userId="3b3d54f4-6c01-487d-92f5-b4c10460580b" providerId="ADAL" clId="{6D74BA16-EBBA-4475-9206-6220817A901A}" dt="2024-02-23T01:47:59.843" v="70" actId="164"/>
          <ac:spMkLst>
            <pc:docMk/>
            <pc:sldMk cId="3022324010" sldId="2147376892"/>
            <ac:spMk id="23" creationId="{63E8DE04-7651-C49E-0DE6-9DE3476660B9}"/>
          </ac:spMkLst>
        </pc:spChg>
        <pc:spChg chg="mod">
          <ac:chgData name="Jay McCord" userId="3b3d54f4-6c01-487d-92f5-b4c10460580b" providerId="ADAL" clId="{6D74BA16-EBBA-4475-9206-6220817A901A}" dt="2024-02-23T01:47:59.843" v="70" actId="164"/>
          <ac:spMkLst>
            <pc:docMk/>
            <pc:sldMk cId="3022324010" sldId="2147376892"/>
            <ac:spMk id="24" creationId="{4BEBCCFE-15F0-9A93-0653-343CA953F335}"/>
          </ac:spMkLst>
        </pc:spChg>
        <pc:spChg chg="mod">
          <ac:chgData name="Jay McCord" userId="3b3d54f4-6c01-487d-92f5-b4c10460580b" providerId="ADAL" clId="{6D74BA16-EBBA-4475-9206-6220817A901A}" dt="2024-02-23T01:47:59.843" v="70" actId="164"/>
          <ac:spMkLst>
            <pc:docMk/>
            <pc:sldMk cId="3022324010" sldId="2147376892"/>
            <ac:spMk id="25" creationId="{B69504DD-081C-8DBC-1D92-011D31A93F5E}"/>
          </ac:spMkLst>
        </pc:spChg>
        <pc:grpChg chg="add mod">
          <ac:chgData name="Jay McCord" userId="3b3d54f4-6c01-487d-92f5-b4c10460580b" providerId="ADAL" clId="{6D74BA16-EBBA-4475-9206-6220817A901A}" dt="2024-02-23T01:49:28.508" v="94" actId="1076"/>
          <ac:grpSpMkLst>
            <pc:docMk/>
            <pc:sldMk cId="3022324010" sldId="2147376892"/>
            <ac:grpSpMk id="6" creationId="{72B019DE-031D-56C6-03F0-4579132B689C}"/>
          </ac:grpSpMkLst>
        </pc:grpChg>
        <pc:picChg chg="add mod">
          <ac:chgData name="Jay McCord" userId="3b3d54f4-6c01-487d-92f5-b4c10460580b" providerId="ADAL" clId="{6D74BA16-EBBA-4475-9206-6220817A901A}" dt="2024-02-23T01:49:05.500" v="88" actId="1076"/>
          <ac:picMkLst>
            <pc:docMk/>
            <pc:sldMk cId="3022324010" sldId="2147376892"/>
            <ac:picMk id="11" creationId="{ABB595CE-FF6A-B953-D76F-DDDDD41C119A}"/>
          </ac:picMkLst>
        </pc:picChg>
        <pc:picChg chg="mod">
          <ac:chgData name="Jay McCord" userId="3b3d54f4-6c01-487d-92f5-b4c10460580b" providerId="ADAL" clId="{6D74BA16-EBBA-4475-9206-6220817A901A}" dt="2024-02-23T01:47:59.843" v="70" actId="164"/>
          <ac:picMkLst>
            <pc:docMk/>
            <pc:sldMk cId="3022324010" sldId="2147376892"/>
            <ac:picMk id="19" creationId="{06D79B18-7B44-D3C9-3CDA-D2CE3F554110}"/>
          </ac:picMkLst>
        </pc:picChg>
        <pc:picChg chg="del">
          <ac:chgData name="Jay McCord" userId="3b3d54f4-6c01-487d-92f5-b4c10460580b" providerId="ADAL" clId="{6D74BA16-EBBA-4475-9206-6220817A901A}" dt="2024-02-23T01:48:38.838" v="82" actId="21"/>
          <ac:picMkLst>
            <pc:docMk/>
            <pc:sldMk cId="3022324010" sldId="2147376892"/>
            <ac:picMk id="27" creationId="{08F0C1D8-BBCD-5B6C-9031-718F025C79BE}"/>
          </ac:picMkLst>
        </pc:picChg>
      </pc:sldChg>
      <pc:sldChg chg="addSp delSp modSp add del mod chgLayout">
        <pc:chgData name="Jay McCord" userId="3b3d54f4-6c01-487d-92f5-b4c10460580b" providerId="ADAL" clId="{6D74BA16-EBBA-4475-9206-6220817A901A}" dt="2024-02-23T01:57:45.617" v="486" actId="47"/>
        <pc:sldMkLst>
          <pc:docMk/>
          <pc:sldMk cId="2205441566" sldId="2147376893"/>
        </pc:sldMkLst>
        <pc:spChg chg="del">
          <ac:chgData name="Jay McCord" userId="3b3d54f4-6c01-487d-92f5-b4c10460580b" providerId="ADAL" clId="{6D74BA16-EBBA-4475-9206-6220817A901A}" dt="2024-02-23T01:49:41.564" v="96" actId="6264"/>
          <ac:spMkLst>
            <pc:docMk/>
            <pc:sldMk cId="2205441566" sldId="2147376893"/>
            <ac:spMk id="2" creationId="{3FDEFBBC-CA20-4E97-5E91-942A81BDEB98}"/>
          </ac:spMkLst>
        </pc:spChg>
        <pc:spChg chg="mod ord">
          <ac:chgData name="Jay McCord" userId="3b3d54f4-6c01-487d-92f5-b4c10460580b" providerId="ADAL" clId="{6D74BA16-EBBA-4475-9206-6220817A901A}" dt="2024-02-23T01:49:41.564" v="96" actId="6264"/>
          <ac:spMkLst>
            <pc:docMk/>
            <pc:sldMk cId="2205441566" sldId="2147376893"/>
            <ac:spMk id="3" creationId="{485CB8AC-E50E-91FC-574C-67E8C892A6F3}"/>
          </ac:spMkLst>
        </pc:spChg>
        <pc:spChg chg="add del mod">
          <ac:chgData name="Jay McCord" userId="3b3d54f4-6c01-487d-92f5-b4c10460580b" providerId="ADAL" clId="{6D74BA16-EBBA-4475-9206-6220817A901A}" dt="2024-02-23T01:49:41.564" v="96" actId="6264"/>
          <ac:spMkLst>
            <pc:docMk/>
            <pc:sldMk cId="2205441566" sldId="2147376893"/>
            <ac:spMk id="4" creationId="{B9BDED7B-9753-CDE9-3400-BD7286099764}"/>
          </ac:spMkLst>
        </pc:spChg>
        <pc:spChg chg="add del mod">
          <ac:chgData name="Jay McCord" userId="3b3d54f4-6c01-487d-92f5-b4c10460580b" providerId="ADAL" clId="{6D74BA16-EBBA-4475-9206-6220817A901A}" dt="2024-02-23T01:49:41.564" v="96" actId="6264"/>
          <ac:spMkLst>
            <pc:docMk/>
            <pc:sldMk cId="2205441566" sldId="2147376893"/>
            <ac:spMk id="5" creationId="{6DEB43EE-190D-5453-5451-E178CC043B94}"/>
          </ac:spMkLst>
        </pc:spChg>
        <pc:spChg chg="mod ord">
          <ac:chgData name="Jay McCord" userId="3b3d54f4-6c01-487d-92f5-b4c10460580b" providerId="ADAL" clId="{6D74BA16-EBBA-4475-9206-6220817A901A}" dt="2024-02-23T01:49:41.564" v="96" actId="6264"/>
          <ac:spMkLst>
            <pc:docMk/>
            <pc:sldMk cId="2205441566" sldId="2147376893"/>
            <ac:spMk id="7" creationId="{7007F98A-5464-9877-B3EC-35616A32E1DA}"/>
          </ac:spMkLst>
        </pc:spChg>
        <pc:spChg chg="mod ord">
          <ac:chgData name="Jay McCord" userId="3b3d54f4-6c01-487d-92f5-b4c10460580b" providerId="ADAL" clId="{6D74BA16-EBBA-4475-9206-6220817A901A}" dt="2024-02-23T01:49:41.564" v="96" actId="6264"/>
          <ac:spMkLst>
            <pc:docMk/>
            <pc:sldMk cId="2205441566" sldId="2147376893"/>
            <ac:spMk id="8" creationId="{6A998429-244B-65EB-5390-036CB3508507}"/>
          </ac:spMkLst>
        </pc:spChg>
        <pc:spChg chg="mod ord">
          <ac:chgData name="Jay McCord" userId="3b3d54f4-6c01-487d-92f5-b4c10460580b" providerId="ADAL" clId="{6D74BA16-EBBA-4475-9206-6220817A901A}" dt="2024-02-23T01:49:41.564" v="96" actId="6264"/>
          <ac:spMkLst>
            <pc:docMk/>
            <pc:sldMk cId="2205441566" sldId="2147376893"/>
            <ac:spMk id="9" creationId="{EDD8ED1F-7CCC-4607-4A6D-35197BBEF2D5}"/>
          </ac:spMkLst>
        </pc:spChg>
        <pc:spChg chg="mod ord">
          <ac:chgData name="Jay McCord" userId="3b3d54f4-6c01-487d-92f5-b4c10460580b" providerId="ADAL" clId="{6D74BA16-EBBA-4475-9206-6220817A901A}" dt="2024-02-23T01:50:34.475" v="135" actId="20577"/>
          <ac:spMkLst>
            <pc:docMk/>
            <pc:sldMk cId="2205441566" sldId="2147376893"/>
            <ac:spMk id="10" creationId="{E8E039E0-652F-E173-FDE9-D4135B00D58E}"/>
          </ac:spMkLst>
        </pc:spChg>
        <pc:spChg chg="add del mod">
          <ac:chgData name="Jay McCord" userId="3b3d54f4-6c01-487d-92f5-b4c10460580b" providerId="ADAL" clId="{6D74BA16-EBBA-4475-9206-6220817A901A}" dt="2024-02-23T01:49:41.564" v="96" actId="6264"/>
          <ac:spMkLst>
            <pc:docMk/>
            <pc:sldMk cId="2205441566" sldId="2147376893"/>
            <ac:spMk id="12" creationId="{6B489E77-0248-FBB9-2195-C2B3D1F6F484}"/>
          </ac:spMkLst>
        </pc:spChg>
        <pc:spChg chg="add del mod">
          <ac:chgData name="Jay McCord" userId="3b3d54f4-6c01-487d-92f5-b4c10460580b" providerId="ADAL" clId="{6D74BA16-EBBA-4475-9206-6220817A901A}" dt="2024-02-23T01:49:41.564" v="96" actId="6264"/>
          <ac:spMkLst>
            <pc:docMk/>
            <pc:sldMk cId="2205441566" sldId="2147376893"/>
            <ac:spMk id="13" creationId="{A2AC9695-EA3E-0A6F-7BB0-8C421335DB39}"/>
          </ac:spMkLst>
        </pc:spChg>
        <pc:spChg chg="add del mod">
          <ac:chgData name="Jay McCord" userId="3b3d54f4-6c01-487d-92f5-b4c10460580b" providerId="ADAL" clId="{6D74BA16-EBBA-4475-9206-6220817A901A}" dt="2024-02-23T01:49:41.564" v="96" actId="6264"/>
          <ac:spMkLst>
            <pc:docMk/>
            <pc:sldMk cId="2205441566" sldId="2147376893"/>
            <ac:spMk id="14" creationId="{7F371625-7526-604D-1356-96EBD0CEB43C}"/>
          </ac:spMkLst>
        </pc:spChg>
        <pc:spChg chg="add del mod">
          <ac:chgData name="Jay McCord" userId="3b3d54f4-6c01-487d-92f5-b4c10460580b" providerId="ADAL" clId="{6D74BA16-EBBA-4475-9206-6220817A901A}" dt="2024-02-23T01:49:41.564" v="96" actId="6264"/>
          <ac:spMkLst>
            <pc:docMk/>
            <pc:sldMk cId="2205441566" sldId="2147376893"/>
            <ac:spMk id="15" creationId="{965A23AB-9BD5-8A8C-7DDA-7A487A3E3297}"/>
          </ac:spMkLst>
        </pc:spChg>
        <pc:spChg chg="add mod ord">
          <ac:chgData name="Jay McCord" userId="3b3d54f4-6c01-487d-92f5-b4c10460580b" providerId="ADAL" clId="{6D74BA16-EBBA-4475-9206-6220817A901A}" dt="2024-02-23T01:49:41.564" v="96" actId="6264"/>
          <ac:spMkLst>
            <pc:docMk/>
            <pc:sldMk cId="2205441566" sldId="2147376893"/>
            <ac:spMk id="26" creationId="{F8480F13-F230-B08C-E9C0-D443024123A6}"/>
          </ac:spMkLst>
        </pc:spChg>
        <pc:spChg chg="add del mod ord">
          <ac:chgData name="Jay McCord" userId="3b3d54f4-6c01-487d-92f5-b4c10460580b" providerId="ADAL" clId="{6D74BA16-EBBA-4475-9206-6220817A901A}" dt="2024-02-23T01:49:47.397" v="98"/>
          <ac:spMkLst>
            <pc:docMk/>
            <pc:sldMk cId="2205441566" sldId="2147376893"/>
            <ac:spMk id="27" creationId="{BB5B18DC-7383-0245-2B0E-374622FB52A5}"/>
          </ac:spMkLst>
        </pc:spChg>
        <pc:spChg chg="add del mod">
          <ac:chgData name="Jay McCord" userId="3b3d54f4-6c01-487d-92f5-b4c10460580b" providerId="ADAL" clId="{6D74BA16-EBBA-4475-9206-6220817A901A}" dt="2024-02-23T01:49:54.026" v="100" actId="478"/>
          <ac:spMkLst>
            <pc:docMk/>
            <pc:sldMk cId="2205441566" sldId="2147376893"/>
            <ac:spMk id="29" creationId="{7AF63B49-C20B-4EC4-2BBA-593884B6BA40}"/>
          </ac:spMkLst>
        </pc:spChg>
        <pc:grpChg chg="mod ord">
          <ac:chgData name="Jay McCord" userId="3b3d54f4-6c01-487d-92f5-b4c10460580b" providerId="ADAL" clId="{6D74BA16-EBBA-4475-9206-6220817A901A}" dt="2024-02-23T01:52:31.181" v="141" actId="1076"/>
          <ac:grpSpMkLst>
            <pc:docMk/>
            <pc:sldMk cId="2205441566" sldId="2147376893"/>
            <ac:grpSpMk id="6" creationId="{72B019DE-031D-56C6-03F0-4579132B689C}"/>
          </ac:grpSpMkLst>
        </pc:grpChg>
        <pc:picChg chg="del mod ord">
          <ac:chgData name="Jay McCord" userId="3b3d54f4-6c01-487d-92f5-b4c10460580b" providerId="ADAL" clId="{6D74BA16-EBBA-4475-9206-6220817A901A}" dt="2024-02-23T01:49:45.620" v="97" actId="21"/>
          <ac:picMkLst>
            <pc:docMk/>
            <pc:sldMk cId="2205441566" sldId="2147376893"/>
            <ac:picMk id="11" creationId="{ABB595CE-FF6A-B953-D76F-DDDDD41C119A}"/>
          </ac:picMkLst>
        </pc:picChg>
        <pc:picChg chg="add mod">
          <ac:chgData name="Jay McCord" userId="3b3d54f4-6c01-487d-92f5-b4c10460580b" providerId="ADAL" clId="{6D74BA16-EBBA-4475-9206-6220817A901A}" dt="2024-02-23T01:49:47.397" v="98"/>
          <ac:picMkLst>
            <pc:docMk/>
            <pc:sldMk cId="2205441566" sldId="2147376893"/>
            <ac:picMk id="30" creationId="{7FFD66F8-BDEA-B9E9-6A35-1C57F6A339B2}"/>
          </ac:picMkLst>
        </pc:picChg>
      </pc:sldChg>
      <pc:sldChg chg="addSp delSp modSp add mod modTransition modClrScheme chgLayout modNotesTx">
        <pc:chgData name="Jay McCord" userId="3b3d54f4-6c01-487d-92f5-b4c10460580b" providerId="ADAL" clId="{6D74BA16-EBBA-4475-9206-6220817A901A}" dt="2024-02-23T21:36:52.507" v="4104" actId="20577"/>
        <pc:sldMkLst>
          <pc:docMk/>
          <pc:sldMk cId="1904332660" sldId="2147376894"/>
        </pc:sldMkLst>
        <pc:spChg chg="add del mod ord">
          <ac:chgData name="Jay McCord" userId="3b3d54f4-6c01-487d-92f5-b4c10460580b" providerId="ADAL" clId="{6D74BA16-EBBA-4475-9206-6220817A901A}" dt="2024-02-23T01:53:42.168" v="150" actId="6264"/>
          <ac:spMkLst>
            <pc:docMk/>
            <pc:sldMk cId="1904332660" sldId="2147376894"/>
            <ac:spMk id="2" creationId="{D8282DF4-FFD8-C357-AE6B-129EF2D499C0}"/>
          </ac:spMkLst>
        </pc:spChg>
        <pc:spChg chg="mod ord">
          <ac:chgData name="Jay McCord" userId="3b3d54f4-6c01-487d-92f5-b4c10460580b" providerId="ADAL" clId="{6D74BA16-EBBA-4475-9206-6220817A901A}" dt="2024-02-23T01:53:42.168" v="150" actId="6264"/>
          <ac:spMkLst>
            <pc:docMk/>
            <pc:sldMk cId="1904332660" sldId="2147376894"/>
            <ac:spMk id="3" creationId="{485CB8AC-E50E-91FC-574C-67E8C892A6F3}"/>
          </ac:spMkLst>
        </pc:spChg>
        <pc:spChg chg="add del mod ord">
          <ac:chgData name="Jay McCord" userId="3b3d54f4-6c01-487d-92f5-b4c10460580b" providerId="ADAL" clId="{6D74BA16-EBBA-4475-9206-6220817A901A}" dt="2024-02-23T01:53:42.168" v="150" actId="6264"/>
          <ac:spMkLst>
            <pc:docMk/>
            <pc:sldMk cId="1904332660" sldId="2147376894"/>
            <ac:spMk id="4" creationId="{441B107C-191D-650D-ECD6-8831003A171B}"/>
          </ac:spMkLst>
        </pc:spChg>
        <pc:spChg chg="add del mod">
          <ac:chgData name="Jay McCord" userId="3b3d54f4-6c01-487d-92f5-b4c10460580b" providerId="ADAL" clId="{6D74BA16-EBBA-4475-9206-6220817A901A}" dt="2024-02-23T01:53:42.168" v="150" actId="6264"/>
          <ac:spMkLst>
            <pc:docMk/>
            <pc:sldMk cId="1904332660" sldId="2147376894"/>
            <ac:spMk id="5" creationId="{3C6B7283-618D-7BBC-93BC-645C119F0A8E}"/>
          </ac:spMkLst>
        </pc:spChg>
        <pc:spChg chg="mod ord">
          <ac:chgData name="Jay McCord" userId="3b3d54f4-6c01-487d-92f5-b4c10460580b" providerId="ADAL" clId="{6D74BA16-EBBA-4475-9206-6220817A901A}" dt="2024-02-23T01:53:42.168" v="150" actId="6264"/>
          <ac:spMkLst>
            <pc:docMk/>
            <pc:sldMk cId="1904332660" sldId="2147376894"/>
            <ac:spMk id="7" creationId="{7007F98A-5464-9877-B3EC-35616A32E1DA}"/>
          </ac:spMkLst>
        </pc:spChg>
        <pc:spChg chg="mod ord">
          <ac:chgData name="Jay McCord" userId="3b3d54f4-6c01-487d-92f5-b4c10460580b" providerId="ADAL" clId="{6D74BA16-EBBA-4475-9206-6220817A901A}" dt="2024-02-23T01:53:42.168" v="150" actId="6264"/>
          <ac:spMkLst>
            <pc:docMk/>
            <pc:sldMk cId="1904332660" sldId="2147376894"/>
            <ac:spMk id="8" creationId="{6A998429-244B-65EB-5390-036CB3508507}"/>
          </ac:spMkLst>
        </pc:spChg>
        <pc:spChg chg="mod ord">
          <ac:chgData name="Jay McCord" userId="3b3d54f4-6c01-487d-92f5-b4c10460580b" providerId="ADAL" clId="{6D74BA16-EBBA-4475-9206-6220817A901A}" dt="2024-02-23T06:45:56.860" v="1568" actId="20577"/>
          <ac:spMkLst>
            <pc:docMk/>
            <pc:sldMk cId="1904332660" sldId="2147376894"/>
            <ac:spMk id="9" creationId="{EDD8ED1F-7CCC-4607-4A6D-35197BBEF2D5}"/>
          </ac:spMkLst>
        </pc:spChg>
        <pc:spChg chg="mod ord">
          <ac:chgData name="Jay McCord" userId="3b3d54f4-6c01-487d-92f5-b4c10460580b" providerId="ADAL" clId="{6D74BA16-EBBA-4475-9206-6220817A901A}" dt="2024-02-23T02:01:31.259" v="624" actId="20577"/>
          <ac:spMkLst>
            <pc:docMk/>
            <pc:sldMk cId="1904332660" sldId="2147376894"/>
            <ac:spMk id="10" creationId="{E8E039E0-652F-E173-FDE9-D4135B00D58E}"/>
          </ac:spMkLst>
        </pc:spChg>
        <pc:spChg chg="add del mod">
          <ac:chgData name="Jay McCord" userId="3b3d54f4-6c01-487d-92f5-b4c10460580b" providerId="ADAL" clId="{6D74BA16-EBBA-4475-9206-6220817A901A}" dt="2024-02-23T01:53:42.168" v="150" actId="6264"/>
          <ac:spMkLst>
            <pc:docMk/>
            <pc:sldMk cId="1904332660" sldId="2147376894"/>
            <ac:spMk id="11" creationId="{071ED411-F44C-753E-5505-62A2FC6B9AD6}"/>
          </ac:spMkLst>
        </pc:spChg>
        <pc:spChg chg="add del mod">
          <ac:chgData name="Jay McCord" userId="3b3d54f4-6c01-487d-92f5-b4c10460580b" providerId="ADAL" clId="{6D74BA16-EBBA-4475-9206-6220817A901A}" dt="2024-02-23T01:53:42.168" v="150" actId="6264"/>
          <ac:spMkLst>
            <pc:docMk/>
            <pc:sldMk cId="1904332660" sldId="2147376894"/>
            <ac:spMk id="12" creationId="{3B528ADD-21F3-F90A-4FDD-D800EE5C48CF}"/>
          </ac:spMkLst>
        </pc:spChg>
        <pc:spChg chg="add del mod">
          <ac:chgData name="Jay McCord" userId="3b3d54f4-6c01-487d-92f5-b4c10460580b" providerId="ADAL" clId="{6D74BA16-EBBA-4475-9206-6220817A901A}" dt="2024-02-23T01:53:42.168" v="150" actId="6264"/>
          <ac:spMkLst>
            <pc:docMk/>
            <pc:sldMk cId="1904332660" sldId="2147376894"/>
            <ac:spMk id="13" creationId="{D2F67F01-75FC-9939-856C-CCA1D3536A65}"/>
          </ac:spMkLst>
        </pc:spChg>
        <pc:spChg chg="add del mod">
          <ac:chgData name="Jay McCord" userId="3b3d54f4-6c01-487d-92f5-b4c10460580b" providerId="ADAL" clId="{6D74BA16-EBBA-4475-9206-6220817A901A}" dt="2024-02-23T01:53:42.168" v="150" actId="6264"/>
          <ac:spMkLst>
            <pc:docMk/>
            <pc:sldMk cId="1904332660" sldId="2147376894"/>
            <ac:spMk id="14" creationId="{F43CC35D-8869-2180-5055-68B21947656C}"/>
          </ac:spMkLst>
        </pc:spChg>
        <pc:spChg chg="add del mod">
          <ac:chgData name="Jay McCord" userId="3b3d54f4-6c01-487d-92f5-b4c10460580b" providerId="ADAL" clId="{6D74BA16-EBBA-4475-9206-6220817A901A}" dt="2024-02-23T01:53:42.168" v="150" actId="6264"/>
          <ac:spMkLst>
            <pc:docMk/>
            <pc:sldMk cId="1904332660" sldId="2147376894"/>
            <ac:spMk id="15" creationId="{A325C325-4330-31CA-BC96-30062DC529AD}"/>
          </ac:spMkLst>
        </pc:spChg>
        <pc:spChg chg="mod">
          <ac:chgData name="Jay McCord" userId="3b3d54f4-6c01-487d-92f5-b4c10460580b" providerId="ADAL" clId="{6D74BA16-EBBA-4475-9206-6220817A901A}" dt="2024-02-23T01:54:09.714" v="157" actId="1076"/>
          <ac:spMkLst>
            <pc:docMk/>
            <pc:sldMk cId="1904332660" sldId="2147376894"/>
            <ac:spMk id="16" creationId="{55719C86-C3DD-69F6-DEC9-FB5EB0CE0E8F}"/>
          </ac:spMkLst>
        </pc:spChg>
        <pc:spChg chg="del mod ord">
          <ac:chgData name="Jay McCord" userId="3b3d54f4-6c01-487d-92f5-b4c10460580b" providerId="ADAL" clId="{6D74BA16-EBBA-4475-9206-6220817A901A}" dt="2024-02-23T01:53:01.843" v="143" actId="700"/>
          <ac:spMkLst>
            <pc:docMk/>
            <pc:sldMk cId="1904332660" sldId="2147376894"/>
            <ac:spMk id="26" creationId="{F8480F13-F230-B08C-E9C0-D443024123A6}"/>
          </ac:spMkLst>
        </pc:spChg>
        <pc:spChg chg="add mod ord">
          <ac:chgData name="Jay McCord" userId="3b3d54f4-6c01-487d-92f5-b4c10460580b" providerId="ADAL" clId="{6D74BA16-EBBA-4475-9206-6220817A901A}" dt="2024-02-23T20:38:08.807" v="3961" actId="20577"/>
          <ac:spMkLst>
            <pc:docMk/>
            <pc:sldMk cId="1904332660" sldId="2147376894"/>
            <ac:spMk id="27" creationId="{5D167080-C9BD-3D4E-8474-FC0909496926}"/>
          </ac:spMkLst>
        </pc:spChg>
        <pc:spChg chg="add del mod ord">
          <ac:chgData name="Jay McCord" userId="3b3d54f4-6c01-487d-92f5-b4c10460580b" providerId="ADAL" clId="{6D74BA16-EBBA-4475-9206-6220817A901A}" dt="2024-02-23T01:54:13.811" v="158" actId="478"/>
          <ac:spMkLst>
            <pc:docMk/>
            <pc:sldMk cId="1904332660" sldId="2147376894"/>
            <ac:spMk id="28" creationId="{1D533785-AAF3-4E44-C6FC-F07A6C054443}"/>
          </ac:spMkLst>
        </pc:spChg>
        <pc:grpChg chg="mod">
          <ac:chgData name="Jay McCord" userId="3b3d54f4-6c01-487d-92f5-b4c10460580b" providerId="ADAL" clId="{6D74BA16-EBBA-4475-9206-6220817A901A}" dt="2024-02-23T06:45:34.863" v="1551" actId="1076"/>
          <ac:grpSpMkLst>
            <pc:docMk/>
            <pc:sldMk cId="1904332660" sldId="2147376894"/>
            <ac:grpSpMk id="6" creationId="{72B019DE-031D-56C6-03F0-4579132B689C}"/>
          </ac:grpSpMkLst>
        </pc:grpChg>
        <pc:picChg chg="add del mod">
          <ac:chgData name="Jay McCord" userId="3b3d54f4-6c01-487d-92f5-b4c10460580b" providerId="ADAL" clId="{6D74BA16-EBBA-4475-9206-6220817A901A}" dt="2024-02-23T21:36:48.141" v="4103" actId="478"/>
          <ac:picMkLst>
            <pc:docMk/>
            <pc:sldMk cId="1904332660" sldId="2147376894"/>
            <ac:picMk id="2" creationId="{FF8A83EB-3843-FF38-7C19-96276F9DB75C}"/>
          </ac:picMkLst>
        </pc:picChg>
        <pc:picChg chg="mod ord modCrop">
          <ac:chgData name="Jay McCord" userId="3b3d54f4-6c01-487d-92f5-b4c10460580b" providerId="ADAL" clId="{6D74BA16-EBBA-4475-9206-6220817A901A}" dt="2024-02-23T01:54:39.276" v="162" actId="18131"/>
          <ac:picMkLst>
            <pc:docMk/>
            <pc:sldMk cId="1904332660" sldId="2147376894"/>
            <ac:picMk id="30" creationId="{7FFD66F8-BDEA-B9E9-6A35-1C57F6A339B2}"/>
          </ac:picMkLst>
        </pc:picChg>
      </pc:sldChg>
      <pc:sldChg chg="add del">
        <pc:chgData name="Jay McCord" userId="3b3d54f4-6c01-487d-92f5-b4c10460580b" providerId="ADAL" clId="{6D74BA16-EBBA-4475-9206-6220817A901A}" dt="2024-02-23T02:20:12.737" v="1174" actId="47"/>
        <pc:sldMkLst>
          <pc:docMk/>
          <pc:sldMk cId="1369044511" sldId="2147376895"/>
        </pc:sldMkLst>
      </pc:sldChg>
      <pc:sldChg chg="addSp delSp modSp new mod modTransition modClrScheme chgLayout modNotesTx">
        <pc:chgData name="Jay McCord" userId="3b3d54f4-6c01-487d-92f5-b4c10460580b" providerId="ADAL" clId="{6D74BA16-EBBA-4475-9206-6220817A901A}" dt="2024-02-23T21:36:40.828" v="4101" actId="20577"/>
        <pc:sldMkLst>
          <pc:docMk/>
          <pc:sldMk cId="2125551531" sldId="2147376896"/>
        </pc:sldMkLst>
        <pc:spChg chg="add mod ord">
          <ac:chgData name="Jay McCord" userId="3b3d54f4-6c01-487d-92f5-b4c10460580b" providerId="ADAL" clId="{6D74BA16-EBBA-4475-9206-6220817A901A}" dt="2024-02-23T08:27:12.500" v="2818" actId="14100"/>
          <ac:spMkLst>
            <pc:docMk/>
            <pc:sldMk cId="2125551531" sldId="2147376896"/>
            <ac:spMk id="2" creationId="{3191E608-589E-ECA1-F410-00D927BE0E0A}"/>
          </ac:spMkLst>
        </pc:spChg>
        <pc:spChg chg="del mod ord">
          <ac:chgData name="Jay McCord" userId="3b3d54f4-6c01-487d-92f5-b4c10460580b" providerId="ADAL" clId="{6D74BA16-EBBA-4475-9206-6220817A901A}" dt="2024-02-23T02:04:00.361" v="628" actId="700"/>
          <ac:spMkLst>
            <pc:docMk/>
            <pc:sldMk cId="2125551531" sldId="2147376896"/>
            <ac:spMk id="2" creationId="{75FE0410-49A3-C1F8-3869-803F6702334E}"/>
          </ac:spMkLst>
        </pc:spChg>
        <pc:spChg chg="mod ord">
          <ac:chgData name="Jay McCord" userId="3b3d54f4-6c01-487d-92f5-b4c10460580b" providerId="ADAL" clId="{6D74BA16-EBBA-4475-9206-6220817A901A}" dt="2024-02-23T06:57:34.099" v="1831" actId="700"/>
          <ac:spMkLst>
            <pc:docMk/>
            <pc:sldMk cId="2125551531" sldId="2147376896"/>
            <ac:spMk id="3" creationId="{A68B3F5E-28AE-D0E5-DC8A-A717B549BF59}"/>
          </ac:spMkLst>
        </pc:spChg>
        <pc:spChg chg="add del mod">
          <ac:chgData name="Jay McCord" userId="3b3d54f4-6c01-487d-92f5-b4c10460580b" providerId="ADAL" clId="{6D74BA16-EBBA-4475-9206-6220817A901A}" dt="2024-02-23T07:28:16.394" v="1848" actId="478"/>
          <ac:spMkLst>
            <pc:docMk/>
            <pc:sldMk cId="2125551531" sldId="2147376896"/>
            <ac:spMk id="4" creationId="{3C6E8ECB-5588-1155-4C98-15B09AC20685}"/>
          </ac:spMkLst>
        </pc:spChg>
        <pc:spChg chg="del mod ord">
          <ac:chgData name="Jay McCord" userId="3b3d54f4-6c01-487d-92f5-b4c10460580b" providerId="ADAL" clId="{6D74BA16-EBBA-4475-9206-6220817A901A}" dt="2024-02-23T02:04:00.361" v="628" actId="700"/>
          <ac:spMkLst>
            <pc:docMk/>
            <pc:sldMk cId="2125551531" sldId="2147376896"/>
            <ac:spMk id="4" creationId="{D0AEFFFB-3670-F99A-D58E-43D4D19C3BE2}"/>
          </ac:spMkLst>
        </pc:spChg>
        <pc:spChg chg="del">
          <ac:chgData name="Jay McCord" userId="3b3d54f4-6c01-487d-92f5-b4c10460580b" providerId="ADAL" clId="{6D74BA16-EBBA-4475-9206-6220817A901A}" dt="2024-02-23T02:04:00.361" v="628" actId="700"/>
          <ac:spMkLst>
            <pc:docMk/>
            <pc:sldMk cId="2125551531" sldId="2147376896"/>
            <ac:spMk id="5" creationId="{9728DBE6-D3D8-8D37-122E-F4D0A9755A61}"/>
          </ac:spMkLst>
        </pc:spChg>
        <pc:spChg chg="add mod ord">
          <ac:chgData name="Jay McCord" userId="3b3d54f4-6c01-487d-92f5-b4c10460580b" providerId="ADAL" clId="{6D74BA16-EBBA-4475-9206-6220817A901A}" dt="2024-02-23T08:27:12.500" v="2818" actId="14100"/>
          <ac:spMkLst>
            <pc:docMk/>
            <pc:sldMk cId="2125551531" sldId="2147376896"/>
            <ac:spMk id="5" creationId="{AD51D3D5-DCC7-4057-B342-4C7B3C471923}"/>
          </ac:spMkLst>
        </pc:spChg>
        <pc:spChg chg="del">
          <ac:chgData name="Jay McCord" userId="3b3d54f4-6c01-487d-92f5-b4c10460580b" providerId="ADAL" clId="{6D74BA16-EBBA-4475-9206-6220817A901A}" dt="2024-02-23T02:04:00.361" v="628" actId="700"/>
          <ac:spMkLst>
            <pc:docMk/>
            <pc:sldMk cId="2125551531" sldId="2147376896"/>
            <ac:spMk id="6" creationId="{D563AE2A-E3AB-6002-393B-44021F90DC26}"/>
          </ac:spMkLst>
        </pc:spChg>
        <pc:spChg chg="mod ord">
          <ac:chgData name="Jay McCord" userId="3b3d54f4-6c01-487d-92f5-b4c10460580b" providerId="ADAL" clId="{6D74BA16-EBBA-4475-9206-6220817A901A}" dt="2024-02-23T06:57:34.099" v="1831" actId="700"/>
          <ac:spMkLst>
            <pc:docMk/>
            <pc:sldMk cId="2125551531" sldId="2147376896"/>
            <ac:spMk id="7" creationId="{29D99A91-710B-3245-2207-7B0D1B59B3AB}"/>
          </ac:spMkLst>
        </pc:spChg>
        <pc:spChg chg="mod ord">
          <ac:chgData name="Jay McCord" userId="3b3d54f4-6c01-487d-92f5-b4c10460580b" providerId="ADAL" clId="{6D74BA16-EBBA-4475-9206-6220817A901A}" dt="2024-02-23T06:57:34.099" v="1831" actId="700"/>
          <ac:spMkLst>
            <pc:docMk/>
            <pc:sldMk cId="2125551531" sldId="2147376896"/>
            <ac:spMk id="8" creationId="{1E08CDB1-9467-2281-40C8-09132F7F611F}"/>
          </ac:spMkLst>
        </pc:spChg>
        <pc:spChg chg="add mod ord">
          <ac:chgData name="Jay McCord" userId="3b3d54f4-6c01-487d-92f5-b4c10460580b" providerId="ADAL" clId="{6D74BA16-EBBA-4475-9206-6220817A901A}" dt="2024-02-23T06:57:34.099" v="1831" actId="700"/>
          <ac:spMkLst>
            <pc:docMk/>
            <pc:sldMk cId="2125551531" sldId="2147376896"/>
            <ac:spMk id="9" creationId="{DA71B564-293E-F5A0-F0CA-2DECC65B4F17}"/>
          </ac:spMkLst>
        </pc:spChg>
        <pc:spChg chg="add mod ord">
          <ac:chgData name="Jay McCord" userId="3b3d54f4-6c01-487d-92f5-b4c10460580b" providerId="ADAL" clId="{6D74BA16-EBBA-4475-9206-6220817A901A}" dt="2024-02-23T20:38:02.703" v="3949" actId="20577"/>
          <ac:spMkLst>
            <pc:docMk/>
            <pc:sldMk cId="2125551531" sldId="2147376896"/>
            <ac:spMk id="10" creationId="{62B4420D-7C0D-67EF-4F1D-B9CEF07DA76C}"/>
          </ac:spMkLst>
        </pc:spChg>
        <pc:spChg chg="add del mod">
          <ac:chgData name="Jay McCord" userId="3b3d54f4-6c01-487d-92f5-b4c10460580b" providerId="ADAL" clId="{6D74BA16-EBBA-4475-9206-6220817A901A}" dt="2024-02-23T07:28:18.540" v="1849" actId="478"/>
          <ac:spMkLst>
            <pc:docMk/>
            <pc:sldMk cId="2125551531" sldId="2147376896"/>
            <ac:spMk id="13" creationId="{4A3A48D4-FF94-DE62-66D0-D016B499DDE4}"/>
          </ac:spMkLst>
        </pc:spChg>
        <pc:spChg chg="mod">
          <ac:chgData name="Jay McCord" userId="3b3d54f4-6c01-487d-92f5-b4c10460580b" providerId="ADAL" clId="{6D74BA16-EBBA-4475-9206-6220817A901A}" dt="2024-02-23T09:13:35.387" v="2934"/>
          <ac:spMkLst>
            <pc:docMk/>
            <pc:sldMk cId="2125551531" sldId="2147376896"/>
            <ac:spMk id="14" creationId="{71A17F9C-505E-C9C8-FF6E-15325DEB3B9D}"/>
          </ac:spMkLst>
        </pc:spChg>
        <pc:spChg chg="mod">
          <ac:chgData name="Jay McCord" userId="3b3d54f4-6c01-487d-92f5-b4c10460580b" providerId="ADAL" clId="{6D74BA16-EBBA-4475-9206-6220817A901A}" dt="2024-02-23T09:13:35.387" v="2934"/>
          <ac:spMkLst>
            <pc:docMk/>
            <pc:sldMk cId="2125551531" sldId="2147376896"/>
            <ac:spMk id="15" creationId="{987B7A30-CDE6-CDD3-2F58-7B52CF31A497}"/>
          </ac:spMkLst>
        </pc:spChg>
        <pc:spChg chg="mod">
          <ac:chgData name="Jay McCord" userId="3b3d54f4-6c01-487d-92f5-b4c10460580b" providerId="ADAL" clId="{6D74BA16-EBBA-4475-9206-6220817A901A}" dt="2024-02-23T09:13:35.387" v="2934"/>
          <ac:spMkLst>
            <pc:docMk/>
            <pc:sldMk cId="2125551531" sldId="2147376896"/>
            <ac:spMk id="17" creationId="{F9CED92A-53FC-3940-3B8A-F3EFC11D71ED}"/>
          </ac:spMkLst>
        </pc:spChg>
        <pc:spChg chg="mod">
          <ac:chgData name="Jay McCord" userId="3b3d54f4-6c01-487d-92f5-b4c10460580b" providerId="ADAL" clId="{6D74BA16-EBBA-4475-9206-6220817A901A}" dt="2024-02-23T09:13:35.387" v="2934"/>
          <ac:spMkLst>
            <pc:docMk/>
            <pc:sldMk cId="2125551531" sldId="2147376896"/>
            <ac:spMk id="18" creationId="{AF092326-3023-AD56-218E-40015F763126}"/>
          </ac:spMkLst>
        </pc:spChg>
        <pc:spChg chg="mod">
          <ac:chgData name="Jay McCord" userId="3b3d54f4-6c01-487d-92f5-b4c10460580b" providerId="ADAL" clId="{6D74BA16-EBBA-4475-9206-6220817A901A}" dt="2024-02-23T09:13:35.387" v="2934"/>
          <ac:spMkLst>
            <pc:docMk/>
            <pc:sldMk cId="2125551531" sldId="2147376896"/>
            <ac:spMk id="19" creationId="{6E557EE5-DF14-D435-F79C-8B40CC5C267F}"/>
          </ac:spMkLst>
        </pc:spChg>
        <pc:spChg chg="mod">
          <ac:chgData name="Jay McCord" userId="3b3d54f4-6c01-487d-92f5-b4c10460580b" providerId="ADAL" clId="{6D74BA16-EBBA-4475-9206-6220817A901A}" dt="2024-02-23T09:13:35.387" v="2934"/>
          <ac:spMkLst>
            <pc:docMk/>
            <pc:sldMk cId="2125551531" sldId="2147376896"/>
            <ac:spMk id="20" creationId="{DC391717-B449-EB2D-5D9F-E0B7A0664650}"/>
          </ac:spMkLst>
        </pc:spChg>
        <pc:spChg chg="mod">
          <ac:chgData name="Jay McCord" userId="3b3d54f4-6c01-487d-92f5-b4c10460580b" providerId="ADAL" clId="{6D74BA16-EBBA-4475-9206-6220817A901A}" dt="2024-02-23T09:13:35.387" v="2934"/>
          <ac:spMkLst>
            <pc:docMk/>
            <pc:sldMk cId="2125551531" sldId="2147376896"/>
            <ac:spMk id="21" creationId="{DF5115D3-086E-7050-FED6-85012098877F}"/>
          </ac:spMkLst>
        </pc:spChg>
        <pc:spChg chg="mod">
          <ac:chgData name="Jay McCord" userId="3b3d54f4-6c01-487d-92f5-b4c10460580b" providerId="ADAL" clId="{6D74BA16-EBBA-4475-9206-6220817A901A}" dt="2024-02-23T09:13:35.387" v="2934"/>
          <ac:spMkLst>
            <pc:docMk/>
            <pc:sldMk cId="2125551531" sldId="2147376896"/>
            <ac:spMk id="22" creationId="{95339836-8221-0441-8DF5-02385F05A926}"/>
          </ac:spMkLst>
        </pc:spChg>
        <pc:grpChg chg="add del mod">
          <ac:chgData name="Jay McCord" userId="3b3d54f4-6c01-487d-92f5-b4c10460580b" providerId="ADAL" clId="{6D74BA16-EBBA-4475-9206-6220817A901A}" dt="2024-02-23T21:36:37.589" v="4100" actId="478"/>
          <ac:grpSpMkLst>
            <pc:docMk/>
            <pc:sldMk cId="2125551531" sldId="2147376896"/>
            <ac:grpSpMk id="12" creationId="{566BE1EC-5AF8-08A0-78C5-04333E7C330A}"/>
          </ac:grpSpMkLst>
        </pc:grpChg>
        <pc:graphicFrameChg chg="add del mod modGraphic">
          <ac:chgData name="Jay McCord" userId="3b3d54f4-6c01-487d-92f5-b4c10460580b" providerId="ADAL" clId="{6D74BA16-EBBA-4475-9206-6220817A901A}" dt="2024-02-23T02:16:36.126" v="871" actId="478"/>
          <ac:graphicFrameMkLst>
            <pc:docMk/>
            <pc:sldMk cId="2125551531" sldId="2147376896"/>
            <ac:graphicFrameMk id="12" creationId="{9CE1EA89-DCDB-C653-440B-05203835F5D5}"/>
          </ac:graphicFrameMkLst>
        </pc:graphicFrameChg>
        <pc:picChg chg="add del mod">
          <ac:chgData name="Jay McCord" userId="3b3d54f4-6c01-487d-92f5-b4c10460580b" providerId="ADAL" clId="{6D74BA16-EBBA-4475-9206-6220817A901A}" dt="2024-02-23T21:36:37.589" v="4100" actId="478"/>
          <ac:picMkLst>
            <pc:docMk/>
            <pc:sldMk cId="2125551531" sldId="2147376896"/>
            <ac:picMk id="6" creationId="{4513CF65-C696-0636-4E61-19201DF3F251}"/>
          </ac:picMkLst>
        </pc:picChg>
        <pc:picChg chg="add del mod modCrop">
          <ac:chgData name="Jay McCord" userId="3b3d54f4-6c01-487d-92f5-b4c10460580b" providerId="ADAL" clId="{6D74BA16-EBBA-4475-9206-6220817A901A}" dt="2024-02-23T09:12:33.127" v="2927"/>
          <ac:picMkLst>
            <pc:docMk/>
            <pc:sldMk cId="2125551531" sldId="2147376896"/>
            <ac:picMk id="11" creationId="{C7A7F101-5E2E-D9EC-9E5D-6A04418DFEDD}"/>
          </ac:picMkLst>
        </pc:picChg>
        <pc:picChg chg="mod">
          <ac:chgData name="Jay McCord" userId="3b3d54f4-6c01-487d-92f5-b4c10460580b" providerId="ADAL" clId="{6D74BA16-EBBA-4475-9206-6220817A901A}" dt="2024-02-23T09:13:35.387" v="2934"/>
          <ac:picMkLst>
            <pc:docMk/>
            <pc:sldMk cId="2125551531" sldId="2147376896"/>
            <ac:picMk id="16" creationId="{00F6AEF0-132D-1025-90AB-254F779E242F}"/>
          </ac:picMkLst>
        </pc:picChg>
      </pc:sldChg>
      <pc:sldChg chg="addSp delSp modSp new mod modTransition modClrScheme chgLayout modNotesTx">
        <pc:chgData name="Jay McCord" userId="3b3d54f4-6c01-487d-92f5-b4c10460580b" providerId="ADAL" clId="{6D74BA16-EBBA-4475-9206-6220817A901A}" dt="2024-02-23T21:37:23.098" v="4114" actId="20577"/>
        <pc:sldMkLst>
          <pc:docMk/>
          <pc:sldMk cId="3927632096" sldId="2147376897"/>
        </pc:sldMkLst>
        <pc:spChg chg="del mod ord">
          <ac:chgData name="Jay McCord" userId="3b3d54f4-6c01-487d-92f5-b4c10460580b" providerId="ADAL" clId="{6D74BA16-EBBA-4475-9206-6220817A901A}" dt="2024-02-23T02:22:53.097" v="1178" actId="700"/>
          <ac:spMkLst>
            <pc:docMk/>
            <pc:sldMk cId="3927632096" sldId="2147376897"/>
            <ac:spMk id="2" creationId="{475C1874-F196-89F8-870B-194289E4B1C1}"/>
          </ac:spMkLst>
        </pc:spChg>
        <pc:spChg chg="mod ord">
          <ac:chgData name="Jay McCord" userId="3b3d54f4-6c01-487d-92f5-b4c10460580b" providerId="ADAL" clId="{6D74BA16-EBBA-4475-9206-6220817A901A}" dt="2024-02-23T02:22:53.097" v="1178" actId="700"/>
          <ac:spMkLst>
            <pc:docMk/>
            <pc:sldMk cId="3927632096" sldId="2147376897"/>
            <ac:spMk id="3" creationId="{F96FB651-F46C-EBBB-2D37-DD62D96AB8AB}"/>
          </ac:spMkLst>
        </pc:spChg>
        <pc:spChg chg="del mod ord">
          <ac:chgData name="Jay McCord" userId="3b3d54f4-6c01-487d-92f5-b4c10460580b" providerId="ADAL" clId="{6D74BA16-EBBA-4475-9206-6220817A901A}" dt="2024-02-23T02:22:53.097" v="1178" actId="700"/>
          <ac:spMkLst>
            <pc:docMk/>
            <pc:sldMk cId="3927632096" sldId="2147376897"/>
            <ac:spMk id="4" creationId="{0C46612D-BBB9-091C-5F4C-7774BAD2F9E4}"/>
          </ac:spMkLst>
        </pc:spChg>
        <pc:spChg chg="del mod ord">
          <ac:chgData name="Jay McCord" userId="3b3d54f4-6c01-487d-92f5-b4c10460580b" providerId="ADAL" clId="{6D74BA16-EBBA-4475-9206-6220817A901A}" dt="2024-02-23T02:22:53.097" v="1178" actId="700"/>
          <ac:spMkLst>
            <pc:docMk/>
            <pc:sldMk cId="3927632096" sldId="2147376897"/>
            <ac:spMk id="5" creationId="{BB0581A7-2F5D-6075-D6A4-0686AD519634}"/>
          </ac:spMkLst>
        </pc:spChg>
        <pc:spChg chg="add del mod">
          <ac:chgData name="Jay McCord" userId="3b3d54f4-6c01-487d-92f5-b4c10460580b" providerId="ADAL" clId="{6D74BA16-EBBA-4475-9206-6220817A901A}" dt="2024-02-23T08:33:04.823" v="2850"/>
          <ac:spMkLst>
            <pc:docMk/>
            <pc:sldMk cId="3927632096" sldId="2147376897"/>
            <ac:spMk id="6" creationId="{06E21B9C-80F9-920F-7127-6B20EE48A824}"/>
          </ac:spMkLst>
        </pc:spChg>
        <pc:spChg chg="del mod ord">
          <ac:chgData name="Jay McCord" userId="3b3d54f4-6c01-487d-92f5-b4c10460580b" providerId="ADAL" clId="{6D74BA16-EBBA-4475-9206-6220817A901A}" dt="2024-02-23T02:22:53.097" v="1178" actId="700"/>
          <ac:spMkLst>
            <pc:docMk/>
            <pc:sldMk cId="3927632096" sldId="2147376897"/>
            <ac:spMk id="6" creationId="{38747F96-AAC2-93B0-416A-7136AEF2D595}"/>
          </ac:spMkLst>
        </pc:spChg>
        <pc:spChg chg="del mod ord">
          <ac:chgData name="Jay McCord" userId="3b3d54f4-6c01-487d-92f5-b4c10460580b" providerId="ADAL" clId="{6D74BA16-EBBA-4475-9206-6220817A901A}" dt="2024-02-23T02:22:53.097" v="1178" actId="700"/>
          <ac:spMkLst>
            <pc:docMk/>
            <pc:sldMk cId="3927632096" sldId="2147376897"/>
            <ac:spMk id="7" creationId="{E1F97A86-8E64-BF84-CA1C-3D4F6CBC00B4}"/>
          </ac:spMkLst>
        </pc:spChg>
        <pc:spChg chg="mod ord">
          <ac:chgData name="Jay McCord" userId="3b3d54f4-6c01-487d-92f5-b4c10460580b" providerId="ADAL" clId="{6D74BA16-EBBA-4475-9206-6220817A901A}" dt="2024-02-23T02:22:53.097" v="1178" actId="700"/>
          <ac:spMkLst>
            <pc:docMk/>
            <pc:sldMk cId="3927632096" sldId="2147376897"/>
            <ac:spMk id="8" creationId="{2E59351A-9D3B-6B73-280E-2503BFE55AC2}"/>
          </ac:spMkLst>
        </pc:spChg>
        <pc:spChg chg="mod ord">
          <ac:chgData name="Jay McCord" userId="3b3d54f4-6c01-487d-92f5-b4c10460580b" providerId="ADAL" clId="{6D74BA16-EBBA-4475-9206-6220817A901A}" dt="2024-02-23T02:22:53.097" v="1178" actId="700"/>
          <ac:spMkLst>
            <pc:docMk/>
            <pc:sldMk cId="3927632096" sldId="2147376897"/>
            <ac:spMk id="9" creationId="{C54137E7-8D1E-6F62-305D-311F81B32076}"/>
          </ac:spMkLst>
        </pc:spChg>
        <pc:spChg chg="del">
          <ac:chgData name="Jay McCord" userId="3b3d54f4-6c01-487d-92f5-b4c10460580b" providerId="ADAL" clId="{6D74BA16-EBBA-4475-9206-6220817A901A}" dt="2024-02-23T02:22:53.097" v="1178" actId="700"/>
          <ac:spMkLst>
            <pc:docMk/>
            <pc:sldMk cId="3927632096" sldId="2147376897"/>
            <ac:spMk id="10" creationId="{1579E2E0-E9F7-FBBD-079B-54550DD62855}"/>
          </ac:spMkLst>
        </pc:spChg>
        <pc:spChg chg="del">
          <ac:chgData name="Jay McCord" userId="3b3d54f4-6c01-487d-92f5-b4c10460580b" providerId="ADAL" clId="{6D74BA16-EBBA-4475-9206-6220817A901A}" dt="2024-02-23T02:22:53.097" v="1178" actId="700"/>
          <ac:spMkLst>
            <pc:docMk/>
            <pc:sldMk cId="3927632096" sldId="2147376897"/>
            <ac:spMk id="11" creationId="{20AFF4B7-BD11-273B-AF4C-4271EAEA71F7}"/>
          </ac:spMkLst>
        </pc:spChg>
        <pc:spChg chg="mod">
          <ac:chgData name="Jay McCord" userId="3b3d54f4-6c01-487d-92f5-b4c10460580b" providerId="ADAL" clId="{6D74BA16-EBBA-4475-9206-6220817A901A}" dt="2024-02-23T09:15:52.371" v="3099"/>
          <ac:spMkLst>
            <pc:docMk/>
            <pc:sldMk cId="3927632096" sldId="2147376897"/>
            <ac:spMk id="11" creationId="{E124008E-BD5E-8C64-D20D-E461639D5EC7}"/>
          </ac:spMkLst>
        </pc:spChg>
        <pc:spChg chg="mod">
          <ac:chgData name="Jay McCord" userId="3b3d54f4-6c01-487d-92f5-b4c10460580b" providerId="ADAL" clId="{6D74BA16-EBBA-4475-9206-6220817A901A}" dt="2024-02-23T09:15:52.371" v="3099"/>
          <ac:spMkLst>
            <pc:docMk/>
            <pc:sldMk cId="3927632096" sldId="2147376897"/>
            <ac:spMk id="12" creationId="{8C817EAD-F11F-5026-0621-AE61ABC69010}"/>
          </ac:spMkLst>
        </pc:spChg>
        <pc:spChg chg="del">
          <ac:chgData name="Jay McCord" userId="3b3d54f4-6c01-487d-92f5-b4c10460580b" providerId="ADAL" clId="{6D74BA16-EBBA-4475-9206-6220817A901A}" dt="2024-02-23T02:22:53.097" v="1178" actId="700"/>
          <ac:spMkLst>
            <pc:docMk/>
            <pc:sldMk cId="3927632096" sldId="2147376897"/>
            <ac:spMk id="12" creationId="{9D3A2CDC-5BE7-6338-1293-DAA3DBD46A99}"/>
          </ac:spMkLst>
        </pc:spChg>
        <pc:spChg chg="del">
          <ac:chgData name="Jay McCord" userId="3b3d54f4-6c01-487d-92f5-b4c10460580b" providerId="ADAL" clId="{6D74BA16-EBBA-4475-9206-6220817A901A}" dt="2024-02-23T02:22:53.097" v="1178" actId="700"/>
          <ac:spMkLst>
            <pc:docMk/>
            <pc:sldMk cId="3927632096" sldId="2147376897"/>
            <ac:spMk id="13" creationId="{B4DC677C-150B-4579-D727-6420FFA613E4}"/>
          </ac:spMkLst>
        </pc:spChg>
        <pc:spChg chg="del">
          <ac:chgData name="Jay McCord" userId="3b3d54f4-6c01-487d-92f5-b4c10460580b" providerId="ADAL" clId="{6D74BA16-EBBA-4475-9206-6220817A901A}" dt="2024-02-23T02:22:53.097" v="1178" actId="700"/>
          <ac:spMkLst>
            <pc:docMk/>
            <pc:sldMk cId="3927632096" sldId="2147376897"/>
            <ac:spMk id="14" creationId="{100D7F29-92B2-6E6A-EE4F-A16477D4FE75}"/>
          </ac:spMkLst>
        </pc:spChg>
        <pc:spChg chg="mod">
          <ac:chgData name="Jay McCord" userId="3b3d54f4-6c01-487d-92f5-b4c10460580b" providerId="ADAL" clId="{6D74BA16-EBBA-4475-9206-6220817A901A}" dt="2024-02-23T09:15:52.371" v="3099"/>
          <ac:spMkLst>
            <pc:docMk/>
            <pc:sldMk cId="3927632096" sldId="2147376897"/>
            <ac:spMk id="14" creationId="{1B387AE4-2140-6B71-133F-50BCD0096481}"/>
          </ac:spMkLst>
        </pc:spChg>
        <pc:spChg chg="del">
          <ac:chgData name="Jay McCord" userId="3b3d54f4-6c01-487d-92f5-b4c10460580b" providerId="ADAL" clId="{6D74BA16-EBBA-4475-9206-6220817A901A}" dt="2024-02-23T02:22:53.097" v="1178" actId="700"/>
          <ac:spMkLst>
            <pc:docMk/>
            <pc:sldMk cId="3927632096" sldId="2147376897"/>
            <ac:spMk id="15" creationId="{01DC2F07-1485-45C6-C0B5-35392E9605DB}"/>
          </ac:spMkLst>
        </pc:spChg>
        <pc:spChg chg="mod">
          <ac:chgData name="Jay McCord" userId="3b3d54f4-6c01-487d-92f5-b4c10460580b" providerId="ADAL" clId="{6D74BA16-EBBA-4475-9206-6220817A901A}" dt="2024-02-23T09:15:52.371" v="3099"/>
          <ac:spMkLst>
            <pc:docMk/>
            <pc:sldMk cId="3927632096" sldId="2147376897"/>
            <ac:spMk id="15" creationId="{1F01D988-C616-7E1A-60C7-EF85E25A29A1}"/>
          </ac:spMkLst>
        </pc:spChg>
        <pc:spChg chg="add mod ord">
          <ac:chgData name="Jay McCord" userId="3b3d54f4-6c01-487d-92f5-b4c10460580b" providerId="ADAL" clId="{6D74BA16-EBBA-4475-9206-6220817A901A}" dt="2024-02-23T02:28:56.366" v="1308" actId="20577"/>
          <ac:spMkLst>
            <pc:docMk/>
            <pc:sldMk cId="3927632096" sldId="2147376897"/>
            <ac:spMk id="16" creationId="{C39EF328-C5F5-AB6C-A35E-3A2AC4E56D01}"/>
          </ac:spMkLst>
        </pc:spChg>
        <pc:spChg chg="add mod ord">
          <ac:chgData name="Jay McCord" userId="3b3d54f4-6c01-487d-92f5-b4c10460580b" providerId="ADAL" clId="{6D74BA16-EBBA-4475-9206-6220817A901A}" dt="2024-02-23T08:32:14.544" v="2841" actId="242"/>
          <ac:spMkLst>
            <pc:docMk/>
            <pc:sldMk cId="3927632096" sldId="2147376897"/>
            <ac:spMk id="17" creationId="{01B26B08-C638-3FFA-4075-384D04F79479}"/>
          </ac:spMkLst>
        </pc:spChg>
        <pc:spChg chg="add mod ord">
          <ac:chgData name="Jay McCord" userId="3b3d54f4-6c01-487d-92f5-b4c10460580b" providerId="ADAL" clId="{6D74BA16-EBBA-4475-9206-6220817A901A}" dt="2024-02-23T20:38:32.149" v="3995" actId="20577"/>
          <ac:spMkLst>
            <pc:docMk/>
            <pc:sldMk cId="3927632096" sldId="2147376897"/>
            <ac:spMk id="18" creationId="{57D39119-7312-613F-07D2-0A02C9817BB5}"/>
          </ac:spMkLst>
        </pc:spChg>
        <pc:spChg chg="add del mod ord">
          <ac:chgData name="Jay McCord" userId="3b3d54f4-6c01-487d-92f5-b4c10460580b" providerId="ADAL" clId="{6D74BA16-EBBA-4475-9206-6220817A901A}" dt="2024-02-23T02:23:10.772" v="1179" actId="931"/>
          <ac:spMkLst>
            <pc:docMk/>
            <pc:sldMk cId="3927632096" sldId="2147376897"/>
            <ac:spMk id="19" creationId="{00701D25-3053-1CC4-9994-CDB1A774A719}"/>
          </ac:spMkLst>
        </pc:spChg>
        <pc:spChg chg="mod">
          <ac:chgData name="Jay McCord" userId="3b3d54f4-6c01-487d-92f5-b4c10460580b" providerId="ADAL" clId="{6D74BA16-EBBA-4475-9206-6220817A901A}" dt="2024-02-23T09:15:52.371" v="3099"/>
          <ac:spMkLst>
            <pc:docMk/>
            <pc:sldMk cId="3927632096" sldId="2147376897"/>
            <ac:spMk id="20" creationId="{1A956E81-5A4D-9B6D-A798-0755C9C9EA46}"/>
          </ac:spMkLst>
        </pc:spChg>
        <pc:spChg chg="add del mod ord">
          <ac:chgData name="Jay McCord" userId="3b3d54f4-6c01-487d-92f5-b4c10460580b" providerId="ADAL" clId="{6D74BA16-EBBA-4475-9206-6220817A901A}" dt="2024-02-23T02:26:22.655" v="1199"/>
          <ac:spMkLst>
            <pc:docMk/>
            <pc:sldMk cId="3927632096" sldId="2147376897"/>
            <ac:spMk id="20" creationId="{C74C8111-AAED-D058-D7F2-D9054CAB165D}"/>
          </ac:spMkLst>
        </pc:spChg>
        <pc:spChg chg="mod">
          <ac:chgData name="Jay McCord" userId="3b3d54f4-6c01-487d-92f5-b4c10460580b" providerId="ADAL" clId="{6D74BA16-EBBA-4475-9206-6220817A901A}" dt="2024-02-23T09:15:52.371" v="3099"/>
          <ac:spMkLst>
            <pc:docMk/>
            <pc:sldMk cId="3927632096" sldId="2147376897"/>
            <ac:spMk id="21" creationId="{814AD19D-5573-051A-A076-4436C0BA9CA7}"/>
          </ac:spMkLst>
        </pc:spChg>
        <pc:spChg chg="mod">
          <ac:chgData name="Jay McCord" userId="3b3d54f4-6c01-487d-92f5-b4c10460580b" providerId="ADAL" clId="{6D74BA16-EBBA-4475-9206-6220817A901A}" dt="2024-02-23T09:15:52.371" v="3099"/>
          <ac:spMkLst>
            <pc:docMk/>
            <pc:sldMk cId="3927632096" sldId="2147376897"/>
            <ac:spMk id="22" creationId="{CBCE3C42-596F-837E-BCCF-63B7C27BB8D2}"/>
          </ac:spMkLst>
        </pc:spChg>
        <pc:spChg chg="add del mod">
          <ac:chgData name="Jay McCord" userId="3b3d54f4-6c01-487d-92f5-b4c10460580b" providerId="ADAL" clId="{6D74BA16-EBBA-4475-9206-6220817A901A}" dt="2024-02-23T02:25:29.583" v="1193" actId="931"/>
          <ac:spMkLst>
            <pc:docMk/>
            <pc:sldMk cId="3927632096" sldId="2147376897"/>
            <ac:spMk id="24" creationId="{606BF5D6-0C2D-4166-8DCA-4CAAC3F7F399}"/>
          </ac:spMkLst>
        </pc:spChg>
        <pc:spChg chg="add del mod">
          <ac:chgData name="Jay McCord" userId="3b3d54f4-6c01-487d-92f5-b4c10460580b" providerId="ADAL" clId="{6D74BA16-EBBA-4475-9206-6220817A901A}" dt="2024-02-23T02:27:01.946" v="1202" actId="931"/>
          <ac:spMkLst>
            <pc:docMk/>
            <pc:sldMk cId="3927632096" sldId="2147376897"/>
            <ac:spMk id="29" creationId="{28BBF0DE-7EE8-3A12-1ECA-E7BE6C615CAB}"/>
          </ac:spMkLst>
        </pc:spChg>
        <pc:grpChg chg="add del mod">
          <ac:chgData name="Jay McCord" userId="3b3d54f4-6c01-487d-92f5-b4c10460580b" providerId="ADAL" clId="{6D74BA16-EBBA-4475-9206-6220817A901A}" dt="2024-02-23T21:37:20.946" v="4113" actId="478"/>
          <ac:grpSpMkLst>
            <pc:docMk/>
            <pc:sldMk cId="3927632096" sldId="2147376897"/>
            <ac:grpSpMk id="10" creationId="{8D520E32-8377-5065-A41B-24EE39E759EC}"/>
          </ac:grpSpMkLst>
        </pc:grpChg>
        <pc:grpChg chg="add del mod">
          <ac:chgData name="Jay McCord" userId="3b3d54f4-6c01-487d-92f5-b4c10460580b" providerId="ADAL" clId="{6D74BA16-EBBA-4475-9206-6220817A901A}" dt="2024-02-23T21:37:20.946" v="4113" actId="478"/>
          <ac:grpSpMkLst>
            <pc:docMk/>
            <pc:sldMk cId="3927632096" sldId="2147376897"/>
            <ac:grpSpMk id="13" creationId="{05ABA16C-4663-BE60-3893-35A833388BB3}"/>
          </ac:grpSpMkLst>
        </pc:grpChg>
        <pc:grpChg chg="add del mod">
          <ac:chgData name="Jay McCord" userId="3b3d54f4-6c01-487d-92f5-b4c10460580b" providerId="ADAL" clId="{6D74BA16-EBBA-4475-9206-6220817A901A}" dt="2024-02-23T21:37:20.946" v="4113" actId="478"/>
          <ac:grpSpMkLst>
            <pc:docMk/>
            <pc:sldMk cId="3927632096" sldId="2147376897"/>
            <ac:grpSpMk id="19" creationId="{9A8159B5-2BEB-10A7-9DF3-E5FC0C1353DE}"/>
          </ac:grpSpMkLst>
        </pc:grpChg>
        <pc:picChg chg="add del mod">
          <ac:chgData name="Jay McCord" userId="3b3d54f4-6c01-487d-92f5-b4c10460580b" providerId="ADAL" clId="{6D74BA16-EBBA-4475-9206-6220817A901A}" dt="2024-02-23T09:10:12.121" v="2897" actId="478"/>
          <ac:picMkLst>
            <pc:docMk/>
            <pc:sldMk cId="3927632096" sldId="2147376897"/>
            <ac:picMk id="2" creationId="{CAFFB9EC-FCDA-B3B6-3074-70C8290142E0}"/>
          </ac:picMkLst>
        </pc:picChg>
        <pc:picChg chg="add del mod">
          <ac:chgData name="Jay McCord" userId="3b3d54f4-6c01-487d-92f5-b4c10460580b" providerId="ADAL" clId="{6D74BA16-EBBA-4475-9206-6220817A901A}" dt="2024-02-23T09:10:11.294" v="2896" actId="478"/>
          <ac:picMkLst>
            <pc:docMk/>
            <pc:sldMk cId="3927632096" sldId="2147376897"/>
            <ac:picMk id="4" creationId="{30CD21D9-8F5F-1219-F2D9-71AC8B5A240F}"/>
          </ac:picMkLst>
        </pc:picChg>
        <pc:picChg chg="add mod">
          <ac:chgData name="Jay McCord" userId="3b3d54f4-6c01-487d-92f5-b4c10460580b" providerId="ADAL" clId="{6D74BA16-EBBA-4475-9206-6220817A901A}" dt="2024-02-23T08:33:04.823" v="2850"/>
          <ac:picMkLst>
            <pc:docMk/>
            <pc:sldMk cId="3927632096" sldId="2147376897"/>
            <ac:picMk id="7" creationId="{0515A2DB-458F-23F2-4D4E-D069E89878D8}"/>
          </ac:picMkLst>
        </pc:picChg>
        <pc:picChg chg="add del mod">
          <ac:chgData name="Jay McCord" userId="3b3d54f4-6c01-487d-92f5-b4c10460580b" providerId="ADAL" clId="{6D74BA16-EBBA-4475-9206-6220817A901A}" dt="2024-02-23T02:25:01.376" v="1190" actId="478"/>
          <ac:picMkLst>
            <pc:docMk/>
            <pc:sldMk cId="3927632096" sldId="2147376897"/>
            <ac:picMk id="22" creationId="{6645A007-6A51-CE6D-1B9C-B4F6F3BE4B94}"/>
          </ac:picMkLst>
        </pc:picChg>
        <pc:picChg chg="add del mod">
          <ac:chgData name="Jay McCord" userId="3b3d54f4-6c01-487d-92f5-b4c10460580b" providerId="ADAL" clId="{6D74BA16-EBBA-4475-9206-6220817A901A}" dt="2024-02-23T02:26:29.069" v="1200" actId="478"/>
          <ac:picMkLst>
            <pc:docMk/>
            <pc:sldMk cId="3927632096" sldId="2147376897"/>
            <ac:picMk id="26" creationId="{17B69689-83E1-2358-027F-BE2EEB8C9D16}"/>
          </ac:picMkLst>
        </pc:picChg>
        <pc:picChg chg="add del mod">
          <ac:chgData name="Jay McCord" userId="3b3d54f4-6c01-487d-92f5-b4c10460580b" providerId="ADAL" clId="{6D74BA16-EBBA-4475-9206-6220817A901A}" dt="2024-02-23T08:32:47.445" v="2848" actId="478"/>
          <ac:picMkLst>
            <pc:docMk/>
            <pc:sldMk cId="3927632096" sldId="2147376897"/>
            <ac:picMk id="27" creationId="{D420871C-C9EE-F24A-CF26-2346E4EA3417}"/>
          </ac:picMkLst>
        </pc:picChg>
        <pc:picChg chg="add mod">
          <ac:chgData name="Jay McCord" userId="3b3d54f4-6c01-487d-92f5-b4c10460580b" providerId="ADAL" clId="{6D74BA16-EBBA-4475-9206-6220817A901A}" dt="2024-02-23T08:32:32.898" v="2846" actId="14826"/>
          <ac:picMkLst>
            <pc:docMk/>
            <pc:sldMk cId="3927632096" sldId="2147376897"/>
            <ac:picMk id="31" creationId="{D15133B6-E992-323D-508F-5C365B36AE58}"/>
          </ac:picMkLst>
        </pc:picChg>
      </pc:sldChg>
      <pc:sldChg chg="addSp delSp modSp new mod modTransition modClrScheme chgLayout">
        <pc:chgData name="Jay McCord" userId="3b3d54f4-6c01-487d-92f5-b4c10460580b" providerId="ADAL" clId="{6D74BA16-EBBA-4475-9206-6220817A901A}" dt="2024-02-23T21:37:31.897" v="4117" actId="478"/>
        <pc:sldMkLst>
          <pc:docMk/>
          <pc:sldMk cId="871084961" sldId="2147376898"/>
        </pc:sldMkLst>
        <pc:spChg chg="del mod ord">
          <ac:chgData name="Jay McCord" userId="3b3d54f4-6c01-487d-92f5-b4c10460580b" providerId="ADAL" clId="{6D74BA16-EBBA-4475-9206-6220817A901A}" dt="2024-02-23T07:48:57.722" v="2357" actId="700"/>
          <ac:spMkLst>
            <pc:docMk/>
            <pc:sldMk cId="871084961" sldId="2147376898"/>
            <ac:spMk id="2" creationId="{6E30D33C-19D6-7984-525E-E7422132AADF}"/>
          </ac:spMkLst>
        </pc:spChg>
        <pc:spChg chg="del mod ord">
          <ac:chgData name="Jay McCord" userId="3b3d54f4-6c01-487d-92f5-b4c10460580b" providerId="ADAL" clId="{6D74BA16-EBBA-4475-9206-6220817A901A}" dt="2024-02-23T07:48:57.722" v="2357" actId="700"/>
          <ac:spMkLst>
            <pc:docMk/>
            <pc:sldMk cId="871084961" sldId="2147376898"/>
            <ac:spMk id="3" creationId="{4AB574AF-6932-F3BD-9468-FCE3D38AD310}"/>
          </ac:spMkLst>
        </pc:spChg>
        <pc:spChg chg="mod ord">
          <ac:chgData name="Jay McCord" userId="3b3d54f4-6c01-487d-92f5-b4c10460580b" providerId="ADAL" clId="{6D74BA16-EBBA-4475-9206-6220817A901A}" dt="2024-02-23T07:49:31.280" v="2359" actId="700"/>
          <ac:spMkLst>
            <pc:docMk/>
            <pc:sldMk cId="871084961" sldId="2147376898"/>
            <ac:spMk id="4" creationId="{409974B6-534A-2484-E08F-F0D8FDD88F6E}"/>
          </ac:spMkLst>
        </pc:spChg>
        <pc:spChg chg="del mod ord">
          <ac:chgData name="Jay McCord" userId="3b3d54f4-6c01-487d-92f5-b4c10460580b" providerId="ADAL" clId="{6D74BA16-EBBA-4475-9206-6220817A901A}" dt="2024-02-23T07:48:57.722" v="2357" actId="700"/>
          <ac:spMkLst>
            <pc:docMk/>
            <pc:sldMk cId="871084961" sldId="2147376898"/>
            <ac:spMk id="5" creationId="{C0D94815-B45A-9397-9932-37DE92001EE5}"/>
          </ac:spMkLst>
        </pc:spChg>
        <pc:spChg chg="del mod ord">
          <ac:chgData name="Jay McCord" userId="3b3d54f4-6c01-487d-92f5-b4c10460580b" providerId="ADAL" clId="{6D74BA16-EBBA-4475-9206-6220817A901A}" dt="2024-02-23T07:48:57.722" v="2357" actId="700"/>
          <ac:spMkLst>
            <pc:docMk/>
            <pc:sldMk cId="871084961" sldId="2147376898"/>
            <ac:spMk id="6" creationId="{D4CC32A2-7575-F026-1688-016650F1F12E}"/>
          </ac:spMkLst>
        </pc:spChg>
        <pc:spChg chg="mod ord">
          <ac:chgData name="Jay McCord" userId="3b3d54f4-6c01-487d-92f5-b4c10460580b" providerId="ADAL" clId="{6D74BA16-EBBA-4475-9206-6220817A901A}" dt="2024-02-23T07:49:31.280" v="2359" actId="700"/>
          <ac:spMkLst>
            <pc:docMk/>
            <pc:sldMk cId="871084961" sldId="2147376898"/>
            <ac:spMk id="7" creationId="{60250E17-7487-3F6A-BB8E-16036CBA56B8}"/>
          </ac:spMkLst>
        </pc:spChg>
        <pc:spChg chg="mod ord">
          <ac:chgData name="Jay McCord" userId="3b3d54f4-6c01-487d-92f5-b4c10460580b" providerId="ADAL" clId="{6D74BA16-EBBA-4475-9206-6220817A901A}" dt="2024-02-23T07:49:31.280" v="2359" actId="700"/>
          <ac:spMkLst>
            <pc:docMk/>
            <pc:sldMk cId="871084961" sldId="2147376898"/>
            <ac:spMk id="8" creationId="{9E67B494-9529-DD20-B079-58E136C589ED}"/>
          </ac:spMkLst>
        </pc:spChg>
        <pc:spChg chg="add del mod ord">
          <ac:chgData name="Jay McCord" userId="3b3d54f4-6c01-487d-92f5-b4c10460580b" providerId="ADAL" clId="{6D74BA16-EBBA-4475-9206-6220817A901A}" dt="2024-02-23T07:49:06.743" v="2358" actId="700"/>
          <ac:spMkLst>
            <pc:docMk/>
            <pc:sldMk cId="871084961" sldId="2147376898"/>
            <ac:spMk id="9" creationId="{1114A439-80B4-A590-7435-B1F1B49624EB}"/>
          </ac:spMkLst>
        </pc:spChg>
        <pc:spChg chg="add del mod ord">
          <ac:chgData name="Jay McCord" userId="3b3d54f4-6c01-487d-92f5-b4c10460580b" providerId="ADAL" clId="{6D74BA16-EBBA-4475-9206-6220817A901A}" dt="2024-02-23T07:49:06.743" v="2358" actId="700"/>
          <ac:spMkLst>
            <pc:docMk/>
            <pc:sldMk cId="871084961" sldId="2147376898"/>
            <ac:spMk id="10" creationId="{F8F1757E-8FF5-B381-D72D-265C251B26EA}"/>
          </ac:spMkLst>
        </pc:spChg>
        <pc:spChg chg="add del mod ord">
          <ac:chgData name="Jay McCord" userId="3b3d54f4-6c01-487d-92f5-b4c10460580b" providerId="ADAL" clId="{6D74BA16-EBBA-4475-9206-6220817A901A}" dt="2024-02-23T07:49:06.743" v="2358" actId="700"/>
          <ac:spMkLst>
            <pc:docMk/>
            <pc:sldMk cId="871084961" sldId="2147376898"/>
            <ac:spMk id="11" creationId="{987E2712-9755-6084-28C4-A1CD93D8DD13}"/>
          </ac:spMkLst>
        </pc:spChg>
        <pc:spChg chg="add del mod ord">
          <ac:chgData name="Jay McCord" userId="3b3d54f4-6c01-487d-92f5-b4c10460580b" providerId="ADAL" clId="{6D74BA16-EBBA-4475-9206-6220817A901A}" dt="2024-02-23T07:49:06.743" v="2358" actId="700"/>
          <ac:spMkLst>
            <pc:docMk/>
            <pc:sldMk cId="871084961" sldId="2147376898"/>
            <ac:spMk id="12" creationId="{1F95106C-198F-869F-7B13-A9DEB36968E8}"/>
          </ac:spMkLst>
        </pc:spChg>
        <pc:spChg chg="add del mod ord">
          <ac:chgData name="Jay McCord" userId="3b3d54f4-6c01-487d-92f5-b4c10460580b" providerId="ADAL" clId="{6D74BA16-EBBA-4475-9206-6220817A901A}" dt="2024-02-23T07:49:06.743" v="2358" actId="700"/>
          <ac:spMkLst>
            <pc:docMk/>
            <pc:sldMk cId="871084961" sldId="2147376898"/>
            <ac:spMk id="13" creationId="{261E16CA-F9EC-3BBD-5046-11F6F75384AC}"/>
          </ac:spMkLst>
        </pc:spChg>
        <pc:spChg chg="add del mod ord">
          <ac:chgData name="Jay McCord" userId="3b3d54f4-6c01-487d-92f5-b4c10460580b" providerId="ADAL" clId="{6D74BA16-EBBA-4475-9206-6220817A901A}" dt="2024-02-23T07:49:06.743" v="2358" actId="700"/>
          <ac:spMkLst>
            <pc:docMk/>
            <pc:sldMk cId="871084961" sldId="2147376898"/>
            <ac:spMk id="14" creationId="{281E9333-8594-75FB-1CFF-D1448D7616BA}"/>
          </ac:spMkLst>
        </pc:spChg>
        <pc:spChg chg="add del mod ord">
          <ac:chgData name="Jay McCord" userId="3b3d54f4-6c01-487d-92f5-b4c10460580b" providerId="ADAL" clId="{6D74BA16-EBBA-4475-9206-6220817A901A}" dt="2024-02-23T07:49:06.743" v="2358" actId="700"/>
          <ac:spMkLst>
            <pc:docMk/>
            <pc:sldMk cId="871084961" sldId="2147376898"/>
            <ac:spMk id="15" creationId="{EEE90A94-8815-2FBB-9978-C84D77B1A443}"/>
          </ac:spMkLst>
        </pc:spChg>
        <pc:spChg chg="add del mod ord">
          <ac:chgData name="Jay McCord" userId="3b3d54f4-6c01-487d-92f5-b4c10460580b" providerId="ADAL" clId="{6D74BA16-EBBA-4475-9206-6220817A901A}" dt="2024-02-23T07:49:06.743" v="2358" actId="700"/>
          <ac:spMkLst>
            <pc:docMk/>
            <pc:sldMk cId="871084961" sldId="2147376898"/>
            <ac:spMk id="16" creationId="{F1BDFFBA-58A9-CB35-A73F-90C9B7EFE4A7}"/>
          </ac:spMkLst>
        </pc:spChg>
        <pc:spChg chg="add del mod ord">
          <ac:chgData name="Jay McCord" userId="3b3d54f4-6c01-487d-92f5-b4c10460580b" providerId="ADAL" clId="{6D74BA16-EBBA-4475-9206-6220817A901A}" dt="2024-02-23T07:49:06.743" v="2358" actId="700"/>
          <ac:spMkLst>
            <pc:docMk/>
            <pc:sldMk cId="871084961" sldId="2147376898"/>
            <ac:spMk id="17" creationId="{8893A972-0E3E-FC9B-7148-6CDB16A51676}"/>
          </ac:spMkLst>
        </pc:spChg>
        <pc:spChg chg="add del mod ord">
          <ac:chgData name="Jay McCord" userId="3b3d54f4-6c01-487d-92f5-b4c10460580b" providerId="ADAL" clId="{6D74BA16-EBBA-4475-9206-6220817A901A}" dt="2024-02-23T07:49:06.743" v="2358" actId="700"/>
          <ac:spMkLst>
            <pc:docMk/>
            <pc:sldMk cId="871084961" sldId="2147376898"/>
            <ac:spMk id="18" creationId="{007D6745-7FE6-A648-41EF-3F9FDFCDA933}"/>
          </ac:spMkLst>
        </pc:spChg>
        <pc:spChg chg="add del mod ord">
          <ac:chgData name="Jay McCord" userId="3b3d54f4-6c01-487d-92f5-b4c10460580b" providerId="ADAL" clId="{6D74BA16-EBBA-4475-9206-6220817A901A}" dt="2024-02-23T07:49:06.743" v="2358" actId="700"/>
          <ac:spMkLst>
            <pc:docMk/>
            <pc:sldMk cId="871084961" sldId="2147376898"/>
            <ac:spMk id="19" creationId="{2FF3390A-B08A-1B13-E101-871B221466CE}"/>
          </ac:spMkLst>
        </pc:spChg>
        <pc:spChg chg="add del mod ord">
          <ac:chgData name="Jay McCord" userId="3b3d54f4-6c01-487d-92f5-b4c10460580b" providerId="ADAL" clId="{6D74BA16-EBBA-4475-9206-6220817A901A}" dt="2024-02-23T07:49:06.743" v="2358" actId="700"/>
          <ac:spMkLst>
            <pc:docMk/>
            <pc:sldMk cId="871084961" sldId="2147376898"/>
            <ac:spMk id="20" creationId="{1D7DC9FE-0AF7-702C-CB92-42CE10DB2F2E}"/>
          </ac:spMkLst>
        </pc:spChg>
        <pc:spChg chg="add del mod ord">
          <ac:chgData name="Jay McCord" userId="3b3d54f4-6c01-487d-92f5-b4c10460580b" providerId="ADAL" clId="{6D74BA16-EBBA-4475-9206-6220817A901A}" dt="2024-02-23T07:49:06.743" v="2358" actId="700"/>
          <ac:spMkLst>
            <pc:docMk/>
            <pc:sldMk cId="871084961" sldId="2147376898"/>
            <ac:spMk id="21" creationId="{23DDC246-82C9-6AC7-F420-456ADCB1057C}"/>
          </ac:spMkLst>
        </pc:spChg>
        <pc:spChg chg="add del mod ord">
          <ac:chgData name="Jay McCord" userId="3b3d54f4-6c01-487d-92f5-b4c10460580b" providerId="ADAL" clId="{6D74BA16-EBBA-4475-9206-6220817A901A}" dt="2024-02-23T07:49:06.743" v="2358" actId="700"/>
          <ac:spMkLst>
            <pc:docMk/>
            <pc:sldMk cId="871084961" sldId="2147376898"/>
            <ac:spMk id="22" creationId="{7A4BD4D6-DE3D-341C-E41F-CE89C49F4411}"/>
          </ac:spMkLst>
        </pc:spChg>
        <pc:spChg chg="add del mod ord">
          <ac:chgData name="Jay McCord" userId="3b3d54f4-6c01-487d-92f5-b4c10460580b" providerId="ADAL" clId="{6D74BA16-EBBA-4475-9206-6220817A901A}" dt="2024-02-23T07:49:31.280" v="2359" actId="700"/>
          <ac:spMkLst>
            <pc:docMk/>
            <pc:sldMk cId="871084961" sldId="2147376898"/>
            <ac:spMk id="23" creationId="{659CC61E-AF70-87AE-5AE3-A2C1BCEFF2C7}"/>
          </ac:spMkLst>
        </pc:spChg>
        <pc:spChg chg="add del mod ord">
          <ac:chgData name="Jay McCord" userId="3b3d54f4-6c01-487d-92f5-b4c10460580b" providerId="ADAL" clId="{6D74BA16-EBBA-4475-9206-6220817A901A}" dt="2024-02-23T07:49:31.280" v="2359" actId="700"/>
          <ac:spMkLst>
            <pc:docMk/>
            <pc:sldMk cId="871084961" sldId="2147376898"/>
            <ac:spMk id="24" creationId="{EFBE8E0B-BB19-C100-60B1-BE6745656A7B}"/>
          </ac:spMkLst>
        </pc:spChg>
        <pc:spChg chg="add del mod ord">
          <ac:chgData name="Jay McCord" userId="3b3d54f4-6c01-487d-92f5-b4c10460580b" providerId="ADAL" clId="{6D74BA16-EBBA-4475-9206-6220817A901A}" dt="2024-02-23T07:49:31.280" v="2359" actId="700"/>
          <ac:spMkLst>
            <pc:docMk/>
            <pc:sldMk cId="871084961" sldId="2147376898"/>
            <ac:spMk id="25" creationId="{03AD648C-CA07-9256-758C-D472D0724DBC}"/>
          </ac:spMkLst>
        </pc:spChg>
        <pc:spChg chg="add del mod ord">
          <ac:chgData name="Jay McCord" userId="3b3d54f4-6c01-487d-92f5-b4c10460580b" providerId="ADAL" clId="{6D74BA16-EBBA-4475-9206-6220817A901A}" dt="2024-02-23T07:49:31.280" v="2359" actId="700"/>
          <ac:spMkLst>
            <pc:docMk/>
            <pc:sldMk cId="871084961" sldId="2147376898"/>
            <ac:spMk id="26" creationId="{83C81197-545E-633A-CFD4-A4E0CF89A5B5}"/>
          </ac:spMkLst>
        </pc:spChg>
        <pc:spChg chg="add del mod ord">
          <ac:chgData name="Jay McCord" userId="3b3d54f4-6c01-487d-92f5-b4c10460580b" providerId="ADAL" clId="{6D74BA16-EBBA-4475-9206-6220817A901A}" dt="2024-02-23T07:49:31.280" v="2359" actId="700"/>
          <ac:spMkLst>
            <pc:docMk/>
            <pc:sldMk cId="871084961" sldId="2147376898"/>
            <ac:spMk id="27" creationId="{28847B35-2CFA-D422-A321-9EE882B1C7A2}"/>
          </ac:spMkLst>
        </pc:spChg>
        <pc:spChg chg="add del mod ord">
          <ac:chgData name="Jay McCord" userId="3b3d54f4-6c01-487d-92f5-b4c10460580b" providerId="ADAL" clId="{6D74BA16-EBBA-4475-9206-6220817A901A}" dt="2024-02-23T07:49:31.280" v="2359" actId="700"/>
          <ac:spMkLst>
            <pc:docMk/>
            <pc:sldMk cId="871084961" sldId="2147376898"/>
            <ac:spMk id="28" creationId="{269B0C6F-E136-C29F-1BFB-C7E678CBA82E}"/>
          </ac:spMkLst>
        </pc:spChg>
        <pc:spChg chg="add del mod ord">
          <ac:chgData name="Jay McCord" userId="3b3d54f4-6c01-487d-92f5-b4c10460580b" providerId="ADAL" clId="{6D74BA16-EBBA-4475-9206-6220817A901A}" dt="2024-02-23T07:49:31.280" v="2359" actId="700"/>
          <ac:spMkLst>
            <pc:docMk/>
            <pc:sldMk cId="871084961" sldId="2147376898"/>
            <ac:spMk id="29" creationId="{DFCBF0AB-BD4C-EC8F-E7EF-ECC9403BA0E9}"/>
          </ac:spMkLst>
        </pc:spChg>
        <pc:spChg chg="add del mod ord">
          <ac:chgData name="Jay McCord" userId="3b3d54f4-6c01-487d-92f5-b4c10460580b" providerId="ADAL" clId="{6D74BA16-EBBA-4475-9206-6220817A901A}" dt="2024-02-23T07:49:31.280" v="2359" actId="700"/>
          <ac:spMkLst>
            <pc:docMk/>
            <pc:sldMk cId="871084961" sldId="2147376898"/>
            <ac:spMk id="30" creationId="{210BCFEE-D31E-7E96-65CE-DF9B2A5C48B5}"/>
          </ac:spMkLst>
        </pc:spChg>
        <pc:spChg chg="add del mod ord">
          <ac:chgData name="Jay McCord" userId="3b3d54f4-6c01-487d-92f5-b4c10460580b" providerId="ADAL" clId="{6D74BA16-EBBA-4475-9206-6220817A901A}" dt="2024-02-23T07:49:31.280" v="2359" actId="700"/>
          <ac:spMkLst>
            <pc:docMk/>
            <pc:sldMk cId="871084961" sldId="2147376898"/>
            <ac:spMk id="31" creationId="{8FB99326-A006-6330-92E7-FBDE691D1B66}"/>
          </ac:spMkLst>
        </pc:spChg>
        <pc:spChg chg="add del mod ord">
          <ac:chgData name="Jay McCord" userId="3b3d54f4-6c01-487d-92f5-b4c10460580b" providerId="ADAL" clId="{6D74BA16-EBBA-4475-9206-6220817A901A}" dt="2024-02-23T07:49:31.280" v="2359" actId="700"/>
          <ac:spMkLst>
            <pc:docMk/>
            <pc:sldMk cId="871084961" sldId="2147376898"/>
            <ac:spMk id="32" creationId="{5237E010-BD1C-CA7A-796C-4B84C9CEE086}"/>
          </ac:spMkLst>
        </pc:spChg>
        <pc:spChg chg="add mod ord">
          <ac:chgData name="Jay McCord" userId="3b3d54f4-6c01-487d-92f5-b4c10460580b" providerId="ADAL" clId="{6D74BA16-EBBA-4475-9206-6220817A901A}" dt="2024-02-23T08:02:36.082" v="2749" actId="20577"/>
          <ac:spMkLst>
            <pc:docMk/>
            <pc:sldMk cId="871084961" sldId="2147376898"/>
            <ac:spMk id="33" creationId="{3FA34E1A-AFF0-9B07-D2B5-90CEAA5FA1E7}"/>
          </ac:spMkLst>
        </pc:spChg>
        <pc:spChg chg="add del mod ord">
          <ac:chgData name="Jay McCord" userId="3b3d54f4-6c01-487d-92f5-b4c10460580b" providerId="ADAL" clId="{6D74BA16-EBBA-4475-9206-6220817A901A}" dt="2024-02-23T07:49:48.652" v="2360"/>
          <ac:spMkLst>
            <pc:docMk/>
            <pc:sldMk cId="871084961" sldId="2147376898"/>
            <ac:spMk id="34" creationId="{52B65D4C-668A-CF84-197C-901DAD5607E7}"/>
          </ac:spMkLst>
        </pc:spChg>
        <pc:spChg chg="add mod ord">
          <ac:chgData name="Jay McCord" userId="3b3d54f4-6c01-487d-92f5-b4c10460580b" providerId="ADAL" clId="{6D74BA16-EBBA-4475-9206-6220817A901A}" dt="2024-02-23T20:45:53.502" v="4099" actId="20577"/>
          <ac:spMkLst>
            <pc:docMk/>
            <pc:sldMk cId="871084961" sldId="2147376898"/>
            <ac:spMk id="35" creationId="{D70B4833-B8EF-BFE7-75CA-4547AB16EC33}"/>
          </ac:spMkLst>
        </pc:spChg>
        <pc:spChg chg="add del mod ord">
          <ac:chgData name="Jay McCord" userId="3b3d54f4-6c01-487d-92f5-b4c10460580b" providerId="ADAL" clId="{6D74BA16-EBBA-4475-9206-6220817A901A}" dt="2024-02-23T07:51:24.100" v="2411"/>
          <ac:spMkLst>
            <pc:docMk/>
            <pc:sldMk cId="871084961" sldId="2147376898"/>
            <ac:spMk id="36" creationId="{2D52BA5B-6D66-8531-D9D7-1D59F3381583}"/>
          </ac:spMkLst>
        </pc:spChg>
        <pc:spChg chg="add mod ord">
          <ac:chgData name="Jay McCord" userId="3b3d54f4-6c01-487d-92f5-b4c10460580b" providerId="ADAL" clId="{6D74BA16-EBBA-4475-9206-6220817A901A}" dt="2024-02-23T08:36:19.592" v="2893" actId="20577"/>
          <ac:spMkLst>
            <pc:docMk/>
            <pc:sldMk cId="871084961" sldId="2147376898"/>
            <ac:spMk id="37" creationId="{1D6ACDE3-DDFE-D7CF-1E29-B9E106C010C2}"/>
          </ac:spMkLst>
        </pc:spChg>
        <pc:spChg chg="add del mod ord">
          <ac:chgData name="Jay McCord" userId="3b3d54f4-6c01-487d-92f5-b4c10460580b" providerId="ADAL" clId="{6D74BA16-EBBA-4475-9206-6220817A901A}" dt="2024-02-23T07:57:19.851" v="2493"/>
          <ac:spMkLst>
            <pc:docMk/>
            <pc:sldMk cId="871084961" sldId="2147376898"/>
            <ac:spMk id="38" creationId="{705375BC-4F66-407A-0BF3-CE1BEC751DF3}"/>
          </ac:spMkLst>
        </pc:spChg>
        <pc:spChg chg="add mod ord">
          <ac:chgData name="Jay McCord" userId="3b3d54f4-6c01-487d-92f5-b4c10460580b" providerId="ADAL" clId="{6D74BA16-EBBA-4475-9206-6220817A901A}" dt="2024-02-23T08:03:25.773" v="2806" actId="403"/>
          <ac:spMkLst>
            <pc:docMk/>
            <pc:sldMk cId="871084961" sldId="2147376898"/>
            <ac:spMk id="39" creationId="{CFA463C3-8D9E-E9A3-E5E4-CE21CE64F7B9}"/>
          </ac:spMkLst>
        </pc:spChg>
        <pc:spChg chg="add del mod ord">
          <ac:chgData name="Jay McCord" userId="3b3d54f4-6c01-487d-92f5-b4c10460580b" providerId="ADAL" clId="{6D74BA16-EBBA-4475-9206-6220817A901A}" dt="2024-02-23T07:58:04.493" v="2494"/>
          <ac:spMkLst>
            <pc:docMk/>
            <pc:sldMk cId="871084961" sldId="2147376898"/>
            <ac:spMk id="40" creationId="{A48BBDCA-2C6E-F741-022D-EF38DD2628CE}"/>
          </ac:spMkLst>
        </pc:spChg>
        <pc:spChg chg="add mod ord">
          <ac:chgData name="Jay McCord" userId="3b3d54f4-6c01-487d-92f5-b4c10460580b" providerId="ADAL" clId="{6D74BA16-EBBA-4475-9206-6220817A901A}" dt="2024-02-23T08:01:59.234" v="2717" actId="3064"/>
          <ac:spMkLst>
            <pc:docMk/>
            <pc:sldMk cId="871084961" sldId="2147376898"/>
            <ac:spMk id="41" creationId="{6FDF306E-4DC0-1E73-4734-3499904E407A}"/>
          </ac:spMkLst>
        </pc:spChg>
        <pc:spChg chg="add del mod ord">
          <ac:chgData name="Jay McCord" userId="3b3d54f4-6c01-487d-92f5-b4c10460580b" providerId="ADAL" clId="{6D74BA16-EBBA-4475-9206-6220817A901A}" dt="2024-02-23T07:59:40.447" v="2551"/>
          <ac:spMkLst>
            <pc:docMk/>
            <pc:sldMk cId="871084961" sldId="2147376898"/>
            <ac:spMk id="42" creationId="{BE41EAB7-1666-64E1-DB7A-32B290188AC1}"/>
          </ac:spMkLst>
        </pc:spChg>
        <pc:spChg chg="add del mod">
          <ac:chgData name="Jay McCord" userId="3b3d54f4-6c01-487d-92f5-b4c10460580b" providerId="ADAL" clId="{6D74BA16-EBBA-4475-9206-6220817A901A}" dt="2024-02-23T07:50:40.588" v="2383" actId="478"/>
          <ac:spMkLst>
            <pc:docMk/>
            <pc:sldMk cId="871084961" sldId="2147376898"/>
            <ac:spMk id="43" creationId="{9DC30007-06AD-D695-9785-5EF3D55A9C5A}"/>
          </ac:spMkLst>
        </pc:spChg>
        <pc:spChg chg="add mod">
          <ac:chgData name="Jay McCord" userId="3b3d54f4-6c01-487d-92f5-b4c10460580b" providerId="ADAL" clId="{6D74BA16-EBBA-4475-9206-6220817A901A}" dt="2024-02-23T08:36:42.331" v="2895" actId="403"/>
          <ac:spMkLst>
            <pc:docMk/>
            <pc:sldMk cId="871084961" sldId="2147376898"/>
            <ac:spMk id="45" creationId="{989A4E72-924D-D5A7-AD59-14C0A049FAAD}"/>
          </ac:spMkLst>
        </pc:spChg>
        <pc:spChg chg="add mod">
          <ac:chgData name="Jay McCord" userId="3b3d54f4-6c01-487d-92f5-b4c10460580b" providerId="ADAL" clId="{6D74BA16-EBBA-4475-9206-6220817A901A}" dt="2024-02-23T09:34:35.327" v="3455" actId="1076"/>
          <ac:spMkLst>
            <pc:docMk/>
            <pc:sldMk cId="871084961" sldId="2147376898"/>
            <ac:spMk id="48" creationId="{4AF16F00-EA76-2BBD-B1BB-1F92B79D04B9}"/>
          </ac:spMkLst>
        </pc:spChg>
        <pc:spChg chg="add mod">
          <ac:chgData name="Jay McCord" userId="3b3d54f4-6c01-487d-92f5-b4c10460580b" providerId="ADAL" clId="{6D74BA16-EBBA-4475-9206-6220817A901A}" dt="2024-02-23T09:34:23.685" v="3454" actId="1076"/>
          <ac:spMkLst>
            <pc:docMk/>
            <pc:sldMk cId="871084961" sldId="2147376898"/>
            <ac:spMk id="49" creationId="{41A6D553-1E81-330B-AC02-0B34948D7AEA}"/>
          </ac:spMkLst>
        </pc:spChg>
        <pc:spChg chg="add del mod">
          <ac:chgData name="Jay McCord" userId="3b3d54f4-6c01-487d-92f5-b4c10460580b" providerId="ADAL" clId="{6D74BA16-EBBA-4475-9206-6220817A901A}" dt="2024-02-23T08:04:48.622" v="2814" actId="478"/>
          <ac:spMkLst>
            <pc:docMk/>
            <pc:sldMk cId="871084961" sldId="2147376898"/>
            <ac:spMk id="50" creationId="{47F4F6C1-B865-B733-E821-6C7CD3D81439}"/>
          </ac:spMkLst>
        </pc:spChg>
        <pc:spChg chg="add mod">
          <ac:chgData name="Jay McCord" userId="3b3d54f4-6c01-487d-92f5-b4c10460580b" providerId="ADAL" clId="{6D74BA16-EBBA-4475-9206-6220817A901A}" dt="2024-02-23T09:34:42.842" v="3456" actId="1076"/>
          <ac:spMkLst>
            <pc:docMk/>
            <pc:sldMk cId="871084961" sldId="2147376898"/>
            <ac:spMk id="56" creationId="{A7F325D4-AC86-45DD-04AF-304427A85D09}"/>
          </ac:spMkLst>
        </pc:spChg>
        <pc:spChg chg="add mod">
          <ac:chgData name="Jay McCord" userId="3b3d54f4-6c01-487d-92f5-b4c10460580b" providerId="ADAL" clId="{6D74BA16-EBBA-4475-9206-6220817A901A}" dt="2024-02-23T09:34:17.077" v="3453" actId="2711"/>
          <ac:spMkLst>
            <pc:docMk/>
            <pc:sldMk cId="871084961" sldId="2147376898"/>
            <ac:spMk id="57" creationId="{A161431D-0573-45F7-BAF4-11F92D48860E}"/>
          </ac:spMkLst>
        </pc:spChg>
        <pc:spChg chg="add mod">
          <ac:chgData name="Jay McCord" userId="3b3d54f4-6c01-487d-92f5-b4c10460580b" providerId="ADAL" clId="{6D74BA16-EBBA-4475-9206-6220817A901A}" dt="2024-02-23T09:34:02.364" v="3452" actId="113"/>
          <ac:spMkLst>
            <pc:docMk/>
            <pc:sldMk cId="871084961" sldId="2147376898"/>
            <ac:spMk id="59" creationId="{53EF9555-F2CC-5A6E-6000-B2C2F1B010E6}"/>
          </ac:spMkLst>
        </pc:spChg>
        <pc:spChg chg="add mod">
          <ac:chgData name="Jay McCord" userId="3b3d54f4-6c01-487d-92f5-b4c10460580b" providerId="ADAL" clId="{6D74BA16-EBBA-4475-9206-6220817A901A}" dt="2024-02-23T09:34:17.077" v="3453" actId="2711"/>
          <ac:spMkLst>
            <pc:docMk/>
            <pc:sldMk cId="871084961" sldId="2147376898"/>
            <ac:spMk id="60" creationId="{725A0A04-F02D-FA16-769A-88FF619E457D}"/>
          </ac:spMkLst>
        </pc:spChg>
        <pc:picChg chg="add mod">
          <ac:chgData name="Jay McCord" userId="3b3d54f4-6c01-487d-92f5-b4c10460580b" providerId="ADAL" clId="{6D74BA16-EBBA-4475-9206-6220817A901A}" dt="2024-02-23T07:51:24.100" v="2411"/>
          <ac:picMkLst>
            <pc:docMk/>
            <pc:sldMk cId="871084961" sldId="2147376898"/>
            <ac:picMk id="46" creationId="{D113C154-6F0C-327B-6881-464A6C2E8339}"/>
          </ac:picMkLst>
        </pc:picChg>
        <pc:picChg chg="add mod">
          <ac:chgData name="Jay McCord" userId="3b3d54f4-6c01-487d-92f5-b4c10460580b" providerId="ADAL" clId="{6D74BA16-EBBA-4475-9206-6220817A901A}" dt="2024-02-23T07:57:19.851" v="2493"/>
          <ac:picMkLst>
            <pc:docMk/>
            <pc:sldMk cId="871084961" sldId="2147376898"/>
            <ac:picMk id="51" creationId="{661E34AF-0793-4FC2-7B5E-543B85054E62}"/>
          </ac:picMkLst>
        </pc:picChg>
        <pc:picChg chg="add mod">
          <ac:chgData name="Jay McCord" userId="3b3d54f4-6c01-487d-92f5-b4c10460580b" providerId="ADAL" clId="{6D74BA16-EBBA-4475-9206-6220817A901A}" dt="2024-02-23T09:19:37.007" v="3365" actId="962"/>
          <ac:picMkLst>
            <pc:docMk/>
            <pc:sldMk cId="871084961" sldId="2147376898"/>
            <ac:picMk id="52" creationId="{8D09BF56-D63C-43E8-1A9E-F326B5CA8B87}"/>
          </ac:picMkLst>
        </pc:picChg>
        <pc:picChg chg="add del mod">
          <ac:chgData name="Jay McCord" userId="3b3d54f4-6c01-487d-92f5-b4c10460580b" providerId="ADAL" clId="{6D74BA16-EBBA-4475-9206-6220817A901A}" dt="2024-02-23T07:58:40.481" v="2546" actId="478"/>
          <ac:picMkLst>
            <pc:docMk/>
            <pc:sldMk cId="871084961" sldId="2147376898"/>
            <ac:picMk id="53" creationId="{299E9E34-818A-6396-9FA8-250E723FD532}"/>
          </ac:picMkLst>
        </pc:picChg>
        <pc:picChg chg="add del mod">
          <ac:chgData name="Jay McCord" userId="3b3d54f4-6c01-487d-92f5-b4c10460580b" providerId="ADAL" clId="{6D74BA16-EBBA-4475-9206-6220817A901A}" dt="2024-02-23T07:58:57.665" v="2549" actId="478"/>
          <ac:picMkLst>
            <pc:docMk/>
            <pc:sldMk cId="871084961" sldId="2147376898"/>
            <ac:picMk id="54" creationId="{F353710A-96A8-5884-8A75-01B77621FF2F}"/>
          </ac:picMkLst>
        </pc:picChg>
        <pc:picChg chg="add mod">
          <ac:chgData name="Jay McCord" userId="3b3d54f4-6c01-487d-92f5-b4c10460580b" providerId="ADAL" clId="{6D74BA16-EBBA-4475-9206-6220817A901A}" dt="2024-02-23T07:59:40.447" v="2551"/>
          <ac:picMkLst>
            <pc:docMk/>
            <pc:sldMk cId="871084961" sldId="2147376898"/>
            <ac:picMk id="55" creationId="{502879A3-16A5-BB98-5D5D-90CCF94B8061}"/>
          </ac:picMkLst>
        </pc:picChg>
        <pc:picChg chg="add del mod">
          <ac:chgData name="Jay McCord" userId="3b3d54f4-6c01-487d-92f5-b4c10460580b" providerId="ADAL" clId="{6D74BA16-EBBA-4475-9206-6220817A901A}" dt="2024-02-23T21:37:31.897" v="4117" actId="478"/>
          <ac:picMkLst>
            <pc:docMk/>
            <pc:sldMk cId="871084961" sldId="2147376898"/>
            <ac:picMk id="58" creationId="{CFADBB31-93AA-C12E-02A8-D09E6AB4DAC8}"/>
          </ac:picMkLst>
        </pc:picChg>
      </pc:sldChg>
      <pc:sldChg chg="add del">
        <pc:chgData name="Jay McCord" userId="3b3d54f4-6c01-487d-92f5-b4c10460580b" providerId="ADAL" clId="{6D74BA16-EBBA-4475-9206-6220817A901A}" dt="2024-02-23T02:25:09.681" v="1192"/>
        <pc:sldMkLst>
          <pc:docMk/>
          <pc:sldMk cId="3843041414" sldId="2147376898"/>
        </pc:sldMkLst>
      </pc:sldChg>
      <pc:sldChg chg="modSp add del mod modClrScheme chgLayout">
        <pc:chgData name="Jay McCord" userId="3b3d54f4-6c01-487d-92f5-b4c10460580b" providerId="ADAL" clId="{6D74BA16-EBBA-4475-9206-6220817A901A}" dt="2024-02-23T09:33:25.612" v="3447" actId="47"/>
        <pc:sldMkLst>
          <pc:docMk/>
          <pc:sldMk cId="1699328179" sldId="2147376899"/>
        </pc:sldMkLst>
        <pc:spChg chg="mod ord">
          <ac:chgData name="Jay McCord" userId="3b3d54f4-6c01-487d-92f5-b4c10460580b" providerId="ADAL" clId="{6D74BA16-EBBA-4475-9206-6220817A901A}" dt="2024-02-23T09:31:01.911" v="3385" actId="700"/>
          <ac:spMkLst>
            <pc:docMk/>
            <pc:sldMk cId="1699328179" sldId="2147376899"/>
            <ac:spMk id="4" creationId="{409974B6-534A-2484-E08F-F0D8FDD88F6E}"/>
          </ac:spMkLst>
        </pc:spChg>
        <pc:spChg chg="mod ord">
          <ac:chgData name="Jay McCord" userId="3b3d54f4-6c01-487d-92f5-b4c10460580b" providerId="ADAL" clId="{6D74BA16-EBBA-4475-9206-6220817A901A}" dt="2024-02-23T09:31:01.911" v="3385" actId="700"/>
          <ac:spMkLst>
            <pc:docMk/>
            <pc:sldMk cId="1699328179" sldId="2147376899"/>
            <ac:spMk id="7" creationId="{60250E17-7487-3F6A-BB8E-16036CBA56B8}"/>
          </ac:spMkLst>
        </pc:spChg>
        <pc:spChg chg="mod ord">
          <ac:chgData name="Jay McCord" userId="3b3d54f4-6c01-487d-92f5-b4c10460580b" providerId="ADAL" clId="{6D74BA16-EBBA-4475-9206-6220817A901A}" dt="2024-02-23T09:31:01.911" v="3385" actId="700"/>
          <ac:spMkLst>
            <pc:docMk/>
            <pc:sldMk cId="1699328179" sldId="2147376899"/>
            <ac:spMk id="8" creationId="{9E67B494-9529-DD20-B079-58E136C589ED}"/>
          </ac:spMkLst>
        </pc:spChg>
        <pc:spChg chg="mod ord">
          <ac:chgData name="Jay McCord" userId="3b3d54f4-6c01-487d-92f5-b4c10460580b" providerId="ADAL" clId="{6D74BA16-EBBA-4475-9206-6220817A901A}" dt="2024-02-23T09:31:01.911" v="3385" actId="700"/>
          <ac:spMkLst>
            <pc:docMk/>
            <pc:sldMk cId="1699328179" sldId="2147376899"/>
            <ac:spMk id="33" creationId="{3FA34E1A-AFF0-9B07-D2B5-90CEAA5FA1E7}"/>
          </ac:spMkLst>
        </pc:spChg>
        <pc:spChg chg="mod ord">
          <ac:chgData name="Jay McCord" userId="3b3d54f4-6c01-487d-92f5-b4c10460580b" providerId="ADAL" clId="{6D74BA16-EBBA-4475-9206-6220817A901A}" dt="2024-02-23T09:31:01.911" v="3385" actId="700"/>
          <ac:spMkLst>
            <pc:docMk/>
            <pc:sldMk cId="1699328179" sldId="2147376899"/>
            <ac:spMk id="35" creationId="{D70B4833-B8EF-BFE7-75CA-4547AB16EC33}"/>
          </ac:spMkLst>
        </pc:spChg>
        <pc:spChg chg="mod ord">
          <ac:chgData name="Jay McCord" userId="3b3d54f4-6c01-487d-92f5-b4c10460580b" providerId="ADAL" clId="{6D74BA16-EBBA-4475-9206-6220817A901A}" dt="2024-02-23T09:31:01.911" v="3385" actId="700"/>
          <ac:spMkLst>
            <pc:docMk/>
            <pc:sldMk cId="1699328179" sldId="2147376899"/>
            <ac:spMk id="37" creationId="{1D6ACDE3-DDFE-D7CF-1E29-B9E106C010C2}"/>
          </ac:spMkLst>
        </pc:spChg>
        <pc:spChg chg="mod ord">
          <ac:chgData name="Jay McCord" userId="3b3d54f4-6c01-487d-92f5-b4c10460580b" providerId="ADAL" clId="{6D74BA16-EBBA-4475-9206-6220817A901A}" dt="2024-02-23T09:31:01.911" v="3385" actId="700"/>
          <ac:spMkLst>
            <pc:docMk/>
            <pc:sldMk cId="1699328179" sldId="2147376899"/>
            <ac:spMk id="39" creationId="{CFA463C3-8D9E-E9A3-E5E4-CE21CE64F7B9}"/>
          </ac:spMkLst>
        </pc:spChg>
        <pc:spChg chg="mod ord">
          <ac:chgData name="Jay McCord" userId="3b3d54f4-6c01-487d-92f5-b4c10460580b" providerId="ADAL" clId="{6D74BA16-EBBA-4475-9206-6220817A901A}" dt="2024-02-23T09:31:01.911" v="3385" actId="700"/>
          <ac:spMkLst>
            <pc:docMk/>
            <pc:sldMk cId="1699328179" sldId="2147376899"/>
            <ac:spMk id="41" creationId="{6FDF306E-4DC0-1E73-4734-3499904E407A}"/>
          </ac:spMkLst>
        </pc:spChg>
        <pc:spChg chg="mod ord">
          <ac:chgData name="Jay McCord" userId="3b3d54f4-6c01-487d-92f5-b4c10460580b" providerId="ADAL" clId="{6D74BA16-EBBA-4475-9206-6220817A901A}" dt="2024-02-23T09:31:01.911" v="3385" actId="700"/>
          <ac:spMkLst>
            <pc:docMk/>
            <pc:sldMk cId="1699328179" sldId="2147376899"/>
            <ac:spMk id="45" creationId="{989A4E72-924D-D5A7-AD59-14C0A049FAAD}"/>
          </ac:spMkLst>
        </pc:spChg>
        <pc:picChg chg="mod ord">
          <ac:chgData name="Jay McCord" userId="3b3d54f4-6c01-487d-92f5-b4c10460580b" providerId="ADAL" clId="{6D74BA16-EBBA-4475-9206-6220817A901A}" dt="2024-02-23T09:31:01.911" v="3385" actId="700"/>
          <ac:picMkLst>
            <pc:docMk/>
            <pc:sldMk cId="1699328179" sldId="2147376899"/>
            <ac:picMk id="46" creationId="{D113C154-6F0C-327B-6881-464A6C2E8339}"/>
          </ac:picMkLst>
        </pc:picChg>
        <pc:picChg chg="mod ord">
          <ac:chgData name="Jay McCord" userId="3b3d54f4-6c01-487d-92f5-b4c10460580b" providerId="ADAL" clId="{6D74BA16-EBBA-4475-9206-6220817A901A}" dt="2024-02-23T09:31:01.911" v="3385" actId="700"/>
          <ac:picMkLst>
            <pc:docMk/>
            <pc:sldMk cId="1699328179" sldId="2147376899"/>
            <ac:picMk id="51" creationId="{661E34AF-0793-4FC2-7B5E-543B85054E62}"/>
          </ac:picMkLst>
        </pc:picChg>
        <pc:picChg chg="mod ord">
          <ac:chgData name="Jay McCord" userId="3b3d54f4-6c01-487d-92f5-b4c10460580b" providerId="ADAL" clId="{6D74BA16-EBBA-4475-9206-6220817A901A}" dt="2024-02-23T09:31:01.911" v="3385" actId="700"/>
          <ac:picMkLst>
            <pc:docMk/>
            <pc:sldMk cId="1699328179" sldId="2147376899"/>
            <ac:picMk id="52" creationId="{8D09BF56-D63C-43E8-1A9E-F326B5CA8B87}"/>
          </ac:picMkLst>
        </pc:picChg>
        <pc:picChg chg="mod ord">
          <ac:chgData name="Jay McCord" userId="3b3d54f4-6c01-487d-92f5-b4c10460580b" providerId="ADAL" clId="{6D74BA16-EBBA-4475-9206-6220817A901A}" dt="2024-02-23T09:31:01.911" v="3385" actId="700"/>
          <ac:picMkLst>
            <pc:docMk/>
            <pc:sldMk cId="1699328179" sldId="2147376899"/>
            <ac:picMk id="55" creationId="{502879A3-16A5-BB98-5D5D-90CCF94B8061}"/>
          </ac:picMkLst>
        </pc:picChg>
      </pc:sldChg>
    </pc:docChg>
  </pc:docChgLst>
  <pc:docChgLst>
    <pc:chgData name="Jay McCord" userId="3b3d54f4-6c01-487d-92f5-b4c10460580b" providerId="ADAL" clId="{5F01E111-9E08-4ED1-BB78-1FF098A921BD}"/>
    <pc:docChg chg="undo redo custSel addSld delSld modSld sldOrd addSection delSection modSection">
      <pc:chgData name="Jay McCord" userId="3b3d54f4-6c01-487d-92f5-b4c10460580b" providerId="ADAL" clId="{5F01E111-9E08-4ED1-BB78-1FF098A921BD}" dt="2024-02-15T19:41:22.578" v="2758" actId="47"/>
      <pc:docMkLst>
        <pc:docMk/>
      </pc:docMkLst>
      <pc:sldChg chg="ord modTransition">
        <pc:chgData name="Jay McCord" userId="3b3d54f4-6c01-487d-92f5-b4c10460580b" providerId="ADAL" clId="{5F01E111-9E08-4ED1-BB78-1FF098A921BD}" dt="2024-01-26T19:37:04.657" v="1542"/>
        <pc:sldMkLst>
          <pc:docMk/>
          <pc:sldMk cId="3207937585" sldId="258"/>
        </pc:sldMkLst>
      </pc:sldChg>
      <pc:sldChg chg="del">
        <pc:chgData name="Jay McCord" userId="3b3d54f4-6c01-487d-92f5-b4c10460580b" providerId="ADAL" clId="{5F01E111-9E08-4ED1-BB78-1FF098A921BD}" dt="2024-02-15T19:41:22.578" v="2758" actId="47"/>
        <pc:sldMkLst>
          <pc:docMk/>
          <pc:sldMk cId="542770289" sldId="382"/>
        </pc:sldMkLst>
      </pc:sldChg>
      <pc:sldChg chg="addSp delSp modSp mod ord modTransition">
        <pc:chgData name="Jay McCord" userId="3b3d54f4-6c01-487d-92f5-b4c10460580b" providerId="ADAL" clId="{5F01E111-9E08-4ED1-BB78-1FF098A921BD}" dt="2024-01-26T19:37:59.949" v="1613" actId="1038"/>
        <pc:sldMkLst>
          <pc:docMk/>
          <pc:sldMk cId="1834283522" sldId="386"/>
        </pc:sldMkLst>
        <pc:picChg chg="add del mod">
          <ac:chgData name="Jay McCord" userId="3b3d54f4-6c01-487d-92f5-b4c10460580b" providerId="ADAL" clId="{5F01E111-9E08-4ED1-BB78-1FF098A921BD}" dt="2024-01-26T19:37:54.193" v="1546" actId="478"/>
          <ac:picMkLst>
            <pc:docMk/>
            <pc:sldMk cId="1834283522" sldId="386"/>
            <ac:picMk id="4" creationId="{C28AFDFE-3A20-DF0E-C46E-3518E6151D40}"/>
          </ac:picMkLst>
        </pc:picChg>
        <pc:picChg chg="add mod">
          <ac:chgData name="Jay McCord" userId="3b3d54f4-6c01-487d-92f5-b4c10460580b" providerId="ADAL" clId="{5F01E111-9E08-4ED1-BB78-1FF098A921BD}" dt="2024-01-26T19:37:59.949" v="1613" actId="1038"/>
          <ac:picMkLst>
            <pc:docMk/>
            <pc:sldMk cId="1834283522" sldId="386"/>
            <ac:picMk id="5" creationId="{7B8DC3EF-2259-2D0D-D060-4CE14485B87F}"/>
          </ac:picMkLst>
        </pc:picChg>
      </pc:sldChg>
      <pc:sldChg chg="del">
        <pc:chgData name="Jay McCord" userId="3b3d54f4-6c01-487d-92f5-b4c10460580b" providerId="ADAL" clId="{5F01E111-9E08-4ED1-BB78-1FF098A921BD}" dt="2024-02-15T19:41:22.578" v="2758" actId="47"/>
        <pc:sldMkLst>
          <pc:docMk/>
          <pc:sldMk cId="3646382419" sldId="387"/>
        </pc:sldMkLst>
      </pc:sldChg>
      <pc:sldChg chg="addSp modSp del mod ord">
        <pc:chgData name="Jay McCord" userId="3b3d54f4-6c01-487d-92f5-b4c10460580b" providerId="ADAL" clId="{5F01E111-9E08-4ED1-BB78-1FF098A921BD}" dt="2024-01-26T18:53:41.633" v="779" actId="47"/>
        <pc:sldMkLst>
          <pc:docMk/>
          <pc:sldMk cId="1677831292" sldId="390"/>
        </pc:sldMkLst>
        <pc:spChg chg="add mod">
          <ac:chgData name="Jay McCord" userId="3b3d54f4-6c01-487d-92f5-b4c10460580b" providerId="ADAL" clId="{5F01E111-9E08-4ED1-BB78-1FF098A921BD}" dt="2024-01-26T18:35:01.936" v="597" actId="1076"/>
          <ac:spMkLst>
            <pc:docMk/>
            <pc:sldMk cId="1677831292" sldId="390"/>
            <ac:spMk id="4" creationId="{CF15961E-6132-6297-EA93-BC500C357567}"/>
          </ac:spMkLst>
        </pc:spChg>
      </pc:sldChg>
      <pc:sldChg chg="addSp modSp del mod ord">
        <pc:chgData name="Jay McCord" userId="3b3d54f4-6c01-487d-92f5-b4c10460580b" providerId="ADAL" clId="{5F01E111-9E08-4ED1-BB78-1FF098A921BD}" dt="2024-01-26T21:35:11.820" v="2273" actId="47"/>
        <pc:sldMkLst>
          <pc:docMk/>
          <pc:sldMk cId="2491999087" sldId="396"/>
        </pc:sldMkLst>
        <pc:spChg chg="add mod">
          <ac:chgData name="Jay McCord" userId="3b3d54f4-6c01-487d-92f5-b4c10460580b" providerId="ADAL" clId="{5F01E111-9E08-4ED1-BB78-1FF098A921BD}" dt="2024-01-26T19:09:54.994" v="818" actId="1076"/>
          <ac:spMkLst>
            <pc:docMk/>
            <pc:sldMk cId="2491999087" sldId="396"/>
            <ac:spMk id="4" creationId="{059443EF-BE5F-5140-E71E-8C22607CFFBF}"/>
          </ac:spMkLst>
        </pc:spChg>
      </pc:sldChg>
      <pc:sldChg chg="addSp modSp del mod ord">
        <pc:chgData name="Jay McCord" userId="3b3d54f4-6c01-487d-92f5-b4c10460580b" providerId="ADAL" clId="{5F01E111-9E08-4ED1-BB78-1FF098A921BD}" dt="2024-01-26T19:09:46.078" v="817" actId="47"/>
        <pc:sldMkLst>
          <pc:docMk/>
          <pc:sldMk cId="2670530928" sldId="397"/>
        </pc:sldMkLst>
        <pc:spChg chg="add mod">
          <ac:chgData name="Jay McCord" userId="3b3d54f4-6c01-487d-92f5-b4c10460580b" providerId="ADAL" clId="{5F01E111-9E08-4ED1-BB78-1FF098A921BD}" dt="2024-01-26T18:57:34.889" v="791" actId="1076"/>
          <ac:spMkLst>
            <pc:docMk/>
            <pc:sldMk cId="2670530928" sldId="397"/>
            <ac:spMk id="14" creationId="{44AB5F01-0252-C389-E000-9EF1B24C212C}"/>
          </ac:spMkLst>
        </pc:spChg>
        <pc:spChg chg="mod">
          <ac:chgData name="Jay McCord" userId="3b3d54f4-6c01-487d-92f5-b4c10460580b" providerId="ADAL" clId="{5F01E111-9E08-4ED1-BB78-1FF098A921BD}" dt="2024-01-26T18:57:38.067" v="793" actId="1076"/>
          <ac:spMkLst>
            <pc:docMk/>
            <pc:sldMk cId="2670530928" sldId="397"/>
            <ac:spMk id="42" creationId="{717CDB03-9968-8314-D314-1E58458A22E7}"/>
          </ac:spMkLst>
        </pc:spChg>
        <pc:cxnChg chg="mod">
          <ac:chgData name="Jay McCord" userId="3b3d54f4-6c01-487d-92f5-b4c10460580b" providerId="ADAL" clId="{5F01E111-9E08-4ED1-BB78-1FF098A921BD}" dt="2024-01-26T18:57:38.067" v="793" actId="1076"/>
          <ac:cxnSpMkLst>
            <pc:docMk/>
            <pc:sldMk cId="2670530928" sldId="397"/>
            <ac:cxnSpMk id="45" creationId="{64D46CD2-0628-DB55-BB4A-C722AB4A75AF}"/>
          </ac:cxnSpMkLst>
        </pc:cxnChg>
      </pc:sldChg>
      <pc:sldChg chg="del">
        <pc:chgData name="Jay McCord" userId="3b3d54f4-6c01-487d-92f5-b4c10460580b" providerId="ADAL" clId="{5F01E111-9E08-4ED1-BB78-1FF098A921BD}" dt="2024-02-15T19:41:22.578" v="2758" actId="47"/>
        <pc:sldMkLst>
          <pc:docMk/>
          <pc:sldMk cId="3975668554" sldId="398"/>
        </pc:sldMkLst>
      </pc:sldChg>
      <pc:sldChg chg="addSp modSp del mod ord">
        <pc:chgData name="Jay McCord" userId="3b3d54f4-6c01-487d-92f5-b4c10460580b" providerId="ADAL" clId="{5F01E111-9E08-4ED1-BB78-1FF098A921BD}" dt="2024-01-26T18:33:01.148" v="515" actId="47"/>
        <pc:sldMkLst>
          <pc:docMk/>
          <pc:sldMk cId="1839499044" sldId="399"/>
        </pc:sldMkLst>
        <pc:spChg chg="add mod">
          <ac:chgData name="Jay McCord" userId="3b3d54f4-6c01-487d-92f5-b4c10460580b" providerId="ADAL" clId="{5F01E111-9E08-4ED1-BB78-1FF098A921BD}" dt="2024-01-26T18:28:17.131" v="474" actId="1076"/>
          <ac:spMkLst>
            <pc:docMk/>
            <pc:sldMk cId="1839499044" sldId="399"/>
            <ac:spMk id="10" creationId="{79D81696-870F-52AD-6C56-96832395EFE2}"/>
          </ac:spMkLst>
        </pc:spChg>
      </pc:sldChg>
      <pc:sldChg chg="addSp delSp modSp mod ord modTransition modNotesTx">
        <pc:chgData name="Jay McCord" userId="3b3d54f4-6c01-487d-92f5-b4c10460580b" providerId="ADAL" clId="{5F01E111-9E08-4ED1-BB78-1FF098A921BD}" dt="2024-01-30T20:38:27.509" v="2754"/>
        <pc:sldMkLst>
          <pc:docMk/>
          <pc:sldMk cId="1923373844" sldId="400"/>
        </pc:sldMkLst>
        <pc:spChg chg="mod">
          <ac:chgData name="Jay McCord" userId="3b3d54f4-6c01-487d-92f5-b4c10460580b" providerId="ADAL" clId="{5F01E111-9E08-4ED1-BB78-1FF098A921BD}" dt="2024-01-26T20:02:13.656" v="2267" actId="1076"/>
          <ac:spMkLst>
            <pc:docMk/>
            <pc:sldMk cId="1923373844" sldId="400"/>
            <ac:spMk id="2" creationId="{76B92CF4-7099-B2AA-568F-CE717ABBA31A}"/>
          </ac:spMkLst>
        </pc:spChg>
        <pc:spChg chg="add del mod">
          <ac:chgData name="Jay McCord" userId="3b3d54f4-6c01-487d-92f5-b4c10460580b" providerId="ADAL" clId="{5F01E111-9E08-4ED1-BB78-1FF098A921BD}" dt="2024-01-26T19:37:32.335" v="1543" actId="478"/>
          <ac:spMkLst>
            <pc:docMk/>
            <pc:sldMk cId="1923373844" sldId="400"/>
            <ac:spMk id="3" creationId="{EB525FEA-39D4-2DA0-BDC5-1FC8D9ABFCF0}"/>
          </ac:spMkLst>
        </pc:spChg>
        <pc:spChg chg="mod">
          <ac:chgData name="Jay McCord" userId="3b3d54f4-6c01-487d-92f5-b4c10460580b" providerId="ADAL" clId="{5F01E111-9E08-4ED1-BB78-1FF098A921BD}" dt="2024-01-26T18:22:34.204" v="344" actId="20577"/>
          <ac:spMkLst>
            <pc:docMk/>
            <pc:sldMk cId="1923373844" sldId="400"/>
            <ac:spMk id="9" creationId="{8A4F0486-5A58-0A47-4D93-9B640A7C3775}"/>
          </ac:spMkLst>
        </pc:spChg>
        <pc:picChg chg="add del mod">
          <ac:chgData name="Jay McCord" userId="3b3d54f4-6c01-487d-92f5-b4c10460580b" providerId="ADAL" clId="{5F01E111-9E08-4ED1-BB78-1FF098A921BD}" dt="2024-01-30T20:35:09.187" v="2736" actId="478"/>
          <ac:picMkLst>
            <pc:docMk/>
            <pc:sldMk cId="1923373844" sldId="400"/>
            <ac:picMk id="3" creationId="{129CF294-033E-2545-EA4A-659EA82553CD}"/>
          </ac:picMkLst>
        </pc:picChg>
        <pc:picChg chg="add mod">
          <ac:chgData name="Jay McCord" userId="3b3d54f4-6c01-487d-92f5-b4c10460580b" providerId="ADAL" clId="{5F01E111-9E08-4ED1-BB78-1FF098A921BD}" dt="2024-01-26T19:38:31.191" v="1732" actId="1037"/>
          <ac:picMkLst>
            <pc:docMk/>
            <pc:sldMk cId="1923373844" sldId="400"/>
            <ac:picMk id="7" creationId="{64A9C4EF-67F4-29D1-D896-5098F89F5B30}"/>
          </ac:picMkLst>
        </pc:picChg>
        <pc:picChg chg="add mod">
          <ac:chgData name="Jay McCord" userId="3b3d54f4-6c01-487d-92f5-b4c10460580b" providerId="ADAL" clId="{5F01E111-9E08-4ED1-BB78-1FF098A921BD}" dt="2024-01-26T19:38:44.451" v="1822" actId="1036"/>
          <ac:picMkLst>
            <pc:docMk/>
            <pc:sldMk cId="1923373844" sldId="400"/>
            <ac:picMk id="11" creationId="{ACAC8FAA-3A63-9B1E-7A7D-E82C42E91DB6}"/>
          </ac:picMkLst>
        </pc:picChg>
        <pc:picChg chg="mod modCrop">
          <ac:chgData name="Jay McCord" userId="3b3d54f4-6c01-487d-92f5-b4c10460580b" providerId="ADAL" clId="{5F01E111-9E08-4ED1-BB78-1FF098A921BD}" dt="2024-01-26T21:58:26.558" v="2732"/>
          <ac:picMkLst>
            <pc:docMk/>
            <pc:sldMk cId="1923373844" sldId="400"/>
            <ac:picMk id="13" creationId="{3CD19516-D535-389D-F2A1-CD5A366F3FA7}"/>
          </ac:picMkLst>
        </pc:picChg>
      </pc:sldChg>
      <pc:sldChg chg="del">
        <pc:chgData name="Jay McCord" userId="3b3d54f4-6c01-487d-92f5-b4c10460580b" providerId="ADAL" clId="{5F01E111-9E08-4ED1-BB78-1FF098A921BD}" dt="2024-02-15T19:41:22.578" v="2758" actId="47"/>
        <pc:sldMkLst>
          <pc:docMk/>
          <pc:sldMk cId="3768097447" sldId="401"/>
        </pc:sldMkLst>
      </pc:sldChg>
      <pc:sldChg chg="addSp modSp del mod ord">
        <pc:chgData name="Jay McCord" userId="3b3d54f4-6c01-487d-92f5-b4c10460580b" providerId="ADAL" clId="{5F01E111-9E08-4ED1-BB78-1FF098A921BD}" dt="2024-02-15T19:41:22.578" v="2758" actId="47"/>
        <pc:sldMkLst>
          <pc:docMk/>
          <pc:sldMk cId="4019708152" sldId="402"/>
        </pc:sldMkLst>
        <pc:spChg chg="add mod">
          <ac:chgData name="Jay McCord" userId="3b3d54f4-6c01-487d-92f5-b4c10460580b" providerId="ADAL" clId="{5F01E111-9E08-4ED1-BB78-1FF098A921BD}" dt="2024-01-26T21:37:44.751" v="2278" actId="1076"/>
          <ac:spMkLst>
            <pc:docMk/>
            <pc:sldMk cId="4019708152" sldId="402"/>
            <ac:spMk id="8" creationId="{596E1514-CDF3-5419-7631-633E5AE4FED2}"/>
          </ac:spMkLst>
        </pc:spChg>
      </pc:sldChg>
      <pc:sldChg chg="del">
        <pc:chgData name="Jay McCord" userId="3b3d54f4-6c01-487d-92f5-b4c10460580b" providerId="ADAL" clId="{5F01E111-9E08-4ED1-BB78-1FF098A921BD}" dt="2024-02-15T19:41:22.578" v="2758" actId="47"/>
        <pc:sldMkLst>
          <pc:docMk/>
          <pc:sldMk cId="1867388794" sldId="403"/>
        </pc:sldMkLst>
      </pc:sldChg>
      <pc:sldChg chg="del">
        <pc:chgData name="Jay McCord" userId="3b3d54f4-6c01-487d-92f5-b4c10460580b" providerId="ADAL" clId="{5F01E111-9E08-4ED1-BB78-1FF098A921BD}" dt="2024-02-15T19:41:22.578" v="2758" actId="47"/>
        <pc:sldMkLst>
          <pc:docMk/>
          <pc:sldMk cId="1145363105" sldId="404"/>
        </pc:sldMkLst>
      </pc:sldChg>
      <pc:sldChg chg="del">
        <pc:chgData name="Jay McCord" userId="3b3d54f4-6c01-487d-92f5-b4c10460580b" providerId="ADAL" clId="{5F01E111-9E08-4ED1-BB78-1FF098A921BD}" dt="2024-02-15T19:41:22.578" v="2758" actId="47"/>
        <pc:sldMkLst>
          <pc:docMk/>
          <pc:sldMk cId="1028698605" sldId="405"/>
        </pc:sldMkLst>
      </pc:sldChg>
      <pc:sldChg chg="del">
        <pc:chgData name="Jay McCord" userId="3b3d54f4-6c01-487d-92f5-b4c10460580b" providerId="ADAL" clId="{5F01E111-9E08-4ED1-BB78-1FF098A921BD}" dt="2024-02-15T19:41:22.578" v="2758" actId="47"/>
        <pc:sldMkLst>
          <pc:docMk/>
          <pc:sldMk cId="4179105596" sldId="406"/>
        </pc:sldMkLst>
      </pc:sldChg>
      <pc:sldChg chg="del">
        <pc:chgData name="Jay McCord" userId="3b3d54f4-6c01-487d-92f5-b4c10460580b" providerId="ADAL" clId="{5F01E111-9E08-4ED1-BB78-1FF098A921BD}" dt="2024-02-15T19:41:22.578" v="2758" actId="47"/>
        <pc:sldMkLst>
          <pc:docMk/>
          <pc:sldMk cId="3123088481" sldId="408"/>
        </pc:sldMkLst>
      </pc:sldChg>
      <pc:sldChg chg="del">
        <pc:chgData name="Jay McCord" userId="3b3d54f4-6c01-487d-92f5-b4c10460580b" providerId="ADAL" clId="{5F01E111-9E08-4ED1-BB78-1FF098A921BD}" dt="2024-02-15T19:41:22.578" v="2758" actId="47"/>
        <pc:sldMkLst>
          <pc:docMk/>
          <pc:sldMk cId="2023928305" sldId="2147376870"/>
        </pc:sldMkLst>
      </pc:sldChg>
      <pc:sldChg chg="del">
        <pc:chgData name="Jay McCord" userId="3b3d54f4-6c01-487d-92f5-b4c10460580b" providerId="ADAL" clId="{5F01E111-9E08-4ED1-BB78-1FF098A921BD}" dt="2024-02-15T19:41:22.578" v="2758" actId="47"/>
        <pc:sldMkLst>
          <pc:docMk/>
          <pc:sldMk cId="2138004903" sldId="2147376871"/>
        </pc:sldMkLst>
      </pc:sldChg>
      <pc:sldChg chg="del">
        <pc:chgData name="Jay McCord" userId="3b3d54f4-6c01-487d-92f5-b4c10460580b" providerId="ADAL" clId="{5F01E111-9E08-4ED1-BB78-1FF098A921BD}" dt="2024-02-15T19:41:22.578" v="2758" actId="47"/>
        <pc:sldMkLst>
          <pc:docMk/>
          <pc:sldMk cId="1090365840" sldId="2147376872"/>
        </pc:sldMkLst>
      </pc:sldChg>
      <pc:sldChg chg="del">
        <pc:chgData name="Jay McCord" userId="3b3d54f4-6c01-487d-92f5-b4c10460580b" providerId="ADAL" clId="{5F01E111-9E08-4ED1-BB78-1FF098A921BD}" dt="2024-02-15T19:41:22.578" v="2758" actId="47"/>
        <pc:sldMkLst>
          <pc:docMk/>
          <pc:sldMk cId="3600404115" sldId="2147376873"/>
        </pc:sldMkLst>
      </pc:sldChg>
      <pc:sldChg chg="add del">
        <pc:chgData name="Jay McCord" userId="3b3d54f4-6c01-487d-92f5-b4c10460580b" providerId="ADAL" clId="{5F01E111-9E08-4ED1-BB78-1FF098A921BD}" dt="2024-02-15T19:41:22.578" v="2758" actId="47"/>
        <pc:sldMkLst>
          <pc:docMk/>
          <pc:sldMk cId="295156013" sldId="2147376874"/>
        </pc:sldMkLst>
      </pc:sldChg>
      <pc:sldChg chg="add del">
        <pc:chgData name="Jay McCord" userId="3b3d54f4-6c01-487d-92f5-b4c10460580b" providerId="ADAL" clId="{5F01E111-9E08-4ED1-BB78-1FF098A921BD}" dt="2024-02-15T19:41:22.578" v="2758" actId="47"/>
        <pc:sldMkLst>
          <pc:docMk/>
          <pc:sldMk cId="4204626125" sldId="2147376875"/>
        </pc:sldMkLst>
      </pc:sldChg>
      <pc:sldChg chg="add del">
        <pc:chgData name="Jay McCord" userId="3b3d54f4-6c01-487d-92f5-b4c10460580b" providerId="ADAL" clId="{5F01E111-9E08-4ED1-BB78-1FF098A921BD}" dt="2024-02-15T19:41:22.578" v="2758" actId="47"/>
        <pc:sldMkLst>
          <pc:docMk/>
          <pc:sldMk cId="940117854" sldId="2147376876"/>
        </pc:sldMkLst>
      </pc:sldChg>
      <pc:sldChg chg="add del">
        <pc:chgData name="Jay McCord" userId="3b3d54f4-6c01-487d-92f5-b4c10460580b" providerId="ADAL" clId="{5F01E111-9E08-4ED1-BB78-1FF098A921BD}" dt="2024-02-15T19:41:22.578" v="2758" actId="47"/>
        <pc:sldMkLst>
          <pc:docMk/>
          <pc:sldMk cId="191049150" sldId="2147376877"/>
        </pc:sldMkLst>
      </pc:sldChg>
      <pc:sldChg chg="add del">
        <pc:chgData name="Jay McCord" userId="3b3d54f4-6c01-487d-92f5-b4c10460580b" providerId="ADAL" clId="{5F01E111-9E08-4ED1-BB78-1FF098A921BD}" dt="2024-02-15T19:41:22.578" v="2758" actId="47"/>
        <pc:sldMkLst>
          <pc:docMk/>
          <pc:sldMk cId="3153263342" sldId="2147376878"/>
        </pc:sldMkLst>
      </pc:sldChg>
      <pc:sldChg chg="add del">
        <pc:chgData name="Jay McCord" userId="3b3d54f4-6c01-487d-92f5-b4c10460580b" providerId="ADAL" clId="{5F01E111-9E08-4ED1-BB78-1FF098A921BD}" dt="2024-02-15T19:41:22.578" v="2758" actId="47"/>
        <pc:sldMkLst>
          <pc:docMk/>
          <pc:sldMk cId="3903735809" sldId="2147376879"/>
        </pc:sldMkLst>
      </pc:sldChg>
      <pc:sldChg chg="add del">
        <pc:chgData name="Jay McCord" userId="3b3d54f4-6c01-487d-92f5-b4c10460580b" providerId="ADAL" clId="{5F01E111-9E08-4ED1-BB78-1FF098A921BD}" dt="2024-02-15T19:41:22.578" v="2758" actId="47"/>
        <pc:sldMkLst>
          <pc:docMk/>
          <pc:sldMk cId="42355598" sldId="2147376880"/>
        </pc:sldMkLst>
      </pc:sldChg>
      <pc:sldChg chg="add del">
        <pc:chgData name="Jay McCord" userId="3b3d54f4-6c01-487d-92f5-b4c10460580b" providerId="ADAL" clId="{5F01E111-9E08-4ED1-BB78-1FF098A921BD}" dt="2024-02-15T19:41:22.578" v="2758" actId="47"/>
        <pc:sldMkLst>
          <pc:docMk/>
          <pc:sldMk cId="2403375729" sldId="2147376881"/>
        </pc:sldMkLst>
      </pc:sldChg>
      <pc:sldChg chg="addSp delSp modSp new del mod modTransition modClrScheme chgLayout modNotesTx">
        <pc:chgData name="Jay McCord" userId="3b3d54f4-6c01-487d-92f5-b4c10460580b" providerId="ADAL" clId="{5F01E111-9E08-4ED1-BB78-1FF098A921BD}" dt="2024-01-30T20:39:03.951" v="2755" actId="47"/>
        <pc:sldMkLst>
          <pc:docMk/>
          <pc:sldMk cId="2549889917" sldId="2147376882"/>
        </pc:sldMkLst>
        <pc:spChg chg="del mod ord">
          <ac:chgData name="Jay McCord" userId="3b3d54f4-6c01-487d-92f5-b4c10460580b" providerId="ADAL" clId="{5F01E111-9E08-4ED1-BB78-1FF098A921BD}" dt="2024-01-26T18:23:17.518" v="350" actId="700"/>
          <ac:spMkLst>
            <pc:docMk/>
            <pc:sldMk cId="2549889917" sldId="2147376882"/>
            <ac:spMk id="2" creationId="{AA9B59F1-BB63-09B6-09B9-6F8FBE59E3AF}"/>
          </ac:spMkLst>
        </pc:spChg>
        <pc:spChg chg="mod ord">
          <ac:chgData name="Jay McCord" userId="3b3d54f4-6c01-487d-92f5-b4c10460580b" providerId="ADAL" clId="{5F01E111-9E08-4ED1-BB78-1FF098A921BD}" dt="2024-01-26T18:42:51.246" v="631" actId="700"/>
          <ac:spMkLst>
            <pc:docMk/>
            <pc:sldMk cId="2549889917" sldId="2147376882"/>
            <ac:spMk id="3" creationId="{A4141DC2-2C9D-22B6-37EC-18C2A655615C}"/>
          </ac:spMkLst>
        </pc:spChg>
        <pc:spChg chg="del mod ord">
          <ac:chgData name="Jay McCord" userId="3b3d54f4-6c01-487d-92f5-b4c10460580b" providerId="ADAL" clId="{5F01E111-9E08-4ED1-BB78-1FF098A921BD}" dt="2024-01-26T18:23:17.518" v="350" actId="700"/>
          <ac:spMkLst>
            <pc:docMk/>
            <pc:sldMk cId="2549889917" sldId="2147376882"/>
            <ac:spMk id="4" creationId="{5CEEDBB6-D65D-2EBC-3340-CB08C33925AD}"/>
          </ac:spMkLst>
        </pc:spChg>
        <pc:spChg chg="add del mod">
          <ac:chgData name="Jay McCord" userId="3b3d54f4-6c01-487d-92f5-b4c10460580b" providerId="ADAL" clId="{5F01E111-9E08-4ED1-BB78-1FF098A921BD}" dt="2024-01-30T20:37:40.647" v="2749"/>
          <ac:spMkLst>
            <pc:docMk/>
            <pc:sldMk cId="2549889917" sldId="2147376882"/>
            <ac:spMk id="4" creationId="{D0B19624-DC2D-EC5B-3A28-BCEB828524D5}"/>
          </ac:spMkLst>
        </pc:spChg>
        <pc:spChg chg="del mod ord">
          <ac:chgData name="Jay McCord" userId="3b3d54f4-6c01-487d-92f5-b4c10460580b" providerId="ADAL" clId="{5F01E111-9E08-4ED1-BB78-1FF098A921BD}" dt="2024-01-26T18:23:17.518" v="350" actId="700"/>
          <ac:spMkLst>
            <pc:docMk/>
            <pc:sldMk cId="2549889917" sldId="2147376882"/>
            <ac:spMk id="5" creationId="{AF7E5A87-864A-B89C-DDCB-1029BC6919E7}"/>
          </ac:spMkLst>
        </pc:spChg>
        <pc:spChg chg="del mod ord">
          <ac:chgData name="Jay McCord" userId="3b3d54f4-6c01-487d-92f5-b4c10460580b" providerId="ADAL" clId="{5F01E111-9E08-4ED1-BB78-1FF098A921BD}" dt="2024-01-26T18:23:17.518" v="350" actId="700"/>
          <ac:spMkLst>
            <pc:docMk/>
            <pc:sldMk cId="2549889917" sldId="2147376882"/>
            <ac:spMk id="6" creationId="{05A54262-F5B2-D962-5F3F-22F5021EEE2F}"/>
          </ac:spMkLst>
        </pc:spChg>
        <pc:spChg chg="mod ord">
          <ac:chgData name="Jay McCord" userId="3b3d54f4-6c01-487d-92f5-b4c10460580b" providerId="ADAL" clId="{5F01E111-9E08-4ED1-BB78-1FF098A921BD}" dt="2024-01-26T18:42:51.246" v="631" actId="700"/>
          <ac:spMkLst>
            <pc:docMk/>
            <pc:sldMk cId="2549889917" sldId="2147376882"/>
            <ac:spMk id="7" creationId="{9B141315-5D2D-AA3D-CB3D-2CA561D58C9A}"/>
          </ac:spMkLst>
        </pc:spChg>
        <pc:spChg chg="mod ord">
          <ac:chgData name="Jay McCord" userId="3b3d54f4-6c01-487d-92f5-b4c10460580b" providerId="ADAL" clId="{5F01E111-9E08-4ED1-BB78-1FF098A921BD}" dt="2024-01-26T18:42:51.246" v="631" actId="700"/>
          <ac:spMkLst>
            <pc:docMk/>
            <pc:sldMk cId="2549889917" sldId="2147376882"/>
            <ac:spMk id="8" creationId="{105597E4-30FF-65B7-BEA3-D06A691673A7}"/>
          </ac:spMkLst>
        </pc:spChg>
        <pc:spChg chg="add mod ord">
          <ac:chgData name="Jay McCord" userId="3b3d54f4-6c01-487d-92f5-b4c10460580b" providerId="ADAL" clId="{5F01E111-9E08-4ED1-BB78-1FF098A921BD}" dt="2024-01-26T18:42:51.246" v="631" actId="700"/>
          <ac:spMkLst>
            <pc:docMk/>
            <pc:sldMk cId="2549889917" sldId="2147376882"/>
            <ac:spMk id="9" creationId="{732E85B3-409C-9A20-9CDE-E7ECA49D018C}"/>
          </ac:spMkLst>
        </pc:spChg>
        <pc:spChg chg="add mod ord">
          <ac:chgData name="Jay McCord" userId="3b3d54f4-6c01-487d-92f5-b4c10460580b" providerId="ADAL" clId="{5F01E111-9E08-4ED1-BB78-1FF098A921BD}" dt="2024-01-26T18:42:51.246" v="631" actId="700"/>
          <ac:spMkLst>
            <pc:docMk/>
            <pc:sldMk cId="2549889917" sldId="2147376882"/>
            <ac:spMk id="10" creationId="{0938DBA6-071D-7544-903C-E7504BBBB39B}"/>
          </ac:spMkLst>
        </pc:spChg>
        <pc:spChg chg="add mod ord">
          <ac:chgData name="Jay McCord" userId="3b3d54f4-6c01-487d-92f5-b4c10460580b" providerId="ADAL" clId="{5F01E111-9E08-4ED1-BB78-1FF098A921BD}" dt="2024-01-26T18:42:51.246" v="631" actId="700"/>
          <ac:spMkLst>
            <pc:docMk/>
            <pc:sldMk cId="2549889917" sldId="2147376882"/>
            <ac:spMk id="11" creationId="{E0B608E0-0005-F259-BE72-8D9AEE04F59A}"/>
          </ac:spMkLst>
        </pc:spChg>
        <pc:spChg chg="add del mod ord">
          <ac:chgData name="Jay McCord" userId="3b3d54f4-6c01-487d-92f5-b4c10460580b" providerId="ADAL" clId="{5F01E111-9E08-4ED1-BB78-1FF098A921BD}" dt="2024-01-26T18:23:26.302" v="351"/>
          <ac:spMkLst>
            <pc:docMk/>
            <pc:sldMk cId="2549889917" sldId="2147376882"/>
            <ac:spMk id="12" creationId="{33B1E4E6-5054-9721-2DC0-856F0850B1EF}"/>
          </ac:spMkLst>
        </pc:spChg>
        <pc:spChg chg="add del mod">
          <ac:chgData name="Jay McCord" userId="3b3d54f4-6c01-487d-92f5-b4c10460580b" providerId="ADAL" clId="{5F01E111-9E08-4ED1-BB78-1FF098A921BD}" dt="2024-01-30T20:38:19.203" v="2752" actId="478"/>
          <ac:spMkLst>
            <pc:docMk/>
            <pc:sldMk cId="2549889917" sldId="2147376882"/>
            <ac:spMk id="12" creationId="{9B87C4BA-97E7-03C3-4166-4221C832AF45}"/>
          </ac:spMkLst>
        </pc:spChg>
        <pc:spChg chg="add del mod ord">
          <ac:chgData name="Jay McCord" userId="3b3d54f4-6c01-487d-92f5-b4c10460580b" providerId="ADAL" clId="{5F01E111-9E08-4ED1-BB78-1FF098A921BD}" dt="2024-01-26T18:23:47.553" v="352"/>
          <ac:spMkLst>
            <pc:docMk/>
            <pc:sldMk cId="2549889917" sldId="2147376882"/>
            <ac:spMk id="13" creationId="{F8A38B96-CD5A-3903-765E-2125DFB018CE}"/>
          </ac:spMkLst>
        </pc:spChg>
        <pc:spChg chg="add del mod">
          <ac:chgData name="Jay McCord" userId="3b3d54f4-6c01-487d-92f5-b4c10460580b" providerId="ADAL" clId="{5F01E111-9E08-4ED1-BB78-1FF098A921BD}" dt="2024-01-26T19:39:51.564" v="1904" actId="478"/>
          <ac:spMkLst>
            <pc:docMk/>
            <pc:sldMk cId="2549889917" sldId="2147376882"/>
            <ac:spMk id="16" creationId="{7ECE2C19-E902-2FCF-9B24-25F5AD0BB1EC}"/>
          </ac:spMkLst>
        </pc:spChg>
        <pc:spChg chg="add del mod">
          <ac:chgData name="Jay McCord" userId="3b3d54f4-6c01-487d-92f5-b4c10460580b" providerId="ADAL" clId="{5F01E111-9E08-4ED1-BB78-1FF098A921BD}" dt="2024-01-26T19:39:51.564" v="1904" actId="478"/>
          <ac:spMkLst>
            <pc:docMk/>
            <pc:sldMk cId="2549889917" sldId="2147376882"/>
            <ac:spMk id="17" creationId="{3619C2F7-C188-FB3C-DF35-2B877126447F}"/>
          </ac:spMkLst>
        </pc:spChg>
        <pc:spChg chg="add del mod">
          <ac:chgData name="Jay McCord" userId="3b3d54f4-6c01-487d-92f5-b4c10460580b" providerId="ADAL" clId="{5F01E111-9E08-4ED1-BB78-1FF098A921BD}" dt="2024-01-26T19:39:51.564" v="1904" actId="478"/>
          <ac:spMkLst>
            <pc:docMk/>
            <pc:sldMk cId="2549889917" sldId="2147376882"/>
            <ac:spMk id="18" creationId="{FE449FDA-62C6-A5D3-9ACE-9B03AE97EDF3}"/>
          </ac:spMkLst>
        </pc:spChg>
        <pc:spChg chg="add del mod">
          <ac:chgData name="Jay McCord" userId="3b3d54f4-6c01-487d-92f5-b4c10460580b" providerId="ADAL" clId="{5F01E111-9E08-4ED1-BB78-1FF098A921BD}" dt="2024-01-26T19:40:27.122" v="1951" actId="478"/>
          <ac:spMkLst>
            <pc:docMk/>
            <pc:sldMk cId="2549889917" sldId="2147376882"/>
            <ac:spMk id="19" creationId="{8C956280-C5EF-5F8E-B944-6ACBA28840EB}"/>
          </ac:spMkLst>
        </pc:spChg>
        <pc:spChg chg="add del mod">
          <ac:chgData name="Jay McCord" userId="3b3d54f4-6c01-487d-92f5-b4c10460580b" providerId="ADAL" clId="{5F01E111-9E08-4ED1-BB78-1FF098A921BD}" dt="2024-01-26T19:40:27.122" v="1951" actId="478"/>
          <ac:spMkLst>
            <pc:docMk/>
            <pc:sldMk cId="2549889917" sldId="2147376882"/>
            <ac:spMk id="20" creationId="{96DE3D5B-2ABF-F923-CA33-EE1BA6066BA4}"/>
          </ac:spMkLst>
        </pc:spChg>
        <pc:spChg chg="add del mod">
          <ac:chgData name="Jay McCord" userId="3b3d54f4-6c01-487d-92f5-b4c10460580b" providerId="ADAL" clId="{5F01E111-9E08-4ED1-BB78-1FF098A921BD}" dt="2024-01-26T19:40:27.122" v="1951" actId="478"/>
          <ac:spMkLst>
            <pc:docMk/>
            <pc:sldMk cId="2549889917" sldId="2147376882"/>
            <ac:spMk id="21" creationId="{25F6F8A0-EE88-33A6-919F-B7EFE0F18E26}"/>
          </ac:spMkLst>
        </pc:spChg>
        <pc:spChg chg="add mod">
          <ac:chgData name="Jay McCord" userId="3b3d54f4-6c01-487d-92f5-b4c10460580b" providerId="ADAL" clId="{5F01E111-9E08-4ED1-BB78-1FF098A921BD}" dt="2024-01-26T20:02:19.573" v="2268"/>
          <ac:spMkLst>
            <pc:docMk/>
            <pc:sldMk cId="2549889917" sldId="2147376882"/>
            <ac:spMk id="22" creationId="{A833A9F0-2D89-CBC8-B477-40FF886D7C55}"/>
          </ac:spMkLst>
        </pc:spChg>
        <pc:picChg chg="add mod">
          <ac:chgData name="Jay McCord" userId="3b3d54f4-6c01-487d-92f5-b4c10460580b" providerId="ADAL" clId="{5F01E111-9E08-4ED1-BB78-1FF098A921BD}" dt="2024-01-30T20:37:40.647" v="2749"/>
          <ac:picMkLst>
            <pc:docMk/>
            <pc:sldMk cId="2549889917" sldId="2147376882"/>
            <ac:picMk id="5" creationId="{3911DA4C-57EE-FA94-7404-0A2B01CE81BB}"/>
          </ac:picMkLst>
        </pc:picChg>
        <pc:picChg chg="add mod">
          <ac:chgData name="Jay McCord" userId="3b3d54f4-6c01-487d-92f5-b4c10460580b" providerId="ADAL" clId="{5F01E111-9E08-4ED1-BB78-1FF098A921BD}" dt="2024-01-30T20:37:49.920" v="2751"/>
          <ac:picMkLst>
            <pc:docMk/>
            <pc:sldMk cId="2549889917" sldId="2147376882"/>
            <ac:picMk id="13" creationId="{6D6F94B2-73F0-78DB-EBF8-F031D7A263B8}"/>
          </ac:picMkLst>
        </pc:picChg>
        <pc:picChg chg="add del mod ord">
          <ac:chgData name="Jay McCord" userId="3b3d54f4-6c01-487d-92f5-b4c10460580b" providerId="ADAL" clId="{5F01E111-9E08-4ED1-BB78-1FF098A921BD}" dt="2024-01-30T20:37:28.782" v="2748" actId="478"/>
          <ac:picMkLst>
            <pc:docMk/>
            <pc:sldMk cId="2549889917" sldId="2147376882"/>
            <ac:picMk id="14" creationId="{E36A3879-1485-367E-955C-9E562C61A3E6}"/>
          </ac:picMkLst>
        </pc:picChg>
        <pc:picChg chg="add del mod ord modCrop">
          <ac:chgData name="Jay McCord" userId="3b3d54f4-6c01-487d-92f5-b4c10460580b" providerId="ADAL" clId="{5F01E111-9E08-4ED1-BB78-1FF098A921BD}" dt="2024-01-30T20:37:42.125" v="2750" actId="478"/>
          <ac:picMkLst>
            <pc:docMk/>
            <pc:sldMk cId="2549889917" sldId="2147376882"/>
            <ac:picMk id="15" creationId="{2040EEB0-B1DF-0ECE-EBAC-928AA526AD0B}"/>
          </ac:picMkLst>
        </pc:picChg>
      </pc:sldChg>
      <pc:sldChg chg="addSp delSp modSp new mod ord modTransition modClrScheme chgLayout modNotesTx">
        <pc:chgData name="Jay McCord" userId="3b3d54f4-6c01-487d-92f5-b4c10460580b" providerId="ADAL" clId="{5F01E111-9E08-4ED1-BB78-1FF098A921BD}" dt="2024-02-15T18:44:27.524" v="2757"/>
        <pc:sldMkLst>
          <pc:docMk/>
          <pc:sldMk cId="2042335762" sldId="2147376883"/>
        </pc:sldMkLst>
        <pc:spChg chg="del mod ord">
          <ac:chgData name="Jay McCord" userId="3b3d54f4-6c01-487d-92f5-b4c10460580b" providerId="ADAL" clId="{5F01E111-9E08-4ED1-BB78-1FF098A921BD}" dt="2024-01-26T18:36:16.592" v="599" actId="700"/>
          <ac:spMkLst>
            <pc:docMk/>
            <pc:sldMk cId="2042335762" sldId="2147376883"/>
            <ac:spMk id="2" creationId="{35E4D898-FB71-EA53-82D0-B7652A920E21}"/>
          </ac:spMkLst>
        </pc:spChg>
        <pc:spChg chg="mod ord">
          <ac:chgData name="Jay McCord" userId="3b3d54f4-6c01-487d-92f5-b4c10460580b" providerId="ADAL" clId="{5F01E111-9E08-4ED1-BB78-1FF098A921BD}" dt="2024-01-26T18:39:36.984" v="616" actId="700"/>
          <ac:spMkLst>
            <pc:docMk/>
            <pc:sldMk cId="2042335762" sldId="2147376883"/>
            <ac:spMk id="3" creationId="{1BA0E449-1E9D-04E9-E3AC-4BF3D1DABB7D}"/>
          </ac:spMkLst>
        </pc:spChg>
        <pc:spChg chg="mod ord">
          <ac:chgData name="Jay McCord" userId="3b3d54f4-6c01-487d-92f5-b4c10460580b" providerId="ADAL" clId="{5F01E111-9E08-4ED1-BB78-1FF098A921BD}" dt="2024-01-26T18:39:36.984" v="616" actId="700"/>
          <ac:spMkLst>
            <pc:docMk/>
            <pc:sldMk cId="2042335762" sldId="2147376883"/>
            <ac:spMk id="4" creationId="{D8638B1F-814E-251B-D4BC-4289C27AA64C}"/>
          </ac:spMkLst>
        </pc:spChg>
        <pc:spChg chg="mod ord">
          <ac:chgData name="Jay McCord" userId="3b3d54f4-6c01-487d-92f5-b4c10460580b" providerId="ADAL" clId="{5F01E111-9E08-4ED1-BB78-1FF098A921BD}" dt="2024-01-26T18:39:36.984" v="616" actId="700"/>
          <ac:spMkLst>
            <pc:docMk/>
            <pc:sldMk cId="2042335762" sldId="2147376883"/>
            <ac:spMk id="5" creationId="{B007D46D-73A9-31F1-57DE-5E7E7BAC2034}"/>
          </ac:spMkLst>
        </pc:spChg>
        <pc:spChg chg="del mod ord">
          <ac:chgData name="Jay McCord" userId="3b3d54f4-6c01-487d-92f5-b4c10460580b" providerId="ADAL" clId="{5F01E111-9E08-4ED1-BB78-1FF098A921BD}" dt="2024-01-26T18:36:16.592" v="599" actId="700"/>
          <ac:spMkLst>
            <pc:docMk/>
            <pc:sldMk cId="2042335762" sldId="2147376883"/>
            <ac:spMk id="6" creationId="{3E49629D-EE3C-C28B-4C49-FB96F6C6ED3E}"/>
          </ac:spMkLst>
        </pc:spChg>
        <pc:spChg chg="add del mod ord">
          <ac:chgData name="Jay McCord" userId="3b3d54f4-6c01-487d-92f5-b4c10460580b" providerId="ADAL" clId="{5F01E111-9E08-4ED1-BB78-1FF098A921BD}" dt="2024-01-26T18:53:10.693" v="775" actId="20577"/>
          <ac:spMkLst>
            <pc:docMk/>
            <pc:sldMk cId="2042335762" sldId="2147376883"/>
            <ac:spMk id="7" creationId="{18897579-12BA-C487-AE0E-7CBB33D6B0BF}"/>
          </ac:spMkLst>
        </pc:spChg>
        <pc:spChg chg="add mod ord">
          <ac:chgData name="Jay McCord" userId="3b3d54f4-6c01-487d-92f5-b4c10460580b" providerId="ADAL" clId="{5F01E111-9E08-4ED1-BB78-1FF098A921BD}" dt="2024-01-26T19:39:43.246" v="1903" actId="1076"/>
          <ac:spMkLst>
            <pc:docMk/>
            <pc:sldMk cId="2042335762" sldId="2147376883"/>
            <ac:spMk id="8" creationId="{E446B6A3-3108-C548-DB75-44F75FE8E562}"/>
          </ac:spMkLst>
        </pc:spChg>
        <pc:spChg chg="add del mod ord">
          <ac:chgData name="Jay McCord" userId="3b3d54f4-6c01-487d-92f5-b4c10460580b" providerId="ADAL" clId="{5F01E111-9E08-4ED1-BB78-1FF098A921BD}" dt="2024-01-26T18:52:55.587" v="748" actId="20577"/>
          <ac:spMkLst>
            <pc:docMk/>
            <pc:sldMk cId="2042335762" sldId="2147376883"/>
            <ac:spMk id="9" creationId="{BAABBEF8-1DAB-379D-72AB-3AFE245561FF}"/>
          </ac:spMkLst>
        </pc:spChg>
        <pc:spChg chg="add del mod ord">
          <ac:chgData name="Jay McCord" userId="3b3d54f4-6c01-487d-92f5-b4c10460580b" providerId="ADAL" clId="{5F01E111-9E08-4ED1-BB78-1FF098A921BD}" dt="2024-01-26T18:51:26.315" v="721" actId="20577"/>
          <ac:spMkLst>
            <pc:docMk/>
            <pc:sldMk cId="2042335762" sldId="2147376883"/>
            <ac:spMk id="10" creationId="{AB9BA03D-90FF-8BC3-32AC-68375C087113}"/>
          </ac:spMkLst>
        </pc:spChg>
        <pc:spChg chg="add del mod ord">
          <ac:chgData name="Jay McCord" userId="3b3d54f4-6c01-487d-92f5-b4c10460580b" providerId="ADAL" clId="{5F01E111-9E08-4ED1-BB78-1FF098A921BD}" dt="2024-01-26T18:52:22.440" v="722" actId="20577"/>
          <ac:spMkLst>
            <pc:docMk/>
            <pc:sldMk cId="2042335762" sldId="2147376883"/>
            <ac:spMk id="11" creationId="{96A968DB-5CB4-26E5-A4CB-A8188032A318}"/>
          </ac:spMkLst>
        </pc:spChg>
        <pc:spChg chg="add mod ord">
          <ac:chgData name="Jay McCord" userId="3b3d54f4-6c01-487d-92f5-b4c10460580b" providerId="ADAL" clId="{5F01E111-9E08-4ED1-BB78-1FF098A921BD}" dt="2024-01-26T18:39:36.984" v="616" actId="700"/>
          <ac:spMkLst>
            <pc:docMk/>
            <pc:sldMk cId="2042335762" sldId="2147376883"/>
            <ac:spMk id="12" creationId="{D79F6C84-EA85-D120-4AC1-1579C8BBB3C8}"/>
          </ac:spMkLst>
        </pc:spChg>
        <pc:spChg chg="add del mod ord">
          <ac:chgData name="Jay McCord" userId="3b3d54f4-6c01-487d-92f5-b4c10460580b" providerId="ADAL" clId="{5F01E111-9E08-4ED1-BB78-1FF098A921BD}" dt="2024-01-26T18:40:53.925" v="619"/>
          <ac:spMkLst>
            <pc:docMk/>
            <pc:sldMk cId="2042335762" sldId="2147376883"/>
            <ac:spMk id="13" creationId="{E1115CC7-9F91-81B1-D815-C0AD717D403E}"/>
          </ac:spMkLst>
        </pc:spChg>
        <pc:spChg chg="add del mod ord">
          <ac:chgData name="Jay McCord" userId="3b3d54f4-6c01-487d-92f5-b4c10460580b" providerId="ADAL" clId="{5F01E111-9E08-4ED1-BB78-1FF098A921BD}" dt="2024-01-26T18:42:04.016" v="623" actId="20577"/>
          <ac:spMkLst>
            <pc:docMk/>
            <pc:sldMk cId="2042335762" sldId="2147376883"/>
            <ac:spMk id="14" creationId="{EAFA83AA-8C68-6126-2693-A046EC34409B}"/>
          </ac:spMkLst>
        </pc:spChg>
        <pc:spChg chg="add del mod ord">
          <ac:chgData name="Jay McCord" userId="3b3d54f4-6c01-487d-92f5-b4c10460580b" providerId="ADAL" clId="{5F01E111-9E08-4ED1-BB78-1FF098A921BD}" dt="2024-01-26T18:39:36.984" v="616" actId="700"/>
          <ac:spMkLst>
            <pc:docMk/>
            <pc:sldMk cId="2042335762" sldId="2147376883"/>
            <ac:spMk id="15" creationId="{286839C2-269B-F528-E5CA-88157FC65062}"/>
          </ac:spMkLst>
        </pc:spChg>
        <pc:spChg chg="add del mod ord">
          <ac:chgData name="Jay McCord" userId="3b3d54f4-6c01-487d-92f5-b4c10460580b" providerId="ADAL" clId="{5F01E111-9E08-4ED1-BB78-1FF098A921BD}" dt="2024-01-26T18:39:36.984" v="616" actId="700"/>
          <ac:spMkLst>
            <pc:docMk/>
            <pc:sldMk cId="2042335762" sldId="2147376883"/>
            <ac:spMk id="16" creationId="{3C11ED8C-38DC-E024-D65B-766373948994}"/>
          </ac:spMkLst>
        </pc:spChg>
        <pc:spChg chg="add del mod ord">
          <ac:chgData name="Jay McCord" userId="3b3d54f4-6c01-487d-92f5-b4c10460580b" providerId="ADAL" clId="{5F01E111-9E08-4ED1-BB78-1FF098A921BD}" dt="2024-01-26T18:39:36.984" v="616" actId="700"/>
          <ac:spMkLst>
            <pc:docMk/>
            <pc:sldMk cId="2042335762" sldId="2147376883"/>
            <ac:spMk id="17" creationId="{88C90F8B-639C-C88C-CF46-54F5DF64873C}"/>
          </ac:spMkLst>
        </pc:spChg>
        <pc:spChg chg="add del mod ord">
          <ac:chgData name="Jay McCord" userId="3b3d54f4-6c01-487d-92f5-b4c10460580b" providerId="ADAL" clId="{5F01E111-9E08-4ED1-BB78-1FF098A921BD}" dt="2024-01-26T18:39:36.984" v="616" actId="700"/>
          <ac:spMkLst>
            <pc:docMk/>
            <pc:sldMk cId="2042335762" sldId="2147376883"/>
            <ac:spMk id="18" creationId="{B0A27005-426A-5E40-D9D7-FBCDC8359F2B}"/>
          </ac:spMkLst>
        </pc:spChg>
        <pc:spChg chg="add del mod ord">
          <ac:chgData name="Jay McCord" userId="3b3d54f4-6c01-487d-92f5-b4c10460580b" providerId="ADAL" clId="{5F01E111-9E08-4ED1-BB78-1FF098A921BD}" dt="2024-01-26T18:39:36.984" v="616" actId="700"/>
          <ac:spMkLst>
            <pc:docMk/>
            <pc:sldMk cId="2042335762" sldId="2147376883"/>
            <ac:spMk id="19" creationId="{F6D82C60-6C49-3959-0146-8E2147D13981}"/>
          </ac:spMkLst>
        </pc:spChg>
        <pc:spChg chg="add del mod ord">
          <ac:chgData name="Jay McCord" userId="3b3d54f4-6c01-487d-92f5-b4c10460580b" providerId="ADAL" clId="{5F01E111-9E08-4ED1-BB78-1FF098A921BD}" dt="2024-01-26T18:39:36.984" v="616" actId="700"/>
          <ac:spMkLst>
            <pc:docMk/>
            <pc:sldMk cId="2042335762" sldId="2147376883"/>
            <ac:spMk id="20" creationId="{9FEED904-7329-C861-19A6-ECB766963BDA}"/>
          </ac:spMkLst>
        </pc:spChg>
        <pc:spChg chg="add del mod ord">
          <ac:chgData name="Jay McCord" userId="3b3d54f4-6c01-487d-92f5-b4c10460580b" providerId="ADAL" clId="{5F01E111-9E08-4ED1-BB78-1FF098A921BD}" dt="2024-01-26T18:39:36.984" v="616" actId="700"/>
          <ac:spMkLst>
            <pc:docMk/>
            <pc:sldMk cId="2042335762" sldId="2147376883"/>
            <ac:spMk id="21" creationId="{025F607B-1C16-5EF2-40C2-277CCBE7B1D3}"/>
          </ac:spMkLst>
        </pc:spChg>
        <pc:spChg chg="add del mod ord">
          <ac:chgData name="Jay McCord" userId="3b3d54f4-6c01-487d-92f5-b4c10460580b" providerId="ADAL" clId="{5F01E111-9E08-4ED1-BB78-1FF098A921BD}" dt="2024-01-26T18:39:36.984" v="616" actId="700"/>
          <ac:spMkLst>
            <pc:docMk/>
            <pc:sldMk cId="2042335762" sldId="2147376883"/>
            <ac:spMk id="22" creationId="{02B8CCAD-970D-C557-A517-CC0D22E701D7}"/>
          </ac:spMkLst>
        </pc:spChg>
        <pc:spChg chg="add del mod">
          <ac:chgData name="Jay McCord" userId="3b3d54f4-6c01-487d-92f5-b4c10460580b" providerId="ADAL" clId="{5F01E111-9E08-4ED1-BB78-1FF098A921BD}" dt="2024-01-26T19:40:45.721" v="1952" actId="478"/>
          <ac:spMkLst>
            <pc:docMk/>
            <pc:sldMk cId="2042335762" sldId="2147376883"/>
            <ac:spMk id="23" creationId="{A2FFEEF6-88DF-5D69-D099-186554C431D4}"/>
          </ac:spMkLst>
        </pc:spChg>
        <pc:spChg chg="mod">
          <ac:chgData name="Jay McCord" userId="3b3d54f4-6c01-487d-92f5-b4c10460580b" providerId="ADAL" clId="{5F01E111-9E08-4ED1-BB78-1FF098A921BD}" dt="2024-01-26T19:53:16.154" v="1955"/>
          <ac:spMkLst>
            <pc:docMk/>
            <pc:sldMk cId="2042335762" sldId="2147376883"/>
            <ac:spMk id="27" creationId="{1FD4F331-4E3B-D09A-2D63-20CEE5544A3C}"/>
          </ac:spMkLst>
        </pc:spChg>
        <pc:spChg chg="mod">
          <ac:chgData name="Jay McCord" userId="3b3d54f4-6c01-487d-92f5-b4c10460580b" providerId="ADAL" clId="{5F01E111-9E08-4ED1-BB78-1FF098A921BD}" dt="2024-01-26T19:53:16.154" v="1955"/>
          <ac:spMkLst>
            <pc:docMk/>
            <pc:sldMk cId="2042335762" sldId="2147376883"/>
            <ac:spMk id="28" creationId="{F7B72614-8D6B-5711-2156-EFE47EF2F5D6}"/>
          </ac:spMkLst>
        </pc:spChg>
        <pc:spChg chg="mod">
          <ac:chgData name="Jay McCord" userId="3b3d54f4-6c01-487d-92f5-b4c10460580b" providerId="ADAL" clId="{5F01E111-9E08-4ED1-BB78-1FF098A921BD}" dt="2024-01-26T19:53:16.154" v="1955"/>
          <ac:spMkLst>
            <pc:docMk/>
            <pc:sldMk cId="2042335762" sldId="2147376883"/>
            <ac:spMk id="29" creationId="{CD0CBBB8-4B26-4736-69D0-635EDD56CC61}"/>
          </ac:spMkLst>
        </pc:spChg>
        <pc:spChg chg="mod">
          <ac:chgData name="Jay McCord" userId="3b3d54f4-6c01-487d-92f5-b4c10460580b" providerId="ADAL" clId="{5F01E111-9E08-4ED1-BB78-1FF098A921BD}" dt="2024-01-26T19:53:16.154" v="1955"/>
          <ac:spMkLst>
            <pc:docMk/>
            <pc:sldMk cId="2042335762" sldId="2147376883"/>
            <ac:spMk id="30" creationId="{F182967F-3C47-8D53-94F1-7828D0577C2E}"/>
          </ac:spMkLst>
        </pc:spChg>
        <pc:spChg chg="mod">
          <ac:chgData name="Jay McCord" userId="3b3d54f4-6c01-487d-92f5-b4c10460580b" providerId="ADAL" clId="{5F01E111-9E08-4ED1-BB78-1FF098A921BD}" dt="2024-01-26T19:53:16.154" v="1955"/>
          <ac:spMkLst>
            <pc:docMk/>
            <pc:sldMk cId="2042335762" sldId="2147376883"/>
            <ac:spMk id="31" creationId="{FA77A6FD-1FE9-C456-AC36-910E89CD9152}"/>
          </ac:spMkLst>
        </pc:spChg>
        <pc:spChg chg="mod">
          <ac:chgData name="Jay McCord" userId="3b3d54f4-6c01-487d-92f5-b4c10460580b" providerId="ADAL" clId="{5F01E111-9E08-4ED1-BB78-1FF098A921BD}" dt="2024-01-26T19:53:16.154" v="1955"/>
          <ac:spMkLst>
            <pc:docMk/>
            <pc:sldMk cId="2042335762" sldId="2147376883"/>
            <ac:spMk id="32" creationId="{6FCC5F56-8261-9B28-842F-776C517C8E1C}"/>
          </ac:spMkLst>
        </pc:spChg>
        <pc:spChg chg="mod">
          <ac:chgData name="Jay McCord" userId="3b3d54f4-6c01-487d-92f5-b4c10460580b" providerId="ADAL" clId="{5F01E111-9E08-4ED1-BB78-1FF098A921BD}" dt="2024-01-26T19:53:16.154" v="1955"/>
          <ac:spMkLst>
            <pc:docMk/>
            <pc:sldMk cId="2042335762" sldId="2147376883"/>
            <ac:spMk id="33" creationId="{25D93F0B-7700-E58D-B86F-8B644C67B961}"/>
          </ac:spMkLst>
        </pc:spChg>
        <pc:spChg chg="mod">
          <ac:chgData name="Jay McCord" userId="3b3d54f4-6c01-487d-92f5-b4c10460580b" providerId="ADAL" clId="{5F01E111-9E08-4ED1-BB78-1FF098A921BD}" dt="2024-01-26T19:53:16.154" v="1955"/>
          <ac:spMkLst>
            <pc:docMk/>
            <pc:sldMk cId="2042335762" sldId="2147376883"/>
            <ac:spMk id="34" creationId="{6062B8F0-1548-E206-A87B-3F0AF9FA6A76}"/>
          </ac:spMkLst>
        </pc:spChg>
        <pc:spChg chg="mod">
          <ac:chgData name="Jay McCord" userId="3b3d54f4-6c01-487d-92f5-b4c10460580b" providerId="ADAL" clId="{5F01E111-9E08-4ED1-BB78-1FF098A921BD}" dt="2024-01-26T19:53:16.154" v="1955"/>
          <ac:spMkLst>
            <pc:docMk/>
            <pc:sldMk cId="2042335762" sldId="2147376883"/>
            <ac:spMk id="35" creationId="{12290657-0991-F458-7381-9ED2AD3FD065}"/>
          </ac:spMkLst>
        </pc:spChg>
        <pc:spChg chg="mod">
          <ac:chgData name="Jay McCord" userId="3b3d54f4-6c01-487d-92f5-b4c10460580b" providerId="ADAL" clId="{5F01E111-9E08-4ED1-BB78-1FF098A921BD}" dt="2024-01-26T19:53:16.154" v="1955"/>
          <ac:spMkLst>
            <pc:docMk/>
            <pc:sldMk cId="2042335762" sldId="2147376883"/>
            <ac:spMk id="36" creationId="{DFD4306E-D01E-4989-6DB1-931A46222883}"/>
          </ac:spMkLst>
        </pc:spChg>
        <pc:spChg chg="mod">
          <ac:chgData name="Jay McCord" userId="3b3d54f4-6c01-487d-92f5-b4c10460580b" providerId="ADAL" clId="{5F01E111-9E08-4ED1-BB78-1FF098A921BD}" dt="2024-01-26T19:53:16.154" v="1955"/>
          <ac:spMkLst>
            <pc:docMk/>
            <pc:sldMk cId="2042335762" sldId="2147376883"/>
            <ac:spMk id="43" creationId="{B3824DC7-BC16-A923-7615-243433066922}"/>
          </ac:spMkLst>
        </pc:spChg>
        <pc:spChg chg="mod">
          <ac:chgData name="Jay McCord" userId="3b3d54f4-6c01-487d-92f5-b4c10460580b" providerId="ADAL" clId="{5F01E111-9E08-4ED1-BB78-1FF098A921BD}" dt="2024-01-26T19:53:16.154" v="1955"/>
          <ac:spMkLst>
            <pc:docMk/>
            <pc:sldMk cId="2042335762" sldId="2147376883"/>
            <ac:spMk id="47" creationId="{E8A80B01-425D-896C-0D12-D5CA62D08684}"/>
          </ac:spMkLst>
        </pc:spChg>
        <pc:spChg chg="mod">
          <ac:chgData name="Jay McCord" userId="3b3d54f4-6c01-487d-92f5-b4c10460580b" providerId="ADAL" clId="{5F01E111-9E08-4ED1-BB78-1FF098A921BD}" dt="2024-01-26T19:53:16.154" v="1955"/>
          <ac:spMkLst>
            <pc:docMk/>
            <pc:sldMk cId="2042335762" sldId="2147376883"/>
            <ac:spMk id="48" creationId="{27124028-8692-4957-9075-A425265319D1}"/>
          </ac:spMkLst>
        </pc:spChg>
        <pc:spChg chg="mod">
          <ac:chgData name="Jay McCord" userId="3b3d54f4-6c01-487d-92f5-b4c10460580b" providerId="ADAL" clId="{5F01E111-9E08-4ED1-BB78-1FF098A921BD}" dt="2024-01-26T19:53:16.154" v="1955"/>
          <ac:spMkLst>
            <pc:docMk/>
            <pc:sldMk cId="2042335762" sldId="2147376883"/>
            <ac:spMk id="49" creationId="{53BAC32E-AE63-C7C4-3E6D-18CB86E26DB1}"/>
          </ac:spMkLst>
        </pc:spChg>
        <pc:spChg chg="mod">
          <ac:chgData name="Jay McCord" userId="3b3d54f4-6c01-487d-92f5-b4c10460580b" providerId="ADAL" clId="{5F01E111-9E08-4ED1-BB78-1FF098A921BD}" dt="2024-01-26T19:53:16.154" v="1955"/>
          <ac:spMkLst>
            <pc:docMk/>
            <pc:sldMk cId="2042335762" sldId="2147376883"/>
            <ac:spMk id="50" creationId="{A88470ED-16BC-6246-AEC7-5F23A9E7EDC1}"/>
          </ac:spMkLst>
        </pc:spChg>
        <pc:spChg chg="mod">
          <ac:chgData name="Jay McCord" userId="3b3d54f4-6c01-487d-92f5-b4c10460580b" providerId="ADAL" clId="{5F01E111-9E08-4ED1-BB78-1FF098A921BD}" dt="2024-01-26T19:53:16.154" v="1955"/>
          <ac:spMkLst>
            <pc:docMk/>
            <pc:sldMk cId="2042335762" sldId="2147376883"/>
            <ac:spMk id="51" creationId="{33890D17-6D67-9143-5F0C-0B510AEA7420}"/>
          </ac:spMkLst>
        </pc:spChg>
        <pc:spChg chg="mod">
          <ac:chgData name="Jay McCord" userId="3b3d54f4-6c01-487d-92f5-b4c10460580b" providerId="ADAL" clId="{5F01E111-9E08-4ED1-BB78-1FF098A921BD}" dt="2024-01-26T19:53:16.154" v="1955"/>
          <ac:spMkLst>
            <pc:docMk/>
            <pc:sldMk cId="2042335762" sldId="2147376883"/>
            <ac:spMk id="52" creationId="{DA15E382-980F-9971-A6E9-1CD76BE1B307}"/>
          </ac:spMkLst>
        </pc:spChg>
        <pc:spChg chg="mod">
          <ac:chgData name="Jay McCord" userId="3b3d54f4-6c01-487d-92f5-b4c10460580b" providerId="ADAL" clId="{5F01E111-9E08-4ED1-BB78-1FF098A921BD}" dt="2024-01-26T19:53:16.154" v="1955"/>
          <ac:spMkLst>
            <pc:docMk/>
            <pc:sldMk cId="2042335762" sldId="2147376883"/>
            <ac:spMk id="54" creationId="{301A618F-AE65-F694-ED54-E688042C9E6C}"/>
          </ac:spMkLst>
        </pc:spChg>
        <pc:spChg chg="mod">
          <ac:chgData name="Jay McCord" userId="3b3d54f4-6c01-487d-92f5-b4c10460580b" providerId="ADAL" clId="{5F01E111-9E08-4ED1-BB78-1FF098A921BD}" dt="2024-01-26T19:53:16.154" v="1955"/>
          <ac:spMkLst>
            <pc:docMk/>
            <pc:sldMk cId="2042335762" sldId="2147376883"/>
            <ac:spMk id="55" creationId="{6670C611-6017-CFA8-6EE2-B13576E2A513}"/>
          </ac:spMkLst>
        </pc:spChg>
        <pc:spChg chg="add mod">
          <ac:chgData name="Jay McCord" userId="3b3d54f4-6c01-487d-92f5-b4c10460580b" providerId="ADAL" clId="{5F01E111-9E08-4ED1-BB78-1FF098A921BD}" dt="2024-01-26T20:02:22.322" v="2269"/>
          <ac:spMkLst>
            <pc:docMk/>
            <pc:sldMk cId="2042335762" sldId="2147376883"/>
            <ac:spMk id="57" creationId="{7A9E1707-C694-439B-9D32-D67BA703FF4D}"/>
          </ac:spMkLst>
        </pc:spChg>
        <pc:grpChg chg="add mod">
          <ac:chgData name="Jay McCord" userId="3b3d54f4-6c01-487d-92f5-b4c10460580b" providerId="ADAL" clId="{5F01E111-9E08-4ED1-BB78-1FF098A921BD}" dt="2024-01-26T19:53:26.548" v="1956" actId="1076"/>
          <ac:grpSpMkLst>
            <pc:docMk/>
            <pc:sldMk cId="2042335762" sldId="2147376883"/>
            <ac:grpSpMk id="24" creationId="{A77D9A6D-6CA5-DC9D-56DE-A4C6EAFD342A}"/>
          </ac:grpSpMkLst>
        </pc:grpChg>
        <pc:picChg chg="add mod">
          <ac:chgData name="Jay McCord" userId="3b3d54f4-6c01-487d-92f5-b4c10460580b" providerId="ADAL" clId="{5F01E111-9E08-4ED1-BB78-1FF098A921BD}" dt="2024-01-26T19:53:38.937" v="1958" actId="1076"/>
          <ac:picMkLst>
            <pc:docMk/>
            <pc:sldMk cId="2042335762" sldId="2147376883"/>
            <ac:picMk id="56" creationId="{4104FF3D-6995-B03F-8CBB-7EEF6F2B5547}"/>
          </ac:picMkLst>
        </pc:picChg>
        <pc:cxnChg chg="mod">
          <ac:chgData name="Jay McCord" userId="3b3d54f4-6c01-487d-92f5-b4c10460580b" providerId="ADAL" clId="{5F01E111-9E08-4ED1-BB78-1FF098A921BD}" dt="2024-01-26T19:53:16.154" v="1955"/>
          <ac:cxnSpMkLst>
            <pc:docMk/>
            <pc:sldMk cId="2042335762" sldId="2147376883"/>
            <ac:cxnSpMk id="25" creationId="{CE885B3E-019E-B68B-2C44-F086A8B8F0FA}"/>
          </ac:cxnSpMkLst>
        </pc:cxnChg>
        <pc:cxnChg chg="mod">
          <ac:chgData name="Jay McCord" userId="3b3d54f4-6c01-487d-92f5-b4c10460580b" providerId="ADAL" clId="{5F01E111-9E08-4ED1-BB78-1FF098A921BD}" dt="2024-01-26T19:53:16.154" v="1955"/>
          <ac:cxnSpMkLst>
            <pc:docMk/>
            <pc:sldMk cId="2042335762" sldId="2147376883"/>
            <ac:cxnSpMk id="26" creationId="{1079009C-5F18-B6FB-E4C5-B5F383B0E7AA}"/>
          </ac:cxnSpMkLst>
        </pc:cxnChg>
        <pc:cxnChg chg="mod">
          <ac:chgData name="Jay McCord" userId="3b3d54f4-6c01-487d-92f5-b4c10460580b" providerId="ADAL" clId="{5F01E111-9E08-4ED1-BB78-1FF098A921BD}" dt="2024-01-26T19:53:16.154" v="1955"/>
          <ac:cxnSpMkLst>
            <pc:docMk/>
            <pc:sldMk cId="2042335762" sldId="2147376883"/>
            <ac:cxnSpMk id="37" creationId="{4DB878C0-2989-568A-B4D0-3D4C27490BAC}"/>
          </ac:cxnSpMkLst>
        </pc:cxnChg>
        <pc:cxnChg chg="mod">
          <ac:chgData name="Jay McCord" userId="3b3d54f4-6c01-487d-92f5-b4c10460580b" providerId="ADAL" clId="{5F01E111-9E08-4ED1-BB78-1FF098A921BD}" dt="2024-01-26T19:53:16.154" v="1955"/>
          <ac:cxnSpMkLst>
            <pc:docMk/>
            <pc:sldMk cId="2042335762" sldId="2147376883"/>
            <ac:cxnSpMk id="38" creationId="{84EA4625-5A27-C9FA-EF53-B437CEFD1896}"/>
          </ac:cxnSpMkLst>
        </pc:cxnChg>
        <pc:cxnChg chg="mod">
          <ac:chgData name="Jay McCord" userId="3b3d54f4-6c01-487d-92f5-b4c10460580b" providerId="ADAL" clId="{5F01E111-9E08-4ED1-BB78-1FF098A921BD}" dt="2024-01-26T19:53:16.154" v="1955"/>
          <ac:cxnSpMkLst>
            <pc:docMk/>
            <pc:sldMk cId="2042335762" sldId="2147376883"/>
            <ac:cxnSpMk id="39" creationId="{3713B49C-C91C-D0E9-575A-DC90665B4231}"/>
          </ac:cxnSpMkLst>
        </pc:cxnChg>
        <pc:cxnChg chg="mod">
          <ac:chgData name="Jay McCord" userId="3b3d54f4-6c01-487d-92f5-b4c10460580b" providerId="ADAL" clId="{5F01E111-9E08-4ED1-BB78-1FF098A921BD}" dt="2024-01-26T19:53:16.154" v="1955"/>
          <ac:cxnSpMkLst>
            <pc:docMk/>
            <pc:sldMk cId="2042335762" sldId="2147376883"/>
            <ac:cxnSpMk id="40" creationId="{37068CC4-AC12-E4BF-4B61-1BB431BB1909}"/>
          </ac:cxnSpMkLst>
        </pc:cxnChg>
        <pc:cxnChg chg="mod">
          <ac:chgData name="Jay McCord" userId="3b3d54f4-6c01-487d-92f5-b4c10460580b" providerId="ADAL" clId="{5F01E111-9E08-4ED1-BB78-1FF098A921BD}" dt="2024-01-26T19:53:16.154" v="1955"/>
          <ac:cxnSpMkLst>
            <pc:docMk/>
            <pc:sldMk cId="2042335762" sldId="2147376883"/>
            <ac:cxnSpMk id="41" creationId="{41FC1B88-5FDE-2534-2DE8-82FAD728988A}"/>
          </ac:cxnSpMkLst>
        </pc:cxnChg>
        <pc:cxnChg chg="mod">
          <ac:chgData name="Jay McCord" userId="3b3d54f4-6c01-487d-92f5-b4c10460580b" providerId="ADAL" clId="{5F01E111-9E08-4ED1-BB78-1FF098A921BD}" dt="2024-01-26T19:53:16.154" v="1955"/>
          <ac:cxnSpMkLst>
            <pc:docMk/>
            <pc:sldMk cId="2042335762" sldId="2147376883"/>
            <ac:cxnSpMk id="42" creationId="{739CE9D1-B686-C0DC-2157-CE5B705EF916}"/>
          </ac:cxnSpMkLst>
        </pc:cxnChg>
        <pc:cxnChg chg="mod">
          <ac:chgData name="Jay McCord" userId="3b3d54f4-6c01-487d-92f5-b4c10460580b" providerId="ADAL" clId="{5F01E111-9E08-4ED1-BB78-1FF098A921BD}" dt="2024-01-26T19:53:16.154" v="1955"/>
          <ac:cxnSpMkLst>
            <pc:docMk/>
            <pc:sldMk cId="2042335762" sldId="2147376883"/>
            <ac:cxnSpMk id="44" creationId="{3ED057F4-4920-0694-436D-FD8892608CF4}"/>
          </ac:cxnSpMkLst>
        </pc:cxnChg>
        <pc:cxnChg chg="mod">
          <ac:chgData name="Jay McCord" userId="3b3d54f4-6c01-487d-92f5-b4c10460580b" providerId="ADAL" clId="{5F01E111-9E08-4ED1-BB78-1FF098A921BD}" dt="2024-01-26T19:53:16.154" v="1955"/>
          <ac:cxnSpMkLst>
            <pc:docMk/>
            <pc:sldMk cId="2042335762" sldId="2147376883"/>
            <ac:cxnSpMk id="45" creationId="{E6B60AF3-AAD0-2BB7-4766-7547D2FA88C0}"/>
          </ac:cxnSpMkLst>
        </pc:cxnChg>
        <pc:cxnChg chg="mod">
          <ac:chgData name="Jay McCord" userId="3b3d54f4-6c01-487d-92f5-b4c10460580b" providerId="ADAL" clId="{5F01E111-9E08-4ED1-BB78-1FF098A921BD}" dt="2024-01-26T19:53:16.154" v="1955"/>
          <ac:cxnSpMkLst>
            <pc:docMk/>
            <pc:sldMk cId="2042335762" sldId="2147376883"/>
            <ac:cxnSpMk id="46" creationId="{6177743F-D4BF-B888-B510-654A8552F711}"/>
          </ac:cxnSpMkLst>
        </pc:cxnChg>
        <pc:cxnChg chg="mod">
          <ac:chgData name="Jay McCord" userId="3b3d54f4-6c01-487d-92f5-b4c10460580b" providerId="ADAL" clId="{5F01E111-9E08-4ED1-BB78-1FF098A921BD}" dt="2024-01-26T19:53:16.154" v="1955"/>
          <ac:cxnSpMkLst>
            <pc:docMk/>
            <pc:sldMk cId="2042335762" sldId="2147376883"/>
            <ac:cxnSpMk id="53" creationId="{0A9985F1-2CB1-A9C4-AF4E-26577094E295}"/>
          </ac:cxnSpMkLst>
        </pc:cxnChg>
      </pc:sldChg>
      <pc:sldChg chg="addSp delSp modSp add mod modTransition modClrScheme chgLayout">
        <pc:chgData name="Jay McCord" userId="3b3d54f4-6c01-487d-92f5-b4c10460580b" providerId="ADAL" clId="{5F01E111-9E08-4ED1-BB78-1FF098A921BD}" dt="2024-01-26T20:00:16.331" v="2264" actId="1035"/>
        <pc:sldMkLst>
          <pc:docMk/>
          <pc:sldMk cId="1876980808" sldId="2147376884"/>
        </pc:sldMkLst>
        <pc:spChg chg="mod ord">
          <ac:chgData name="Jay McCord" userId="3b3d54f4-6c01-487d-92f5-b4c10460580b" providerId="ADAL" clId="{5F01E111-9E08-4ED1-BB78-1FF098A921BD}" dt="2024-01-26T19:08:03.953" v="801" actId="700"/>
          <ac:spMkLst>
            <pc:docMk/>
            <pc:sldMk cId="1876980808" sldId="2147376884"/>
            <ac:spMk id="3" creationId="{A7589750-6BED-9B3C-2089-09C6945B1765}"/>
          </ac:spMkLst>
        </pc:spChg>
        <pc:spChg chg="mod">
          <ac:chgData name="Jay McCord" userId="3b3d54f4-6c01-487d-92f5-b4c10460580b" providerId="ADAL" clId="{5F01E111-9E08-4ED1-BB78-1FF098A921BD}" dt="2024-01-26T19:41:05.302" v="1954" actId="164"/>
          <ac:spMkLst>
            <pc:docMk/>
            <pc:sldMk cId="1876980808" sldId="2147376884"/>
            <ac:spMk id="5" creationId="{70CACB16-DF4C-4852-9561-2D89D2B180FE}"/>
          </ac:spMkLst>
        </pc:spChg>
        <pc:spChg chg="mod">
          <ac:chgData name="Jay McCord" userId="3b3d54f4-6c01-487d-92f5-b4c10460580b" providerId="ADAL" clId="{5F01E111-9E08-4ED1-BB78-1FF098A921BD}" dt="2024-01-26T19:41:05.302" v="1954" actId="164"/>
          <ac:spMkLst>
            <pc:docMk/>
            <pc:sldMk cId="1876980808" sldId="2147376884"/>
            <ac:spMk id="6" creationId="{58B4FD12-1DDA-6427-825E-75109E2A1654}"/>
          </ac:spMkLst>
        </pc:spChg>
        <pc:spChg chg="mod ord">
          <ac:chgData name="Jay McCord" userId="3b3d54f4-6c01-487d-92f5-b4c10460580b" providerId="ADAL" clId="{5F01E111-9E08-4ED1-BB78-1FF098A921BD}" dt="2024-01-26T19:08:03.953" v="801" actId="700"/>
          <ac:spMkLst>
            <pc:docMk/>
            <pc:sldMk cId="1876980808" sldId="2147376884"/>
            <ac:spMk id="7" creationId="{9BD4A1A5-C33C-FCC5-CE18-F5BEF214C1CF}"/>
          </ac:spMkLst>
        </pc:spChg>
        <pc:spChg chg="mod ord">
          <ac:chgData name="Jay McCord" userId="3b3d54f4-6c01-487d-92f5-b4c10460580b" providerId="ADAL" clId="{5F01E111-9E08-4ED1-BB78-1FF098A921BD}" dt="2024-01-26T19:08:03.953" v="801" actId="700"/>
          <ac:spMkLst>
            <pc:docMk/>
            <pc:sldMk cId="1876980808" sldId="2147376884"/>
            <ac:spMk id="8" creationId="{50D87225-F24D-359F-DCF4-24BAC9A48B69}"/>
          </ac:spMkLst>
        </pc:spChg>
        <pc:spChg chg="mod ord">
          <ac:chgData name="Jay McCord" userId="3b3d54f4-6c01-487d-92f5-b4c10460580b" providerId="ADAL" clId="{5F01E111-9E08-4ED1-BB78-1FF098A921BD}" dt="2024-01-26T19:08:03.953" v="801" actId="700"/>
          <ac:spMkLst>
            <pc:docMk/>
            <pc:sldMk cId="1876980808" sldId="2147376884"/>
            <ac:spMk id="9" creationId="{B4782455-55EC-F735-4886-0983B08541A3}"/>
          </ac:spMkLst>
        </pc:spChg>
        <pc:spChg chg="mod ord">
          <ac:chgData name="Jay McCord" userId="3b3d54f4-6c01-487d-92f5-b4c10460580b" providerId="ADAL" clId="{5F01E111-9E08-4ED1-BB78-1FF098A921BD}" dt="2024-01-26T19:30:23.631" v="1462" actId="20577"/>
          <ac:spMkLst>
            <pc:docMk/>
            <pc:sldMk cId="1876980808" sldId="2147376884"/>
            <ac:spMk id="10" creationId="{03D67B4E-5C51-3FE4-3C26-2C884E00E4DD}"/>
          </ac:spMkLst>
        </pc:spChg>
        <pc:spChg chg="mod">
          <ac:chgData name="Jay McCord" userId="3b3d54f4-6c01-487d-92f5-b4c10460580b" providerId="ADAL" clId="{5F01E111-9E08-4ED1-BB78-1FF098A921BD}" dt="2024-01-26T19:41:05.302" v="1954" actId="164"/>
          <ac:spMkLst>
            <pc:docMk/>
            <pc:sldMk cId="1876980808" sldId="2147376884"/>
            <ac:spMk id="12" creationId="{52AE8A08-4A2D-233D-37F7-C92E706F3A20}"/>
          </ac:spMkLst>
        </pc:spChg>
        <pc:spChg chg="mod">
          <ac:chgData name="Jay McCord" userId="3b3d54f4-6c01-487d-92f5-b4c10460580b" providerId="ADAL" clId="{5F01E111-9E08-4ED1-BB78-1FF098A921BD}" dt="2024-01-26T19:41:05.302" v="1954" actId="164"/>
          <ac:spMkLst>
            <pc:docMk/>
            <pc:sldMk cId="1876980808" sldId="2147376884"/>
            <ac:spMk id="13" creationId="{1B206AB3-78A8-22CA-6888-A19F094612AE}"/>
          </ac:spMkLst>
        </pc:spChg>
        <pc:spChg chg="del mod">
          <ac:chgData name="Jay McCord" userId="3b3d54f4-6c01-487d-92f5-b4c10460580b" providerId="ADAL" clId="{5F01E111-9E08-4ED1-BB78-1FF098A921BD}" dt="2024-01-26T19:40:51.536" v="1953" actId="478"/>
          <ac:spMkLst>
            <pc:docMk/>
            <pc:sldMk cId="1876980808" sldId="2147376884"/>
            <ac:spMk id="14" creationId="{44AB5F01-0252-C389-E000-9EF1B24C212C}"/>
          </ac:spMkLst>
        </pc:spChg>
        <pc:spChg chg="add del mod ord">
          <ac:chgData name="Jay McCord" userId="3b3d54f4-6c01-487d-92f5-b4c10460580b" providerId="ADAL" clId="{5F01E111-9E08-4ED1-BB78-1FF098A921BD}" dt="2024-01-26T19:08:03.953" v="801" actId="700"/>
          <ac:spMkLst>
            <pc:docMk/>
            <pc:sldMk cId="1876980808" sldId="2147376884"/>
            <ac:spMk id="15" creationId="{F5F67D60-E7D3-889C-A32B-CC6CE31F879F}"/>
          </ac:spMkLst>
        </pc:spChg>
        <pc:spChg chg="add del mod ord">
          <ac:chgData name="Jay McCord" userId="3b3d54f4-6c01-487d-92f5-b4c10460580b" providerId="ADAL" clId="{5F01E111-9E08-4ED1-BB78-1FF098A921BD}" dt="2024-01-26T19:08:03.953" v="801" actId="700"/>
          <ac:spMkLst>
            <pc:docMk/>
            <pc:sldMk cId="1876980808" sldId="2147376884"/>
            <ac:spMk id="16" creationId="{114BEDB5-99CC-C396-6D1F-89A9F699798B}"/>
          </ac:spMkLst>
        </pc:spChg>
        <pc:spChg chg="add del mod ord">
          <ac:chgData name="Jay McCord" userId="3b3d54f4-6c01-487d-92f5-b4c10460580b" providerId="ADAL" clId="{5F01E111-9E08-4ED1-BB78-1FF098A921BD}" dt="2024-01-26T19:08:03.953" v="801" actId="700"/>
          <ac:spMkLst>
            <pc:docMk/>
            <pc:sldMk cId="1876980808" sldId="2147376884"/>
            <ac:spMk id="17" creationId="{D2A3750A-25D1-41E7-F3DF-50E229BEDF7B}"/>
          </ac:spMkLst>
        </pc:spChg>
        <pc:spChg chg="add del mod ord">
          <ac:chgData name="Jay McCord" userId="3b3d54f4-6c01-487d-92f5-b4c10460580b" providerId="ADAL" clId="{5F01E111-9E08-4ED1-BB78-1FF098A921BD}" dt="2024-01-26T19:08:03.953" v="801" actId="700"/>
          <ac:spMkLst>
            <pc:docMk/>
            <pc:sldMk cId="1876980808" sldId="2147376884"/>
            <ac:spMk id="18" creationId="{C16807A5-7C8B-CE12-0EFE-F3370948C5EF}"/>
          </ac:spMkLst>
        </pc:spChg>
        <pc:spChg chg="add del mod ord">
          <ac:chgData name="Jay McCord" userId="3b3d54f4-6c01-487d-92f5-b4c10460580b" providerId="ADAL" clId="{5F01E111-9E08-4ED1-BB78-1FF098A921BD}" dt="2024-01-26T19:08:03.953" v="801" actId="700"/>
          <ac:spMkLst>
            <pc:docMk/>
            <pc:sldMk cId="1876980808" sldId="2147376884"/>
            <ac:spMk id="19" creationId="{04FB7C3D-B28B-336A-FE74-1F7B310CCD98}"/>
          </ac:spMkLst>
        </pc:spChg>
        <pc:spChg chg="add del mod ord">
          <ac:chgData name="Jay McCord" userId="3b3d54f4-6c01-487d-92f5-b4c10460580b" providerId="ADAL" clId="{5F01E111-9E08-4ED1-BB78-1FF098A921BD}" dt="2024-01-26T19:08:11.110" v="802" actId="478"/>
          <ac:spMkLst>
            <pc:docMk/>
            <pc:sldMk cId="1876980808" sldId="2147376884"/>
            <ac:spMk id="20" creationId="{C9E0DCEE-5397-ED9F-6079-9423E29EFCE5}"/>
          </ac:spMkLst>
        </pc:spChg>
        <pc:spChg chg="mod">
          <ac:chgData name="Jay McCord" userId="3b3d54f4-6c01-487d-92f5-b4c10460580b" providerId="ADAL" clId="{5F01E111-9E08-4ED1-BB78-1FF098A921BD}" dt="2024-01-26T19:41:05.302" v="1954" actId="164"/>
          <ac:spMkLst>
            <pc:docMk/>
            <pc:sldMk cId="1876980808" sldId="2147376884"/>
            <ac:spMk id="21" creationId="{9D18DC1D-A1C6-8BCB-4C7B-1EF80A2B04E2}"/>
          </ac:spMkLst>
        </pc:spChg>
        <pc:spChg chg="mod">
          <ac:chgData name="Jay McCord" userId="3b3d54f4-6c01-487d-92f5-b4c10460580b" providerId="ADAL" clId="{5F01E111-9E08-4ED1-BB78-1FF098A921BD}" dt="2024-01-26T19:41:05.302" v="1954" actId="164"/>
          <ac:spMkLst>
            <pc:docMk/>
            <pc:sldMk cId="1876980808" sldId="2147376884"/>
            <ac:spMk id="22" creationId="{C2C87E9B-A79F-F9A4-F241-C3C43E204246}"/>
          </ac:spMkLst>
        </pc:spChg>
        <pc:spChg chg="mod">
          <ac:chgData name="Jay McCord" userId="3b3d54f4-6c01-487d-92f5-b4c10460580b" providerId="ADAL" clId="{5F01E111-9E08-4ED1-BB78-1FF098A921BD}" dt="2024-01-26T19:41:05.302" v="1954" actId="164"/>
          <ac:spMkLst>
            <pc:docMk/>
            <pc:sldMk cId="1876980808" sldId="2147376884"/>
            <ac:spMk id="23" creationId="{EF0FCFE1-BBFA-E7D2-BB1C-288E1E0EB201}"/>
          </ac:spMkLst>
        </pc:spChg>
        <pc:spChg chg="mod">
          <ac:chgData name="Jay McCord" userId="3b3d54f4-6c01-487d-92f5-b4c10460580b" providerId="ADAL" clId="{5F01E111-9E08-4ED1-BB78-1FF098A921BD}" dt="2024-01-26T19:41:05.302" v="1954" actId="164"/>
          <ac:spMkLst>
            <pc:docMk/>
            <pc:sldMk cId="1876980808" sldId="2147376884"/>
            <ac:spMk id="24" creationId="{973D02E7-E5B7-3EE3-7E40-0911D2AEA8BB}"/>
          </ac:spMkLst>
        </pc:spChg>
        <pc:spChg chg="mod">
          <ac:chgData name="Jay McCord" userId="3b3d54f4-6c01-487d-92f5-b4c10460580b" providerId="ADAL" clId="{5F01E111-9E08-4ED1-BB78-1FF098A921BD}" dt="2024-01-26T19:41:05.302" v="1954" actId="164"/>
          <ac:spMkLst>
            <pc:docMk/>
            <pc:sldMk cId="1876980808" sldId="2147376884"/>
            <ac:spMk id="25" creationId="{9D5A1CDD-A2FE-31EA-7C39-CBF84EF658A7}"/>
          </ac:spMkLst>
        </pc:spChg>
        <pc:spChg chg="mod">
          <ac:chgData name="Jay McCord" userId="3b3d54f4-6c01-487d-92f5-b4c10460580b" providerId="ADAL" clId="{5F01E111-9E08-4ED1-BB78-1FF098A921BD}" dt="2024-01-26T19:41:05.302" v="1954" actId="164"/>
          <ac:spMkLst>
            <pc:docMk/>
            <pc:sldMk cId="1876980808" sldId="2147376884"/>
            <ac:spMk id="26" creationId="{43B92689-A3B2-C45F-74D1-B69A2FBFF208}"/>
          </ac:spMkLst>
        </pc:spChg>
        <pc:spChg chg="mod">
          <ac:chgData name="Jay McCord" userId="3b3d54f4-6c01-487d-92f5-b4c10460580b" providerId="ADAL" clId="{5F01E111-9E08-4ED1-BB78-1FF098A921BD}" dt="2024-01-26T19:41:05.302" v="1954" actId="164"/>
          <ac:spMkLst>
            <pc:docMk/>
            <pc:sldMk cId="1876980808" sldId="2147376884"/>
            <ac:spMk id="27" creationId="{A91751B2-3BA7-2292-9AAD-5165B9586343}"/>
          </ac:spMkLst>
        </pc:spChg>
        <pc:spChg chg="mod">
          <ac:chgData name="Jay McCord" userId="3b3d54f4-6c01-487d-92f5-b4c10460580b" providerId="ADAL" clId="{5F01E111-9E08-4ED1-BB78-1FF098A921BD}" dt="2024-01-26T19:41:05.302" v="1954" actId="164"/>
          <ac:spMkLst>
            <pc:docMk/>
            <pc:sldMk cId="1876980808" sldId="2147376884"/>
            <ac:spMk id="28" creationId="{E7C90B24-8AA7-19E2-FAC3-B56C680B3927}"/>
          </ac:spMkLst>
        </pc:spChg>
        <pc:spChg chg="mod">
          <ac:chgData name="Jay McCord" userId="3b3d54f4-6c01-487d-92f5-b4c10460580b" providerId="ADAL" clId="{5F01E111-9E08-4ED1-BB78-1FF098A921BD}" dt="2024-01-26T19:41:05.302" v="1954" actId="164"/>
          <ac:spMkLst>
            <pc:docMk/>
            <pc:sldMk cId="1876980808" sldId="2147376884"/>
            <ac:spMk id="35" creationId="{B9F112FC-149B-07CD-822E-E4F8B7191752}"/>
          </ac:spMkLst>
        </pc:spChg>
        <pc:spChg chg="mod">
          <ac:chgData name="Jay McCord" userId="3b3d54f4-6c01-487d-92f5-b4c10460580b" providerId="ADAL" clId="{5F01E111-9E08-4ED1-BB78-1FF098A921BD}" dt="2024-01-26T19:41:05.302" v="1954" actId="164"/>
          <ac:spMkLst>
            <pc:docMk/>
            <pc:sldMk cId="1876980808" sldId="2147376884"/>
            <ac:spMk id="39" creationId="{C0AD7DCC-2511-6E2D-CE61-1E9536551C86}"/>
          </ac:spMkLst>
        </pc:spChg>
        <pc:spChg chg="mod">
          <ac:chgData name="Jay McCord" userId="3b3d54f4-6c01-487d-92f5-b4c10460580b" providerId="ADAL" clId="{5F01E111-9E08-4ED1-BB78-1FF098A921BD}" dt="2024-01-26T19:41:05.302" v="1954" actId="164"/>
          <ac:spMkLst>
            <pc:docMk/>
            <pc:sldMk cId="1876980808" sldId="2147376884"/>
            <ac:spMk id="40" creationId="{BEADAAFF-7DFC-1950-2AC2-23ACE4F43B95}"/>
          </ac:spMkLst>
        </pc:spChg>
        <pc:spChg chg="mod">
          <ac:chgData name="Jay McCord" userId="3b3d54f4-6c01-487d-92f5-b4c10460580b" providerId="ADAL" clId="{5F01E111-9E08-4ED1-BB78-1FF098A921BD}" dt="2024-01-26T19:41:05.302" v="1954" actId="164"/>
          <ac:spMkLst>
            <pc:docMk/>
            <pc:sldMk cId="1876980808" sldId="2147376884"/>
            <ac:spMk id="41" creationId="{44F5B14E-BC00-D39D-23BF-C9677AE45417}"/>
          </ac:spMkLst>
        </pc:spChg>
        <pc:spChg chg="mod">
          <ac:chgData name="Jay McCord" userId="3b3d54f4-6c01-487d-92f5-b4c10460580b" providerId="ADAL" clId="{5F01E111-9E08-4ED1-BB78-1FF098A921BD}" dt="2024-01-26T19:41:05.302" v="1954" actId="164"/>
          <ac:spMkLst>
            <pc:docMk/>
            <pc:sldMk cId="1876980808" sldId="2147376884"/>
            <ac:spMk id="42" creationId="{717CDB03-9968-8314-D314-1E58458A22E7}"/>
          </ac:spMkLst>
        </pc:spChg>
        <pc:spChg chg="mod">
          <ac:chgData name="Jay McCord" userId="3b3d54f4-6c01-487d-92f5-b4c10460580b" providerId="ADAL" clId="{5F01E111-9E08-4ED1-BB78-1FF098A921BD}" dt="2024-01-26T19:41:05.302" v="1954" actId="164"/>
          <ac:spMkLst>
            <pc:docMk/>
            <pc:sldMk cId="1876980808" sldId="2147376884"/>
            <ac:spMk id="43" creationId="{B71AE45B-5C39-DDCE-6BA2-AE447B6323F8}"/>
          </ac:spMkLst>
        </pc:spChg>
        <pc:spChg chg="mod">
          <ac:chgData name="Jay McCord" userId="3b3d54f4-6c01-487d-92f5-b4c10460580b" providerId="ADAL" clId="{5F01E111-9E08-4ED1-BB78-1FF098A921BD}" dt="2024-01-26T19:41:05.302" v="1954" actId="164"/>
          <ac:spMkLst>
            <pc:docMk/>
            <pc:sldMk cId="1876980808" sldId="2147376884"/>
            <ac:spMk id="44" creationId="{CD42B153-0807-20C8-8620-058899A244C0}"/>
          </ac:spMkLst>
        </pc:spChg>
        <pc:spChg chg="add del mod ord">
          <ac:chgData name="Jay McCord" userId="3b3d54f4-6c01-487d-92f5-b4c10460580b" providerId="ADAL" clId="{5F01E111-9E08-4ED1-BB78-1FF098A921BD}" dt="2024-01-26T19:09:11.045" v="815"/>
          <ac:spMkLst>
            <pc:docMk/>
            <pc:sldMk cId="1876980808" sldId="2147376884"/>
            <ac:spMk id="46" creationId="{18DEA1EE-805E-46B9-FD8B-3EEA3E13DAF6}"/>
          </ac:spMkLst>
        </pc:spChg>
        <pc:spChg chg="add del mod">
          <ac:chgData name="Jay McCord" userId="3b3d54f4-6c01-487d-92f5-b4c10460580b" providerId="ADAL" clId="{5F01E111-9E08-4ED1-BB78-1FF098A921BD}" dt="2024-01-26T19:58:45.309" v="1965" actId="478"/>
          <ac:spMkLst>
            <pc:docMk/>
            <pc:sldMk cId="1876980808" sldId="2147376884"/>
            <ac:spMk id="49" creationId="{C6293196-4C69-B51A-7F5C-BD3612A5A76B}"/>
          </ac:spMkLst>
        </pc:spChg>
        <pc:spChg chg="add del mod">
          <ac:chgData name="Jay McCord" userId="3b3d54f4-6c01-487d-92f5-b4c10460580b" providerId="ADAL" clId="{5F01E111-9E08-4ED1-BB78-1FF098A921BD}" dt="2024-01-26T19:58:45.309" v="1965" actId="478"/>
          <ac:spMkLst>
            <pc:docMk/>
            <pc:sldMk cId="1876980808" sldId="2147376884"/>
            <ac:spMk id="50" creationId="{9175890C-E318-BFEF-6007-14DA586C3DAB}"/>
          </ac:spMkLst>
        </pc:spChg>
        <pc:spChg chg="add del mod">
          <ac:chgData name="Jay McCord" userId="3b3d54f4-6c01-487d-92f5-b4c10460580b" providerId="ADAL" clId="{5F01E111-9E08-4ED1-BB78-1FF098A921BD}" dt="2024-01-26T19:58:45.309" v="1965" actId="478"/>
          <ac:spMkLst>
            <pc:docMk/>
            <pc:sldMk cId="1876980808" sldId="2147376884"/>
            <ac:spMk id="51" creationId="{99676507-4B95-95AB-7C62-FEE055488C8E}"/>
          </ac:spMkLst>
        </pc:spChg>
        <pc:spChg chg="mod">
          <ac:chgData name="Jay McCord" userId="3b3d54f4-6c01-487d-92f5-b4c10460580b" providerId="ADAL" clId="{5F01E111-9E08-4ED1-BB78-1FF098A921BD}" dt="2024-01-26T19:57:36.898" v="1959"/>
          <ac:spMkLst>
            <pc:docMk/>
            <pc:sldMk cId="1876980808" sldId="2147376884"/>
            <ac:spMk id="53" creationId="{C3551FEE-1790-0A41-8A40-3652D983894E}"/>
          </ac:spMkLst>
        </pc:spChg>
        <pc:spChg chg="mod">
          <ac:chgData name="Jay McCord" userId="3b3d54f4-6c01-487d-92f5-b4c10460580b" providerId="ADAL" clId="{5F01E111-9E08-4ED1-BB78-1FF098A921BD}" dt="2024-01-26T19:57:36.898" v="1959"/>
          <ac:spMkLst>
            <pc:docMk/>
            <pc:sldMk cId="1876980808" sldId="2147376884"/>
            <ac:spMk id="54" creationId="{ECB17A09-8C95-C858-B154-63F169DAD35D}"/>
          </ac:spMkLst>
        </pc:spChg>
        <pc:spChg chg="add mod">
          <ac:chgData name="Jay McCord" userId="3b3d54f4-6c01-487d-92f5-b4c10460580b" providerId="ADAL" clId="{5F01E111-9E08-4ED1-BB78-1FF098A921BD}" dt="2024-01-26T19:59:05.256" v="2012" actId="1037"/>
          <ac:spMkLst>
            <pc:docMk/>
            <pc:sldMk cId="1876980808" sldId="2147376884"/>
            <ac:spMk id="55" creationId="{4195751A-8730-E76D-999D-86F8F1468B8F}"/>
          </ac:spMkLst>
        </pc:spChg>
        <pc:spChg chg="add mod">
          <ac:chgData name="Jay McCord" userId="3b3d54f4-6c01-487d-92f5-b4c10460580b" providerId="ADAL" clId="{5F01E111-9E08-4ED1-BB78-1FF098A921BD}" dt="2024-01-26T19:59:05.256" v="2012" actId="1037"/>
          <ac:spMkLst>
            <pc:docMk/>
            <pc:sldMk cId="1876980808" sldId="2147376884"/>
            <ac:spMk id="56" creationId="{BE54FED5-7A6B-5C0D-F277-84528D7F681B}"/>
          </ac:spMkLst>
        </pc:spChg>
        <pc:spChg chg="add mod">
          <ac:chgData name="Jay McCord" userId="3b3d54f4-6c01-487d-92f5-b4c10460580b" providerId="ADAL" clId="{5F01E111-9E08-4ED1-BB78-1FF098A921BD}" dt="2024-01-26T19:59:05.256" v="2012" actId="1037"/>
          <ac:spMkLst>
            <pc:docMk/>
            <pc:sldMk cId="1876980808" sldId="2147376884"/>
            <ac:spMk id="57" creationId="{79C99C74-2D38-EB31-BD4E-31F739767839}"/>
          </ac:spMkLst>
        </pc:spChg>
        <pc:spChg chg="mod">
          <ac:chgData name="Jay McCord" userId="3b3d54f4-6c01-487d-92f5-b4c10460580b" providerId="ADAL" clId="{5F01E111-9E08-4ED1-BB78-1FF098A921BD}" dt="2024-01-26T19:59:12.539" v="2013"/>
          <ac:spMkLst>
            <pc:docMk/>
            <pc:sldMk cId="1876980808" sldId="2147376884"/>
            <ac:spMk id="59" creationId="{0D1D3B32-A0D0-1CCF-2369-82740E81E683}"/>
          </ac:spMkLst>
        </pc:spChg>
        <pc:spChg chg="mod">
          <ac:chgData name="Jay McCord" userId="3b3d54f4-6c01-487d-92f5-b4c10460580b" providerId="ADAL" clId="{5F01E111-9E08-4ED1-BB78-1FF098A921BD}" dt="2024-01-26T19:59:12.539" v="2013"/>
          <ac:spMkLst>
            <pc:docMk/>
            <pc:sldMk cId="1876980808" sldId="2147376884"/>
            <ac:spMk id="60" creationId="{0EFCEF04-065D-711F-8912-5DC6AFFA07DE}"/>
          </ac:spMkLst>
        </pc:spChg>
        <pc:spChg chg="add mod">
          <ac:chgData name="Jay McCord" userId="3b3d54f4-6c01-487d-92f5-b4c10460580b" providerId="ADAL" clId="{5F01E111-9E08-4ED1-BB78-1FF098A921BD}" dt="2024-01-26T19:59:38.385" v="2119" actId="1035"/>
          <ac:spMkLst>
            <pc:docMk/>
            <pc:sldMk cId="1876980808" sldId="2147376884"/>
            <ac:spMk id="61" creationId="{AB64BA41-9553-364B-3B35-889D92790478}"/>
          </ac:spMkLst>
        </pc:spChg>
        <pc:spChg chg="add mod">
          <ac:chgData name="Jay McCord" userId="3b3d54f4-6c01-487d-92f5-b4c10460580b" providerId="ADAL" clId="{5F01E111-9E08-4ED1-BB78-1FF098A921BD}" dt="2024-01-26T19:59:38.385" v="2119" actId="1035"/>
          <ac:spMkLst>
            <pc:docMk/>
            <pc:sldMk cId="1876980808" sldId="2147376884"/>
            <ac:spMk id="62" creationId="{BACB32FE-BD6A-F245-775F-B0BD3A18D5AB}"/>
          </ac:spMkLst>
        </pc:spChg>
        <pc:spChg chg="add mod">
          <ac:chgData name="Jay McCord" userId="3b3d54f4-6c01-487d-92f5-b4c10460580b" providerId="ADAL" clId="{5F01E111-9E08-4ED1-BB78-1FF098A921BD}" dt="2024-01-26T19:59:38.385" v="2119" actId="1035"/>
          <ac:spMkLst>
            <pc:docMk/>
            <pc:sldMk cId="1876980808" sldId="2147376884"/>
            <ac:spMk id="63" creationId="{BC08302F-4697-2EC7-0B1C-3556D2D2F732}"/>
          </ac:spMkLst>
        </pc:spChg>
        <pc:spChg chg="mod">
          <ac:chgData name="Jay McCord" userId="3b3d54f4-6c01-487d-92f5-b4c10460580b" providerId="ADAL" clId="{5F01E111-9E08-4ED1-BB78-1FF098A921BD}" dt="2024-01-26T19:59:45.806" v="2120"/>
          <ac:spMkLst>
            <pc:docMk/>
            <pc:sldMk cId="1876980808" sldId="2147376884"/>
            <ac:spMk id="65" creationId="{3A613BC0-8A06-5827-40B1-094939585DD5}"/>
          </ac:spMkLst>
        </pc:spChg>
        <pc:spChg chg="mod">
          <ac:chgData name="Jay McCord" userId="3b3d54f4-6c01-487d-92f5-b4c10460580b" providerId="ADAL" clId="{5F01E111-9E08-4ED1-BB78-1FF098A921BD}" dt="2024-01-26T19:59:45.806" v="2120"/>
          <ac:spMkLst>
            <pc:docMk/>
            <pc:sldMk cId="1876980808" sldId="2147376884"/>
            <ac:spMk id="66" creationId="{2F10962F-44F1-4450-4BE7-F9C73536E223}"/>
          </ac:spMkLst>
        </pc:spChg>
        <pc:spChg chg="add mod">
          <ac:chgData name="Jay McCord" userId="3b3d54f4-6c01-487d-92f5-b4c10460580b" providerId="ADAL" clId="{5F01E111-9E08-4ED1-BB78-1FF098A921BD}" dt="2024-01-26T20:00:04.271" v="2226" actId="1038"/>
          <ac:spMkLst>
            <pc:docMk/>
            <pc:sldMk cId="1876980808" sldId="2147376884"/>
            <ac:spMk id="67" creationId="{EC4CB966-15C9-1E64-21A6-470BE1F3F347}"/>
          </ac:spMkLst>
        </pc:spChg>
        <pc:spChg chg="add mod">
          <ac:chgData name="Jay McCord" userId="3b3d54f4-6c01-487d-92f5-b4c10460580b" providerId="ADAL" clId="{5F01E111-9E08-4ED1-BB78-1FF098A921BD}" dt="2024-01-26T20:00:04.271" v="2226" actId="1038"/>
          <ac:spMkLst>
            <pc:docMk/>
            <pc:sldMk cId="1876980808" sldId="2147376884"/>
            <ac:spMk id="68" creationId="{E1D409C2-4E3C-F7FF-D425-41035758B76F}"/>
          </ac:spMkLst>
        </pc:spChg>
        <pc:spChg chg="add mod">
          <ac:chgData name="Jay McCord" userId="3b3d54f4-6c01-487d-92f5-b4c10460580b" providerId="ADAL" clId="{5F01E111-9E08-4ED1-BB78-1FF098A921BD}" dt="2024-01-26T20:00:04.271" v="2226" actId="1038"/>
          <ac:spMkLst>
            <pc:docMk/>
            <pc:sldMk cId="1876980808" sldId="2147376884"/>
            <ac:spMk id="69" creationId="{46A7BD5C-3D45-8081-95E6-46A61AB5F059}"/>
          </ac:spMkLst>
        </pc:spChg>
        <pc:spChg chg="mod">
          <ac:chgData name="Jay McCord" userId="3b3d54f4-6c01-487d-92f5-b4c10460580b" providerId="ADAL" clId="{5F01E111-9E08-4ED1-BB78-1FF098A921BD}" dt="2024-01-26T20:00:11.956" v="2227"/>
          <ac:spMkLst>
            <pc:docMk/>
            <pc:sldMk cId="1876980808" sldId="2147376884"/>
            <ac:spMk id="71" creationId="{089623F4-6B88-AEEE-9BEA-99F344E6DD57}"/>
          </ac:spMkLst>
        </pc:spChg>
        <pc:spChg chg="mod">
          <ac:chgData name="Jay McCord" userId="3b3d54f4-6c01-487d-92f5-b4c10460580b" providerId="ADAL" clId="{5F01E111-9E08-4ED1-BB78-1FF098A921BD}" dt="2024-01-26T20:00:11.956" v="2227"/>
          <ac:spMkLst>
            <pc:docMk/>
            <pc:sldMk cId="1876980808" sldId="2147376884"/>
            <ac:spMk id="72" creationId="{D77CC018-56B3-EB0B-0727-4FF94D8A6376}"/>
          </ac:spMkLst>
        </pc:spChg>
        <pc:spChg chg="mod">
          <ac:chgData name="Jay McCord" userId="3b3d54f4-6c01-487d-92f5-b4c10460580b" providerId="ADAL" clId="{5F01E111-9E08-4ED1-BB78-1FF098A921BD}" dt="2024-01-26T20:00:11.956" v="2227"/>
          <ac:spMkLst>
            <pc:docMk/>
            <pc:sldMk cId="1876980808" sldId="2147376884"/>
            <ac:spMk id="73" creationId="{DEEFD92A-2E5F-1445-B708-AE36F210C586}"/>
          </ac:spMkLst>
        </pc:spChg>
        <pc:grpChg chg="add mod">
          <ac:chgData name="Jay McCord" userId="3b3d54f4-6c01-487d-92f5-b4c10460580b" providerId="ADAL" clId="{5F01E111-9E08-4ED1-BB78-1FF098A921BD}" dt="2024-01-26T19:41:05.302" v="1954" actId="164"/>
          <ac:grpSpMkLst>
            <pc:docMk/>
            <pc:sldMk cId="1876980808" sldId="2147376884"/>
            <ac:grpSpMk id="48" creationId="{B5F219BF-2155-D652-3A9E-A0E71B7F1C39}"/>
          </ac:grpSpMkLst>
        </pc:grpChg>
        <pc:grpChg chg="add del mod">
          <ac:chgData name="Jay McCord" userId="3b3d54f4-6c01-487d-92f5-b4c10460580b" providerId="ADAL" clId="{5F01E111-9E08-4ED1-BB78-1FF098A921BD}" dt="2024-01-26T19:58:37.711" v="1964" actId="478"/>
          <ac:grpSpMkLst>
            <pc:docMk/>
            <pc:sldMk cId="1876980808" sldId="2147376884"/>
            <ac:grpSpMk id="52" creationId="{F78EDB5E-0DFF-29E9-A854-6DC575D32E13}"/>
          </ac:grpSpMkLst>
        </pc:grpChg>
        <pc:grpChg chg="add mod">
          <ac:chgData name="Jay McCord" userId="3b3d54f4-6c01-487d-92f5-b4c10460580b" providerId="ADAL" clId="{5F01E111-9E08-4ED1-BB78-1FF098A921BD}" dt="2024-01-26T19:59:16.116" v="2057" actId="1036"/>
          <ac:grpSpMkLst>
            <pc:docMk/>
            <pc:sldMk cId="1876980808" sldId="2147376884"/>
            <ac:grpSpMk id="58" creationId="{F5B78603-AD93-56C2-F4B4-58FB276FDBDF}"/>
          </ac:grpSpMkLst>
        </pc:grpChg>
        <pc:grpChg chg="add mod">
          <ac:chgData name="Jay McCord" userId="3b3d54f4-6c01-487d-92f5-b4c10460580b" providerId="ADAL" clId="{5F01E111-9E08-4ED1-BB78-1FF098A921BD}" dt="2024-01-26T19:59:50.536" v="2166" actId="1035"/>
          <ac:grpSpMkLst>
            <pc:docMk/>
            <pc:sldMk cId="1876980808" sldId="2147376884"/>
            <ac:grpSpMk id="64" creationId="{FE4382A9-42F7-601B-F60F-C71FF95DAEC1}"/>
          </ac:grpSpMkLst>
        </pc:grpChg>
        <pc:grpChg chg="add mod">
          <ac:chgData name="Jay McCord" userId="3b3d54f4-6c01-487d-92f5-b4c10460580b" providerId="ADAL" clId="{5F01E111-9E08-4ED1-BB78-1FF098A921BD}" dt="2024-01-26T20:00:16.331" v="2264" actId="1035"/>
          <ac:grpSpMkLst>
            <pc:docMk/>
            <pc:sldMk cId="1876980808" sldId="2147376884"/>
            <ac:grpSpMk id="70" creationId="{F588E457-A331-3121-591F-A1976200DA45}"/>
          </ac:grpSpMkLst>
        </pc:grpChg>
        <pc:picChg chg="add mod">
          <ac:chgData name="Jay McCord" userId="3b3d54f4-6c01-487d-92f5-b4c10460580b" providerId="ADAL" clId="{5F01E111-9E08-4ED1-BB78-1FF098A921BD}" dt="2024-01-26T19:09:11.045" v="815"/>
          <ac:picMkLst>
            <pc:docMk/>
            <pc:sldMk cId="1876980808" sldId="2147376884"/>
            <ac:picMk id="47" creationId="{8694FDE1-AE77-D436-87A5-BBCC4A36357B}"/>
          </ac:picMkLst>
        </pc:picChg>
        <pc:cxnChg chg="mod">
          <ac:chgData name="Jay McCord" userId="3b3d54f4-6c01-487d-92f5-b4c10460580b" providerId="ADAL" clId="{5F01E111-9E08-4ED1-BB78-1FF098A921BD}" dt="2024-01-26T19:41:05.302" v="1954" actId="164"/>
          <ac:cxnSpMkLst>
            <pc:docMk/>
            <pc:sldMk cId="1876980808" sldId="2147376884"/>
            <ac:cxnSpMk id="2" creationId="{A9B15017-1E99-C1D7-CD78-2809FD92930D}"/>
          </ac:cxnSpMkLst>
        </pc:cxnChg>
        <pc:cxnChg chg="mod">
          <ac:chgData name="Jay McCord" userId="3b3d54f4-6c01-487d-92f5-b4c10460580b" providerId="ADAL" clId="{5F01E111-9E08-4ED1-BB78-1FF098A921BD}" dt="2024-01-26T19:41:05.302" v="1954" actId="164"/>
          <ac:cxnSpMkLst>
            <pc:docMk/>
            <pc:sldMk cId="1876980808" sldId="2147376884"/>
            <ac:cxnSpMk id="4" creationId="{B6690146-7041-292C-C10A-869F4C8CA589}"/>
          </ac:cxnSpMkLst>
        </pc:cxnChg>
        <pc:cxnChg chg="mod">
          <ac:chgData name="Jay McCord" userId="3b3d54f4-6c01-487d-92f5-b4c10460580b" providerId="ADAL" clId="{5F01E111-9E08-4ED1-BB78-1FF098A921BD}" dt="2024-01-26T19:41:05.302" v="1954" actId="164"/>
          <ac:cxnSpMkLst>
            <pc:docMk/>
            <pc:sldMk cId="1876980808" sldId="2147376884"/>
            <ac:cxnSpMk id="29" creationId="{E65E54FD-3BAA-5B22-1834-E9020393D0AA}"/>
          </ac:cxnSpMkLst>
        </pc:cxnChg>
        <pc:cxnChg chg="mod">
          <ac:chgData name="Jay McCord" userId="3b3d54f4-6c01-487d-92f5-b4c10460580b" providerId="ADAL" clId="{5F01E111-9E08-4ED1-BB78-1FF098A921BD}" dt="2024-01-26T19:41:05.302" v="1954" actId="164"/>
          <ac:cxnSpMkLst>
            <pc:docMk/>
            <pc:sldMk cId="1876980808" sldId="2147376884"/>
            <ac:cxnSpMk id="30" creationId="{7E855739-32C9-C6BF-2DB7-5ABD10A44852}"/>
          </ac:cxnSpMkLst>
        </pc:cxnChg>
        <pc:cxnChg chg="mod">
          <ac:chgData name="Jay McCord" userId="3b3d54f4-6c01-487d-92f5-b4c10460580b" providerId="ADAL" clId="{5F01E111-9E08-4ED1-BB78-1FF098A921BD}" dt="2024-01-26T19:41:05.302" v="1954" actId="164"/>
          <ac:cxnSpMkLst>
            <pc:docMk/>
            <pc:sldMk cId="1876980808" sldId="2147376884"/>
            <ac:cxnSpMk id="31" creationId="{532ADF53-9119-BF92-5345-9E9D60AD07D9}"/>
          </ac:cxnSpMkLst>
        </pc:cxnChg>
        <pc:cxnChg chg="mod">
          <ac:chgData name="Jay McCord" userId="3b3d54f4-6c01-487d-92f5-b4c10460580b" providerId="ADAL" clId="{5F01E111-9E08-4ED1-BB78-1FF098A921BD}" dt="2024-01-26T19:41:05.302" v="1954" actId="164"/>
          <ac:cxnSpMkLst>
            <pc:docMk/>
            <pc:sldMk cId="1876980808" sldId="2147376884"/>
            <ac:cxnSpMk id="32" creationId="{F797A386-C772-1E20-824A-D7529BC86709}"/>
          </ac:cxnSpMkLst>
        </pc:cxnChg>
        <pc:cxnChg chg="mod">
          <ac:chgData name="Jay McCord" userId="3b3d54f4-6c01-487d-92f5-b4c10460580b" providerId="ADAL" clId="{5F01E111-9E08-4ED1-BB78-1FF098A921BD}" dt="2024-01-26T19:41:05.302" v="1954" actId="164"/>
          <ac:cxnSpMkLst>
            <pc:docMk/>
            <pc:sldMk cId="1876980808" sldId="2147376884"/>
            <ac:cxnSpMk id="33" creationId="{BB233691-817F-0636-4B7C-354D2BB733FA}"/>
          </ac:cxnSpMkLst>
        </pc:cxnChg>
        <pc:cxnChg chg="mod">
          <ac:chgData name="Jay McCord" userId="3b3d54f4-6c01-487d-92f5-b4c10460580b" providerId="ADAL" clId="{5F01E111-9E08-4ED1-BB78-1FF098A921BD}" dt="2024-01-26T19:41:05.302" v="1954" actId="164"/>
          <ac:cxnSpMkLst>
            <pc:docMk/>
            <pc:sldMk cId="1876980808" sldId="2147376884"/>
            <ac:cxnSpMk id="34" creationId="{FCA24824-1693-A6C0-63B9-D8DCD370DBBA}"/>
          </ac:cxnSpMkLst>
        </pc:cxnChg>
        <pc:cxnChg chg="mod">
          <ac:chgData name="Jay McCord" userId="3b3d54f4-6c01-487d-92f5-b4c10460580b" providerId="ADAL" clId="{5F01E111-9E08-4ED1-BB78-1FF098A921BD}" dt="2024-01-26T19:41:05.302" v="1954" actId="164"/>
          <ac:cxnSpMkLst>
            <pc:docMk/>
            <pc:sldMk cId="1876980808" sldId="2147376884"/>
            <ac:cxnSpMk id="36" creationId="{7069DEAB-D95B-E8E4-53B8-6CF08A5C03BD}"/>
          </ac:cxnSpMkLst>
        </pc:cxnChg>
        <pc:cxnChg chg="mod">
          <ac:chgData name="Jay McCord" userId="3b3d54f4-6c01-487d-92f5-b4c10460580b" providerId="ADAL" clId="{5F01E111-9E08-4ED1-BB78-1FF098A921BD}" dt="2024-01-26T19:41:05.302" v="1954" actId="164"/>
          <ac:cxnSpMkLst>
            <pc:docMk/>
            <pc:sldMk cId="1876980808" sldId="2147376884"/>
            <ac:cxnSpMk id="37" creationId="{DD97223D-8718-4E72-C9FF-8DE5777AEAA9}"/>
          </ac:cxnSpMkLst>
        </pc:cxnChg>
        <pc:cxnChg chg="mod">
          <ac:chgData name="Jay McCord" userId="3b3d54f4-6c01-487d-92f5-b4c10460580b" providerId="ADAL" clId="{5F01E111-9E08-4ED1-BB78-1FF098A921BD}" dt="2024-01-26T19:41:05.302" v="1954" actId="164"/>
          <ac:cxnSpMkLst>
            <pc:docMk/>
            <pc:sldMk cId="1876980808" sldId="2147376884"/>
            <ac:cxnSpMk id="38" creationId="{CFD9DC34-F726-5F4B-4EB9-334161E86972}"/>
          </ac:cxnSpMkLst>
        </pc:cxnChg>
        <pc:cxnChg chg="mod">
          <ac:chgData name="Jay McCord" userId="3b3d54f4-6c01-487d-92f5-b4c10460580b" providerId="ADAL" clId="{5F01E111-9E08-4ED1-BB78-1FF098A921BD}" dt="2024-01-26T19:41:05.302" v="1954" actId="164"/>
          <ac:cxnSpMkLst>
            <pc:docMk/>
            <pc:sldMk cId="1876980808" sldId="2147376884"/>
            <ac:cxnSpMk id="45" creationId="{64D46CD2-0628-DB55-BB4A-C722AB4A75AF}"/>
          </ac:cxnSpMkLst>
        </pc:cxnChg>
      </pc:sldChg>
      <pc:sldChg chg="addSp modSp add del mod modClrScheme chgLayout">
        <pc:chgData name="Jay McCord" userId="3b3d54f4-6c01-487d-92f5-b4c10460580b" providerId="ADAL" clId="{5F01E111-9E08-4ED1-BB78-1FF098A921BD}" dt="2024-01-26T18:57:15.226" v="790" actId="47"/>
        <pc:sldMkLst>
          <pc:docMk/>
          <pc:sldMk cId="3512409922" sldId="2147376884"/>
        </pc:sldMkLst>
        <pc:spChg chg="add mod ord">
          <ac:chgData name="Jay McCord" userId="3b3d54f4-6c01-487d-92f5-b4c10460580b" providerId="ADAL" clId="{5F01E111-9E08-4ED1-BB78-1FF098A921BD}" dt="2024-01-26T18:54:33.068" v="783"/>
          <ac:spMkLst>
            <pc:docMk/>
            <pc:sldMk cId="3512409922" sldId="2147376884"/>
            <ac:spMk id="2" creationId="{1343327A-ABF2-C1CD-8DED-0DBEE38D9DF6}"/>
          </ac:spMkLst>
        </pc:spChg>
        <pc:spChg chg="mod ord">
          <ac:chgData name="Jay McCord" userId="3b3d54f4-6c01-487d-92f5-b4c10460580b" providerId="ADAL" clId="{5F01E111-9E08-4ED1-BB78-1FF098A921BD}" dt="2024-01-26T18:54:16.013" v="781" actId="700"/>
          <ac:spMkLst>
            <pc:docMk/>
            <pc:sldMk cId="3512409922" sldId="2147376884"/>
            <ac:spMk id="3" creationId="{A4141DC2-2C9D-22B6-37EC-18C2A655615C}"/>
          </ac:spMkLst>
        </pc:spChg>
        <pc:spChg chg="mod ord">
          <ac:chgData name="Jay McCord" userId="3b3d54f4-6c01-487d-92f5-b4c10460580b" providerId="ADAL" clId="{5F01E111-9E08-4ED1-BB78-1FF098A921BD}" dt="2024-01-26T18:54:16.013" v="781" actId="700"/>
          <ac:spMkLst>
            <pc:docMk/>
            <pc:sldMk cId="3512409922" sldId="2147376884"/>
            <ac:spMk id="7" creationId="{9B141315-5D2D-AA3D-CB3D-2CA561D58C9A}"/>
          </ac:spMkLst>
        </pc:spChg>
        <pc:spChg chg="mod ord">
          <ac:chgData name="Jay McCord" userId="3b3d54f4-6c01-487d-92f5-b4c10460580b" providerId="ADAL" clId="{5F01E111-9E08-4ED1-BB78-1FF098A921BD}" dt="2024-01-26T18:54:16.013" v="781" actId="700"/>
          <ac:spMkLst>
            <pc:docMk/>
            <pc:sldMk cId="3512409922" sldId="2147376884"/>
            <ac:spMk id="8" creationId="{105597E4-30FF-65B7-BEA3-D06A691673A7}"/>
          </ac:spMkLst>
        </pc:spChg>
        <pc:spChg chg="mod ord">
          <ac:chgData name="Jay McCord" userId="3b3d54f4-6c01-487d-92f5-b4c10460580b" providerId="ADAL" clId="{5F01E111-9E08-4ED1-BB78-1FF098A921BD}" dt="2024-01-26T18:54:16.013" v="781" actId="700"/>
          <ac:spMkLst>
            <pc:docMk/>
            <pc:sldMk cId="3512409922" sldId="2147376884"/>
            <ac:spMk id="9" creationId="{732E85B3-409C-9A20-9CDE-E7ECA49D018C}"/>
          </ac:spMkLst>
        </pc:spChg>
        <pc:spChg chg="mod ord">
          <ac:chgData name="Jay McCord" userId="3b3d54f4-6c01-487d-92f5-b4c10460580b" providerId="ADAL" clId="{5F01E111-9E08-4ED1-BB78-1FF098A921BD}" dt="2024-01-26T18:54:31.559" v="782" actId="21"/>
          <ac:spMkLst>
            <pc:docMk/>
            <pc:sldMk cId="3512409922" sldId="2147376884"/>
            <ac:spMk id="10" creationId="{0938DBA6-071D-7544-903C-E7504BBBB39B}"/>
          </ac:spMkLst>
        </pc:spChg>
        <pc:spChg chg="mod ord">
          <ac:chgData name="Jay McCord" userId="3b3d54f4-6c01-487d-92f5-b4c10460580b" providerId="ADAL" clId="{5F01E111-9E08-4ED1-BB78-1FF098A921BD}" dt="2024-01-26T18:54:16.013" v="781" actId="700"/>
          <ac:spMkLst>
            <pc:docMk/>
            <pc:sldMk cId="3512409922" sldId="2147376884"/>
            <ac:spMk id="11" creationId="{E0B608E0-0005-F259-BE72-8D9AEE04F59A}"/>
          </ac:spMkLst>
        </pc:spChg>
        <pc:picChg chg="mod ord modCrop">
          <ac:chgData name="Jay McCord" userId="3b3d54f4-6c01-487d-92f5-b4c10460580b" providerId="ADAL" clId="{5F01E111-9E08-4ED1-BB78-1FF098A921BD}" dt="2024-01-26T18:55:28.751" v="788" actId="18131"/>
          <ac:picMkLst>
            <pc:docMk/>
            <pc:sldMk cId="3512409922" sldId="2147376884"/>
            <ac:picMk id="14" creationId="{E36A3879-1485-367E-955C-9E562C61A3E6}"/>
          </ac:picMkLst>
        </pc:picChg>
        <pc:picChg chg="mod ord modCrop">
          <ac:chgData name="Jay McCord" userId="3b3d54f4-6c01-487d-92f5-b4c10460580b" providerId="ADAL" clId="{5F01E111-9E08-4ED1-BB78-1FF098A921BD}" dt="2024-01-26T18:54:52.800" v="785" actId="18131"/>
          <ac:picMkLst>
            <pc:docMk/>
            <pc:sldMk cId="3512409922" sldId="2147376884"/>
            <ac:picMk id="15" creationId="{2040EEB0-B1DF-0ECE-EBAC-928AA526AD0B}"/>
          </ac:picMkLst>
        </pc:picChg>
      </pc:sldChg>
      <pc:sldChg chg="addSp modSp add del mod modClrScheme chgLayout">
        <pc:chgData name="Jay McCord" userId="3b3d54f4-6c01-487d-92f5-b4c10460580b" providerId="ADAL" clId="{5F01E111-9E08-4ED1-BB78-1FF098A921BD}" dt="2024-01-26T19:14:21.812" v="848" actId="47"/>
        <pc:sldMkLst>
          <pc:docMk/>
          <pc:sldMk cId="814602250" sldId="2147376885"/>
        </pc:sldMkLst>
        <pc:spChg chg="mod ord">
          <ac:chgData name="Jay McCord" userId="3b3d54f4-6c01-487d-92f5-b4c10460580b" providerId="ADAL" clId="{5F01E111-9E08-4ED1-BB78-1FF098A921BD}" dt="2024-01-26T19:10:27.526" v="820" actId="700"/>
          <ac:spMkLst>
            <pc:docMk/>
            <pc:sldMk cId="814602250" sldId="2147376885"/>
            <ac:spMk id="3" creationId="{A7589750-6BED-9B3C-2089-09C6945B1765}"/>
          </ac:spMkLst>
        </pc:spChg>
        <pc:spChg chg="add mod ord">
          <ac:chgData name="Jay McCord" userId="3b3d54f4-6c01-487d-92f5-b4c10460580b" providerId="ADAL" clId="{5F01E111-9E08-4ED1-BB78-1FF098A921BD}" dt="2024-01-26T19:10:27.526" v="820" actId="700"/>
          <ac:spMkLst>
            <pc:docMk/>
            <pc:sldMk cId="814602250" sldId="2147376885"/>
            <ac:spMk id="5" creationId="{CFCF01AF-F43C-387A-2ED8-C0BE974CB720}"/>
          </ac:spMkLst>
        </pc:spChg>
        <pc:spChg chg="add mod ord">
          <ac:chgData name="Jay McCord" userId="3b3d54f4-6c01-487d-92f5-b4c10460580b" providerId="ADAL" clId="{5F01E111-9E08-4ED1-BB78-1FF098A921BD}" dt="2024-01-26T19:10:27.526" v="820" actId="700"/>
          <ac:spMkLst>
            <pc:docMk/>
            <pc:sldMk cId="814602250" sldId="2147376885"/>
            <ac:spMk id="6" creationId="{8116B67C-54A8-DEE4-12B9-18692B260813}"/>
          </ac:spMkLst>
        </pc:spChg>
        <pc:spChg chg="mod ord">
          <ac:chgData name="Jay McCord" userId="3b3d54f4-6c01-487d-92f5-b4c10460580b" providerId="ADAL" clId="{5F01E111-9E08-4ED1-BB78-1FF098A921BD}" dt="2024-01-26T19:10:27.526" v="820" actId="700"/>
          <ac:spMkLst>
            <pc:docMk/>
            <pc:sldMk cId="814602250" sldId="2147376885"/>
            <ac:spMk id="7" creationId="{9BD4A1A5-C33C-FCC5-CE18-F5BEF214C1CF}"/>
          </ac:spMkLst>
        </pc:spChg>
        <pc:spChg chg="mod ord">
          <ac:chgData name="Jay McCord" userId="3b3d54f4-6c01-487d-92f5-b4c10460580b" providerId="ADAL" clId="{5F01E111-9E08-4ED1-BB78-1FF098A921BD}" dt="2024-01-26T19:10:27.526" v="820" actId="700"/>
          <ac:spMkLst>
            <pc:docMk/>
            <pc:sldMk cId="814602250" sldId="2147376885"/>
            <ac:spMk id="8" creationId="{50D87225-F24D-359F-DCF4-24BAC9A48B69}"/>
          </ac:spMkLst>
        </pc:spChg>
        <pc:spChg chg="mod ord">
          <ac:chgData name="Jay McCord" userId="3b3d54f4-6c01-487d-92f5-b4c10460580b" providerId="ADAL" clId="{5F01E111-9E08-4ED1-BB78-1FF098A921BD}" dt="2024-01-26T19:10:27.526" v="820" actId="700"/>
          <ac:spMkLst>
            <pc:docMk/>
            <pc:sldMk cId="814602250" sldId="2147376885"/>
            <ac:spMk id="9" creationId="{B4782455-55EC-F735-4886-0983B08541A3}"/>
          </ac:spMkLst>
        </pc:spChg>
        <pc:spChg chg="mod ord">
          <ac:chgData name="Jay McCord" userId="3b3d54f4-6c01-487d-92f5-b4c10460580b" providerId="ADAL" clId="{5F01E111-9E08-4ED1-BB78-1FF098A921BD}" dt="2024-01-26T19:10:27.526" v="820" actId="700"/>
          <ac:spMkLst>
            <pc:docMk/>
            <pc:sldMk cId="814602250" sldId="2147376885"/>
            <ac:spMk id="10" creationId="{03D67B4E-5C51-3FE4-3C26-2C884E00E4DD}"/>
          </ac:spMkLst>
        </pc:spChg>
        <pc:spChg chg="add mod ord">
          <ac:chgData name="Jay McCord" userId="3b3d54f4-6c01-487d-92f5-b4c10460580b" providerId="ADAL" clId="{5F01E111-9E08-4ED1-BB78-1FF098A921BD}" dt="2024-01-26T19:10:27.526" v="820" actId="700"/>
          <ac:spMkLst>
            <pc:docMk/>
            <pc:sldMk cId="814602250" sldId="2147376885"/>
            <ac:spMk id="21" creationId="{B40DA326-E270-6BD1-CCBD-9131E57EC1BD}"/>
          </ac:spMkLst>
        </pc:spChg>
        <pc:spChg chg="add mod ord">
          <ac:chgData name="Jay McCord" userId="3b3d54f4-6c01-487d-92f5-b4c10460580b" providerId="ADAL" clId="{5F01E111-9E08-4ED1-BB78-1FF098A921BD}" dt="2024-01-26T19:10:27.526" v="820" actId="700"/>
          <ac:spMkLst>
            <pc:docMk/>
            <pc:sldMk cId="814602250" sldId="2147376885"/>
            <ac:spMk id="22" creationId="{6F2E92E8-3FD4-3330-C683-0D010B689158}"/>
          </ac:spMkLst>
        </pc:spChg>
        <pc:spChg chg="add mod ord">
          <ac:chgData name="Jay McCord" userId="3b3d54f4-6c01-487d-92f5-b4c10460580b" providerId="ADAL" clId="{5F01E111-9E08-4ED1-BB78-1FF098A921BD}" dt="2024-01-26T19:10:27.526" v="820" actId="700"/>
          <ac:spMkLst>
            <pc:docMk/>
            <pc:sldMk cId="814602250" sldId="2147376885"/>
            <ac:spMk id="23" creationId="{36086C57-62A0-B20C-A936-96AE400735D7}"/>
          </ac:spMkLst>
        </pc:spChg>
        <pc:spChg chg="add mod ord">
          <ac:chgData name="Jay McCord" userId="3b3d54f4-6c01-487d-92f5-b4c10460580b" providerId="ADAL" clId="{5F01E111-9E08-4ED1-BB78-1FF098A921BD}" dt="2024-01-26T19:10:27.526" v="820" actId="700"/>
          <ac:spMkLst>
            <pc:docMk/>
            <pc:sldMk cId="814602250" sldId="2147376885"/>
            <ac:spMk id="24" creationId="{9ACE7A55-FF35-6273-5681-F570116206FF}"/>
          </ac:spMkLst>
        </pc:spChg>
        <pc:spChg chg="add mod ord">
          <ac:chgData name="Jay McCord" userId="3b3d54f4-6c01-487d-92f5-b4c10460580b" providerId="ADAL" clId="{5F01E111-9E08-4ED1-BB78-1FF098A921BD}" dt="2024-01-26T19:10:27.526" v="820" actId="700"/>
          <ac:spMkLst>
            <pc:docMk/>
            <pc:sldMk cId="814602250" sldId="2147376885"/>
            <ac:spMk id="25" creationId="{D912F3E8-F3B9-FB27-0C2E-CAA657A0723B}"/>
          </ac:spMkLst>
        </pc:spChg>
        <pc:spChg chg="add mod ord">
          <ac:chgData name="Jay McCord" userId="3b3d54f4-6c01-487d-92f5-b4c10460580b" providerId="ADAL" clId="{5F01E111-9E08-4ED1-BB78-1FF098A921BD}" dt="2024-01-26T19:10:27.526" v="820" actId="700"/>
          <ac:spMkLst>
            <pc:docMk/>
            <pc:sldMk cId="814602250" sldId="2147376885"/>
            <ac:spMk id="26" creationId="{F817DC6D-6CF9-3EDB-A0FC-3051AC5BBF16}"/>
          </ac:spMkLst>
        </pc:spChg>
        <pc:spChg chg="add mod ord">
          <ac:chgData name="Jay McCord" userId="3b3d54f4-6c01-487d-92f5-b4c10460580b" providerId="ADAL" clId="{5F01E111-9E08-4ED1-BB78-1FF098A921BD}" dt="2024-01-26T19:10:27.526" v="820" actId="700"/>
          <ac:spMkLst>
            <pc:docMk/>
            <pc:sldMk cId="814602250" sldId="2147376885"/>
            <ac:spMk id="27" creationId="{22503744-4B92-5160-EB0E-5A095C8333C1}"/>
          </ac:spMkLst>
        </pc:spChg>
      </pc:sldChg>
      <pc:sldChg chg="addSp delSp modSp new mod modTransition modNotesTx">
        <pc:chgData name="Jay McCord" userId="3b3d54f4-6c01-487d-92f5-b4c10460580b" providerId="ADAL" clId="{5F01E111-9E08-4ED1-BB78-1FF098A921BD}" dt="2024-01-26T21:48:49.400" v="2613" actId="1038"/>
        <pc:sldMkLst>
          <pc:docMk/>
          <pc:sldMk cId="2326305876" sldId="2147376886"/>
        </pc:sldMkLst>
        <pc:spChg chg="mod">
          <ac:chgData name="Jay McCord" userId="3b3d54f4-6c01-487d-92f5-b4c10460580b" providerId="ADAL" clId="{5F01E111-9E08-4ED1-BB78-1FF098A921BD}" dt="2024-01-26T19:30:15.333" v="1456"/>
          <ac:spMkLst>
            <pc:docMk/>
            <pc:sldMk cId="2326305876" sldId="2147376886"/>
            <ac:spMk id="2" creationId="{89147776-6959-26B1-C4B4-B5A965568A7A}"/>
          </ac:spMkLst>
        </pc:spChg>
        <pc:spChg chg="mod">
          <ac:chgData name="Jay McCord" userId="3b3d54f4-6c01-487d-92f5-b4c10460580b" providerId="ADAL" clId="{5F01E111-9E08-4ED1-BB78-1FF098A921BD}" dt="2024-01-26T19:21:12.638" v="996" actId="5793"/>
          <ac:spMkLst>
            <pc:docMk/>
            <pc:sldMk cId="2326305876" sldId="2147376886"/>
            <ac:spMk id="4" creationId="{2547309F-FC2C-11CB-B869-113708750890}"/>
          </ac:spMkLst>
        </pc:spChg>
        <pc:spChg chg="mod">
          <ac:chgData name="Jay McCord" userId="3b3d54f4-6c01-487d-92f5-b4c10460580b" providerId="ADAL" clId="{5F01E111-9E08-4ED1-BB78-1FF098A921BD}" dt="2024-01-26T19:30:31.557" v="1464" actId="20577"/>
          <ac:spMkLst>
            <pc:docMk/>
            <pc:sldMk cId="2326305876" sldId="2147376886"/>
            <ac:spMk id="5" creationId="{90DBEE18-7CF1-AF35-D4C2-4362479048E9}"/>
          </ac:spMkLst>
        </pc:spChg>
        <pc:spChg chg="del">
          <ac:chgData name="Jay McCord" userId="3b3d54f4-6c01-487d-92f5-b4c10460580b" providerId="ADAL" clId="{5F01E111-9E08-4ED1-BB78-1FF098A921BD}" dt="2024-01-26T19:13:59.390" v="842" actId="478"/>
          <ac:spMkLst>
            <pc:docMk/>
            <pc:sldMk cId="2326305876" sldId="2147376886"/>
            <ac:spMk id="6" creationId="{BB02B57A-7925-A9C9-8503-4E1D7444B105}"/>
          </ac:spMkLst>
        </pc:spChg>
        <pc:spChg chg="del mod">
          <ac:chgData name="Jay McCord" userId="3b3d54f4-6c01-487d-92f5-b4c10460580b" providerId="ADAL" clId="{5F01E111-9E08-4ED1-BB78-1FF098A921BD}" dt="2024-01-26T19:12:01.335" v="827" actId="478"/>
          <ac:spMkLst>
            <pc:docMk/>
            <pc:sldMk cId="2326305876" sldId="2147376886"/>
            <ac:spMk id="7" creationId="{FF89BFCB-AF97-25CA-C7D8-114A100476AC}"/>
          </ac:spMkLst>
        </pc:spChg>
        <pc:spChg chg="mod">
          <ac:chgData name="Jay McCord" userId="3b3d54f4-6c01-487d-92f5-b4c10460580b" providerId="ADAL" clId="{5F01E111-9E08-4ED1-BB78-1FF098A921BD}" dt="2024-01-26T19:15:30.440" v="875" actId="20577"/>
          <ac:spMkLst>
            <pc:docMk/>
            <pc:sldMk cId="2326305876" sldId="2147376886"/>
            <ac:spMk id="10" creationId="{DFF9D026-2A41-E460-159F-83C3AA93EA76}"/>
          </ac:spMkLst>
        </pc:spChg>
        <pc:spChg chg="del">
          <ac:chgData name="Jay McCord" userId="3b3d54f4-6c01-487d-92f5-b4c10460580b" providerId="ADAL" clId="{5F01E111-9E08-4ED1-BB78-1FF098A921BD}" dt="2024-01-26T19:14:00.616" v="843" actId="478"/>
          <ac:spMkLst>
            <pc:docMk/>
            <pc:sldMk cId="2326305876" sldId="2147376886"/>
            <ac:spMk id="11" creationId="{40CE5429-3E3D-742F-33F4-A7A202E104B7}"/>
          </ac:spMkLst>
        </pc:spChg>
        <pc:spChg chg="mod">
          <ac:chgData name="Jay McCord" userId="3b3d54f4-6c01-487d-92f5-b4c10460580b" providerId="ADAL" clId="{5F01E111-9E08-4ED1-BB78-1FF098A921BD}" dt="2024-01-26T19:21:02.408" v="995" actId="20577"/>
          <ac:spMkLst>
            <pc:docMk/>
            <pc:sldMk cId="2326305876" sldId="2147376886"/>
            <ac:spMk id="12" creationId="{2F6359DD-E328-2F10-AE3E-860C9C76F7D8}"/>
          </ac:spMkLst>
        </pc:spChg>
        <pc:spChg chg="mod">
          <ac:chgData name="Jay McCord" userId="3b3d54f4-6c01-487d-92f5-b4c10460580b" providerId="ADAL" clId="{5F01E111-9E08-4ED1-BB78-1FF098A921BD}" dt="2024-01-26T19:20:45.870" v="977"/>
          <ac:spMkLst>
            <pc:docMk/>
            <pc:sldMk cId="2326305876" sldId="2147376886"/>
            <ac:spMk id="13" creationId="{03F02625-1A13-D69F-D8D6-9EEDED251D1E}"/>
          </ac:spMkLst>
        </pc:spChg>
        <pc:spChg chg="mod">
          <ac:chgData name="Jay McCord" userId="3b3d54f4-6c01-487d-92f5-b4c10460580b" providerId="ADAL" clId="{5F01E111-9E08-4ED1-BB78-1FF098A921BD}" dt="2024-01-26T19:27:07.770" v="1231" actId="20577"/>
          <ac:spMkLst>
            <pc:docMk/>
            <pc:sldMk cId="2326305876" sldId="2147376886"/>
            <ac:spMk id="14" creationId="{6BAA73B3-BB67-ABF5-9A84-E3AC0B05CCC1}"/>
          </ac:spMkLst>
        </pc:spChg>
        <pc:spChg chg="mod">
          <ac:chgData name="Jay McCord" userId="3b3d54f4-6c01-487d-92f5-b4c10460580b" providerId="ADAL" clId="{5F01E111-9E08-4ED1-BB78-1FF098A921BD}" dt="2024-01-26T19:26:44.207" v="1225"/>
          <ac:spMkLst>
            <pc:docMk/>
            <pc:sldMk cId="2326305876" sldId="2147376886"/>
            <ac:spMk id="15" creationId="{A889DDF3-C1D6-CC7D-BDA9-E6FBAEF2473B}"/>
          </ac:spMkLst>
        </pc:spChg>
        <pc:spChg chg="add mod">
          <ac:chgData name="Jay McCord" userId="3b3d54f4-6c01-487d-92f5-b4c10460580b" providerId="ADAL" clId="{5F01E111-9E08-4ED1-BB78-1FF098A921BD}" dt="2024-01-26T19:26:32.431" v="1224" actId="14100"/>
          <ac:spMkLst>
            <pc:docMk/>
            <pc:sldMk cId="2326305876" sldId="2147376886"/>
            <ac:spMk id="16" creationId="{B85BCC3C-88B8-E5D0-BC31-71E41E69C785}"/>
          </ac:spMkLst>
        </pc:spChg>
        <pc:spChg chg="add mod">
          <ac:chgData name="Jay McCord" userId="3b3d54f4-6c01-487d-92f5-b4c10460580b" providerId="ADAL" clId="{5F01E111-9E08-4ED1-BB78-1FF098A921BD}" dt="2024-01-26T19:25:42.472" v="1219" actId="14100"/>
          <ac:spMkLst>
            <pc:docMk/>
            <pc:sldMk cId="2326305876" sldId="2147376886"/>
            <ac:spMk id="17" creationId="{CB55084C-1C15-1345-4C1E-4C4506514C79}"/>
          </ac:spMkLst>
        </pc:spChg>
        <pc:spChg chg="add mod">
          <ac:chgData name="Jay McCord" userId="3b3d54f4-6c01-487d-92f5-b4c10460580b" providerId="ADAL" clId="{5F01E111-9E08-4ED1-BB78-1FF098A921BD}" dt="2024-01-26T19:29:48.593" v="1453" actId="20577"/>
          <ac:spMkLst>
            <pc:docMk/>
            <pc:sldMk cId="2326305876" sldId="2147376886"/>
            <ac:spMk id="18" creationId="{FE78CAF1-0989-2E70-F3E5-971AED2CD28F}"/>
          </ac:spMkLst>
        </pc:spChg>
        <pc:spChg chg="add mod">
          <ac:chgData name="Jay McCord" userId="3b3d54f4-6c01-487d-92f5-b4c10460580b" providerId="ADAL" clId="{5F01E111-9E08-4ED1-BB78-1FF098A921BD}" dt="2024-01-26T19:25:50.644" v="1221" actId="164"/>
          <ac:spMkLst>
            <pc:docMk/>
            <pc:sldMk cId="2326305876" sldId="2147376886"/>
            <ac:spMk id="19" creationId="{22C089AA-18C3-E41D-0B31-A49EC3DB736F}"/>
          </ac:spMkLst>
        </pc:spChg>
        <pc:spChg chg="add mod">
          <ac:chgData name="Jay McCord" userId="3b3d54f4-6c01-487d-92f5-b4c10460580b" providerId="ADAL" clId="{5F01E111-9E08-4ED1-BB78-1FF098A921BD}" dt="2024-01-26T19:25:50.644" v="1221" actId="164"/>
          <ac:spMkLst>
            <pc:docMk/>
            <pc:sldMk cId="2326305876" sldId="2147376886"/>
            <ac:spMk id="20" creationId="{D02EE1B4-D3B0-CCFF-128A-C7045AFAEBAC}"/>
          </ac:spMkLst>
        </pc:spChg>
        <pc:spChg chg="add mod">
          <ac:chgData name="Jay McCord" userId="3b3d54f4-6c01-487d-92f5-b4c10460580b" providerId="ADAL" clId="{5F01E111-9E08-4ED1-BB78-1FF098A921BD}" dt="2024-01-26T19:25:33.958" v="1217" actId="164"/>
          <ac:spMkLst>
            <pc:docMk/>
            <pc:sldMk cId="2326305876" sldId="2147376886"/>
            <ac:spMk id="21" creationId="{991CE412-9D44-1D7C-165C-88323A2B9F13}"/>
          </ac:spMkLst>
        </pc:spChg>
        <pc:spChg chg="add mod">
          <ac:chgData name="Jay McCord" userId="3b3d54f4-6c01-487d-92f5-b4c10460580b" providerId="ADAL" clId="{5F01E111-9E08-4ED1-BB78-1FF098A921BD}" dt="2024-01-26T19:25:33.958" v="1217" actId="164"/>
          <ac:spMkLst>
            <pc:docMk/>
            <pc:sldMk cId="2326305876" sldId="2147376886"/>
            <ac:spMk id="22" creationId="{775773DD-F761-60DA-CDFD-E3F8FE313005}"/>
          </ac:spMkLst>
        </pc:spChg>
        <pc:spChg chg="add mod">
          <ac:chgData name="Jay McCord" userId="3b3d54f4-6c01-487d-92f5-b4c10460580b" providerId="ADAL" clId="{5F01E111-9E08-4ED1-BB78-1FF098A921BD}" dt="2024-01-26T19:27:22.671" v="1233" actId="164"/>
          <ac:spMkLst>
            <pc:docMk/>
            <pc:sldMk cId="2326305876" sldId="2147376886"/>
            <ac:spMk id="25" creationId="{B967E163-A561-1567-ACE1-B1AEA01BAF62}"/>
          </ac:spMkLst>
        </pc:spChg>
        <pc:spChg chg="add mod">
          <ac:chgData name="Jay McCord" userId="3b3d54f4-6c01-487d-92f5-b4c10460580b" providerId="ADAL" clId="{5F01E111-9E08-4ED1-BB78-1FF098A921BD}" dt="2024-01-26T19:27:22.671" v="1233" actId="164"/>
          <ac:spMkLst>
            <pc:docMk/>
            <pc:sldMk cId="2326305876" sldId="2147376886"/>
            <ac:spMk id="26" creationId="{37EC1BD6-36D1-6A12-4011-FA12FB96E0B5}"/>
          </ac:spMkLst>
        </pc:spChg>
        <pc:spChg chg="add mod">
          <ac:chgData name="Jay McCord" userId="3b3d54f4-6c01-487d-92f5-b4c10460580b" providerId="ADAL" clId="{5F01E111-9E08-4ED1-BB78-1FF098A921BD}" dt="2024-01-26T19:27:22.671" v="1233" actId="164"/>
          <ac:spMkLst>
            <pc:docMk/>
            <pc:sldMk cId="2326305876" sldId="2147376886"/>
            <ac:spMk id="27" creationId="{209C1279-F2FD-70BB-6B6A-75DAFFE55126}"/>
          </ac:spMkLst>
        </pc:spChg>
        <pc:spChg chg="add del mod">
          <ac:chgData name="Jay McCord" userId="3b3d54f4-6c01-487d-92f5-b4c10460580b" providerId="ADAL" clId="{5F01E111-9E08-4ED1-BB78-1FF098A921BD}" dt="2024-01-26T19:58:58.369" v="1967"/>
          <ac:spMkLst>
            <pc:docMk/>
            <pc:sldMk cId="2326305876" sldId="2147376886"/>
            <ac:spMk id="29" creationId="{51BC768A-098E-F1C1-7578-01870C68229F}"/>
          </ac:spMkLst>
        </pc:spChg>
        <pc:spChg chg="add del mod">
          <ac:chgData name="Jay McCord" userId="3b3d54f4-6c01-487d-92f5-b4c10460580b" providerId="ADAL" clId="{5F01E111-9E08-4ED1-BB78-1FF098A921BD}" dt="2024-01-26T19:58:58.369" v="1967"/>
          <ac:spMkLst>
            <pc:docMk/>
            <pc:sldMk cId="2326305876" sldId="2147376886"/>
            <ac:spMk id="30" creationId="{2E5071E4-4D42-7B81-2FF3-B99CE2795FB0}"/>
          </ac:spMkLst>
        </pc:spChg>
        <pc:spChg chg="add del mod">
          <ac:chgData name="Jay McCord" userId="3b3d54f4-6c01-487d-92f5-b4c10460580b" providerId="ADAL" clId="{5F01E111-9E08-4ED1-BB78-1FF098A921BD}" dt="2024-01-26T19:58:58.369" v="1967"/>
          <ac:spMkLst>
            <pc:docMk/>
            <pc:sldMk cId="2326305876" sldId="2147376886"/>
            <ac:spMk id="31" creationId="{3EA66837-971D-49B8-21B7-E1BF67CF9BCD}"/>
          </ac:spMkLst>
        </pc:spChg>
        <pc:spChg chg="add mod">
          <ac:chgData name="Jay McCord" userId="3b3d54f4-6c01-487d-92f5-b4c10460580b" providerId="ADAL" clId="{5F01E111-9E08-4ED1-BB78-1FF098A921BD}" dt="2024-01-26T20:02:26.174" v="2270"/>
          <ac:spMkLst>
            <pc:docMk/>
            <pc:sldMk cId="2326305876" sldId="2147376886"/>
            <ac:spMk id="32" creationId="{87DC6377-7EBB-E8CE-F0F9-961D3B7FE2EF}"/>
          </ac:spMkLst>
        </pc:spChg>
        <pc:grpChg chg="add mod">
          <ac:chgData name="Jay McCord" userId="3b3d54f4-6c01-487d-92f5-b4c10460580b" providerId="ADAL" clId="{5F01E111-9E08-4ED1-BB78-1FF098A921BD}" dt="2024-01-26T19:25:39.264" v="1218" actId="1076"/>
          <ac:grpSpMkLst>
            <pc:docMk/>
            <pc:sldMk cId="2326305876" sldId="2147376886"/>
            <ac:grpSpMk id="23" creationId="{09DD5285-4CCE-3212-3902-38FF56B5308E}"/>
          </ac:grpSpMkLst>
        </pc:grpChg>
        <pc:grpChg chg="add mod">
          <ac:chgData name="Jay McCord" userId="3b3d54f4-6c01-487d-92f5-b4c10460580b" providerId="ADAL" clId="{5F01E111-9E08-4ED1-BB78-1FF098A921BD}" dt="2024-01-26T19:26:03.662" v="1222" actId="1076"/>
          <ac:grpSpMkLst>
            <pc:docMk/>
            <pc:sldMk cId="2326305876" sldId="2147376886"/>
            <ac:grpSpMk id="24" creationId="{233AD9F9-E846-A45D-AC26-6422BF000D54}"/>
          </ac:grpSpMkLst>
        </pc:grpChg>
        <pc:grpChg chg="add mod">
          <ac:chgData name="Jay McCord" userId="3b3d54f4-6c01-487d-92f5-b4c10460580b" providerId="ADAL" clId="{5F01E111-9E08-4ED1-BB78-1FF098A921BD}" dt="2024-01-26T19:27:37.914" v="1236" actId="1076"/>
          <ac:grpSpMkLst>
            <pc:docMk/>
            <pc:sldMk cId="2326305876" sldId="2147376886"/>
            <ac:grpSpMk id="28" creationId="{E9B12E13-C8DA-A3CC-D27F-049F4FD40B75}"/>
          </ac:grpSpMkLst>
        </pc:grpChg>
        <pc:picChg chg="add mod">
          <ac:chgData name="Jay McCord" userId="3b3d54f4-6c01-487d-92f5-b4c10460580b" providerId="ADAL" clId="{5F01E111-9E08-4ED1-BB78-1FF098A921BD}" dt="2024-01-26T21:48:49.400" v="2613" actId="1038"/>
          <ac:picMkLst>
            <pc:docMk/>
            <pc:sldMk cId="2326305876" sldId="2147376886"/>
            <ac:picMk id="33" creationId="{1BB5AE3B-E71C-2EF5-FBA5-DA7C0A174A50}"/>
          </ac:picMkLst>
        </pc:picChg>
      </pc:sldChg>
      <pc:sldChg chg="new del">
        <pc:chgData name="Jay McCord" userId="3b3d54f4-6c01-487d-92f5-b4c10460580b" providerId="ADAL" clId="{5F01E111-9E08-4ED1-BB78-1FF098A921BD}" dt="2024-01-26T19:10:35.214" v="822" actId="47"/>
        <pc:sldMkLst>
          <pc:docMk/>
          <pc:sldMk cId="4019113110" sldId="2147376886"/>
        </pc:sldMkLst>
      </pc:sldChg>
      <pc:sldChg chg="addSp modSp add mod modTransition modClrScheme chgLayout">
        <pc:chgData name="Jay McCord" userId="3b3d54f4-6c01-487d-92f5-b4c10460580b" providerId="ADAL" clId="{5F01E111-9E08-4ED1-BB78-1FF098A921BD}" dt="2024-01-26T21:53:11.712" v="2710"/>
        <pc:sldMkLst>
          <pc:docMk/>
          <pc:sldMk cId="340160369" sldId="2147376887"/>
        </pc:sldMkLst>
        <pc:spChg chg="mod ord">
          <ac:chgData name="Jay McCord" userId="3b3d54f4-6c01-487d-92f5-b4c10460580b" providerId="ADAL" clId="{5F01E111-9E08-4ED1-BB78-1FF098A921BD}" dt="2024-01-26T21:38:16.458" v="2280" actId="700"/>
          <ac:spMkLst>
            <pc:docMk/>
            <pc:sldMk cId="340160369" sldId="2147376887"/>
            <ac:spMk id="3" creationId="{0B7FC9BE-CA22-5667-C9EF-089987A46E27}"/>
          </ac:spMkLst>
        </pc:spChg>
        <pc:spChg chg="mod ord">
          <ac:chgData name="Jay McCord" userId="3b3d54f4-6c01-487d-92f5-b4c10460580b" providerId="ADAL" clId="{5F01E111-9E08-4ED1-BB78-1FF098A921BD}" dt="2024-01-26T21:38:16.458" v="2280" actId="700"/>
          <ac:spMkLst>
            <pc:docMk/>
            <pc:sldMk cId="340160369" sldId="2147376887"/>
            <ac:spMk id="4" creationId="{F27F8B80-FE64-4F51-093E-92F4B5CA1F2E}"/>
          </ac:spMkLst>
        </pc:spChg>
        <pc:spChg chg="mod ord">
          <ac:chgData name="Jay McCord" userId="3b3d54f4-6c01-487d-92f5-b4c10460580b" providerId="ADAL" clId="{5F01E111-9E08-4ED1-BB78-1FF098A921BD}" dt="2024-01-26T21:38:16.458" v="2280" actId="700"/>
          <ac:spMkLst>
            <pc:docMk/>
            <pc:sldMk cId="340160369" sldId="2147376887"/>
            <ac:spMk id="5" creationId="{FF688BC5-66DA-315F-FE03-C6A44B1C89F2}"/>
          </ac:spMkLst>
        </pc:spChg>
        <pc:spChg chg="mod ord">
          <ac:chgData name="Jay McCord" userId="3b3d54f4-6c01-487d-92f5-b4c10460580b" providerId="ADAL" clId="{5F01E111-9E08-4ED1-BB78-1FF098A921BD}" dt="2024-01-26T21:38:16.458" v="2280" actId="700"/>
          <ac:spMkLst>
            <pc:docMk/>
            <pc:sldMk cId="340160369" sldId="2147376887"/>
            <ac:spMk id="6" creationId="{66E00B32-0110-A829-D6D0-C1FC59998E55}"/>
          </ac:spMkLst>
        </pc:spChg>
        <pc:spChg chg="mod ord">
          <ac:chgData name="Jay McCord" userId="3b3d54f4-6c01-487d-92f5-b4c10460580b" providerId="ADAL" clId="{5F01E111-9E08-4ED1-BB78-1FF098A921BD}" dt="2024-01-26T21:43:08.113" v="2441" actId="20577"/>
          <ac:spMkLst>
            <pc:docMk/>
            <pc:sldMk cId="340160369" sldId="2147376887"/>
            <ac:spMk id="7" creationId="{318A1EED-F4A0-4E0B-0047-C8B2ED5FDE09}"/>
          </ac:spMkLst>
        </pc:spChg>
        <pc:spChg chg="mod">
          <ac:chgData name="Jay McCord" userId="3b3d54f4-6c01-487d-92f5-b4c10460580b" providerId="ADAL" clId="{5F01E111-9E08-4ED1-BB78-1FF098A921BD}" dt="2024-01-26T21:48:35.328" v="2515" actId="1076"/>
          <ac:spMkLst>
            <pc:docMk/>
            <pc:sldMk cId="340160369" sldId="2147376887"/>
            <ac:spMk id="8" creationId="{596E1514-CDF3-5419-7631-633E5AE4FED2}"/>
          </ac:spMkLst>
        </pc:spChg>
        <pc:spChg chg="add mod ord">
          <ac:chgData name="Jay McCord" userId="3b3d54f4-6c01-487d-92f5-b4c10460580b" providerId="ADAL" clId="{5F01E111-9E08-4ED1-BB78-1FF098A921BD}" dt="2024-01-26T21:51:32.061" v="2707" actId="20577"/>
          <ac:spMkLst>
            <pc:docMk/>
            <pc:sldMk cId="340160369" sldId="2147376887"/>
            <ac:spMk id="9" creationId="{EBC8099F-8D2C-397E-B8E1-A47FEFD6D8BA}"/>
          </ac:spMkLst>
        </pc:spChg>
        <pc:spChg chg="add mod ord">
          <ac:chgData name="Jay McCord" userId="3b3d54f4-6c01-487d-92f5-b4c10460580b" providerId="ADAL" clId="{5F01E111-9E08-4ED1-BB78-1FF098A921BD}" dt="2024-01-26T21:50:21.463" v="2683" actId="20577"/>
          <ac:spMkLst>
            <pc:docMk/>
            <pc:sldMk cId="340160369" sldId="2147376887"/>
            <ac:spMk id="10" creationId="{332DF0E0-B545-B299-1865-E45EFBE3DED5}"/>
          </ac:spMkLst>
        </pc:spChg>
        <pc:spChg chg="mod">
          <ac:chgData name="Jay McCord" userId="3b3d54f4-6c01-487d-92f5-b4c10460580b" providerId="ADAL" clId="{5F01E111-9E08-4ED1-BB78-1FF098A921BD}" dt="2024-01-26T21:38:22.003" v="2281" actId="1076"/>
          <ac:spMkLst>
            <pc:docMk/>
            <pc:sldMk cId="340160369" sldId="2147376887"/>
            <ac:spMk id="38" creationId="{0DF9C18A-23A2-3F40-4F99-12BFC810F704}"/>
          </ac:spMkLst>
        </pc:spChg>
        <pc:picChg chg="mod ord modCrop">
          <ac:chgData name="Jay McCord" userId="3b3d54f4-6c01-487d-92f5-b4c10460580b" providerId="ADAL" clId="{5F01E111-9E08-4ED1-BB78-1FF098A921BD}" dt="2024-01-26T21:53:11.712" v="2710"/>
          <ac:picMkLst>
            <pc:docMk/>
            <pc:sldMk cId="340160369" sldId="2147376887"/>
            <ac:picMk id="15" creationId="{8CE9A602-F836-BE85-41F7-4CF21ABD6986}"/>
          </ac:picMkLst>
        </pc:picChg>
      </pc:sldChg>
      <pc:sldChg chg="addSp delSp modSp new del mod modClrScheme chgLayout">
        <pc:chgData name="Jay McCord" userId="3b3d54f4-6c01-487d-92f5-b4c10460580b" providerId="ADAL" clId="{5F01E111-9E08-4ED1-BB78-1FF098A921BD}" dt="2024-01-26T19:13:14.086" v="830" actId="47"/>
        <pc:sldMkLst>
          <pc:docMk/>
          <pc:sldMk cId="3522312293" sldId="2147376887"/>
        </pc:sldMkLst>
        <pc:spChg chg="del mod ord">
          <ac:chgData name="Jay McCord" userId="3b3d54f4-6c01-487d-92f5-b4c10460580b" providerId="ADAL" clId="{5F01E111-9E08-4ED1-BB78-1FF098A921BD}" dt="2024-01-26T19:12:27.692" v="829" actId="700"/>
          <ac:spMkLst>
            <pc:docMk/>
            <pc:sldMk cId="3522312293" sldId="2147376887"/>
            <ac:spMk id="2" creationId="{13D396F7-5AF4-A344-E30E-B24B68260E17}"/>
          </ac:spMkLst>
        </pc:spChg>
        <pc:spChg chg="mod ord">
          <ac:chgData name="Jay McCord" userId="3b3d54f4-6c01-487d-92f5-b4c10460580b" providerId="ADAL" clId="{5F01E111-9E08-4ED1-BB78-1FF098A921BD}" dt="2024-01-26T19:12:27.692" v="829" actId="700"/>
          <ac:spMkLst>
            <pc:docMk/>
            <pc:sldMk cId="3522312293" sldId="2147376887"/>
            <ac:spMk id="3" creationId="{99575968-6343-0746-5C14-306105F1CA73}"/>
          </ac:spMkLst>
        </pc:spChg>
        <pc:spChg chg="del mod ord">
          <ac:chgData name="Jay McCord" userId="3b3d54f4-6c01-487d-92f5-b4c10460580b" providerId="ADAL" clId="{5F01E111-9E08-4ED1-BB78-1FF098A921BD}" dt="2024-01-26T19:12:27.692" v="829" actId="700"/>
          <ac:spMkLst>
            <pc:docMk/>
            <pc:sldMk cId="3522312293" sldId="2147376887"/>
            <ac:spMk id="4" creationId="{055A4453-CCF1-3B04-0596-17EBB44F3A03}"/>
          </ac:spMkLst>
        </pc:spChg>
        <pc:spChg chg="del mod ord">
          <ac:chgData name="Jay McCord" userId="3b3d54f4-6c01-487d-92f5-b4c10460580b" providerId="ADAL" clId="{5F01E111-9E08-4ED1-BB78-1FF098A921BD}" dt="2024-01-26T19:12:27.692" v="829" actId="700"/>
          <ac:spMkLst>
            <pc:docMk/>
            <pc:sldMk cId="3522312293" sldId="2147376887"/>
            <ac:spMk id="5" creationId="{9646DD92-91D9-4999-C464-F7C99FEC93AF}"/>
          </ac:spMkLst>
        </pc:spChg>
        <pc:spChg chg="del">
          <ac:chgData name="Jay McCord" userId="3b3d54f4-6c01-487d-92f5-b4c10460580b" providerId="ADAL" clId="{5F01E111-9E08-4ED1-BB78-1FF098A921BD}" dt="2024-01-26T19:12:27.692" v="829" actId="700"/>
          <ac:spMkLst>
            <pc:docMk/>
            <pc:sldMk cId="3522312293" sldId="2147376887"/>
            <ac:spMk id="6" creationId="{542172A4-7A27-1F2B-D90A-6BFB4EB5A799}"/>
          </ac:spMkLst>
        </pc:spChg>
        <pc:spChg chg="del">
          <ac:chgData name="Jay McCord" userId="3b3d54f4-6c01-487d-92f5-b4c10460580b" providerId="ADAL" clId="{5F01E111-9E08-4ED1-BB78-1FF098A921BD}" dt="2024-01-26T19:12:27.692" v="829" actId="700"/>
          <ac:spMkLst>
            <pc:docMk/>
            <pc:sldMk cId="3522312293" sldId="2147376887"/>
            <ac:spMk id="7" creationId="{FFFAE946-C388-8225-FA37-E6BD853B855E}"/>
          </ac:spMkLst>
        </pc:spChg>
        <pc:spChg chg="mod ord">
          <ac:chgData name="Jay McCord" userId="3b3d54f4-6c01-487d-92f5-b4c10460580b" providerId="ADAL" clId="{5F01E111-9E08-4ED1-BB78-1FF098A921BD}" dt="2024-01-26T19:12:27.692" v="829" actId="700"/>
          <ac:spMkLst>
            <pc:docMk/>
            <pc:sldMk cId="3522312293" sldId="2147376887"/>
            <ac:spMk id="8" creationId="{7550CA4C-9894-67E2-617B-7DF7C98DF64C}"/>
          </ac:spMkLst>
        </pc:spChg>
        <pc:spChg chg="mod ord">
          <ac:chgData name="Jay McCord" userId="3b3d54f4-6c01-487d-92f5-b4c10460580b" providerId="ADAL" clId="{5F01E111-9E08-4ED1-BB78-1FF098A921BD}" dt="2024-01-26T19:12:27.692" v="829" actId="700"/>
          <ac:spMkLst>
            <pc:docMk/>
            <pc:sldMk cId="3522312293" sldId="2147376887"/>
            <ac:spMk id="9" creationId="{6FAE32D5-AB2A-D51B-D8A1-370CD796EDD9}"/>
          </ac:spMkLst>
        </pc:spChg>
        <pc:spChg chg="del mod ord">
          <ac:chgData name="Jay McCord" userId="3b3d54f4-6c01-487d-92f5-b4c10460580b" providerId="ADAL" clId="{5F01E111-9E08-4ED1-BB78-1FF098A921BD}" dt="2024-01-26T19:12:27.692" v="829" actId="700"/>
          <ac:spMkLst>
            <pc:docMk/>
            <pc:sldMk cId="3522312293" sldId="2147376887"/>
            <ac:spMk id="10" creationId="{67FB6758-81B4-F153-FFA4-B0D1ED417493}"/>
          </ac:spMkLst>
        </pc:spChg>
        <pc:spChg chg="del">
          <ac:chgData name="Jay McCord" userId="3b3d54f4-6c01-487d-92f5-b4c10460580b" providerId="ADAL" clId="{5F01E111-9E08-4ED1-BB78-1FF098A921BD}" dt="2024-01-26T19:12:27.692" v="829" actId="700"/>
          <ac:spMkLst>
            <pc:docMk/>
            <pc:sldMk cId="3522312293" sldId="2147376887"/>
            <ac:spMk id="11" creationId="{A2F15D28-9474-6FF9-5BD4-EAC8B8674BC4}"/>
          </ac:spMkLst>
        </pc:spChg>
        <pc:spChg chg="del mod ord">
          <ac:chgData name="Jay McCord" userId="3b3d54f4-6c01-487d-92f5-b4c10460580b" providerId="ADAL" clId="{5F01E111-9E08-4ED1-BB78-1FF098A921BD}" dt="2024-01-26T19:12:27.692" v="829" actId="700"/>
          <ac:spMkLst>
            <pc:docMk/>
            <pc:sldMk cId="3522312293" sldId="2147376887"/>
            <ac:spMk id="12" creationId="{FB7697AE-7F26-A404-B2C1-B6F65517541E}"/>
          </ac:spMkLst>
        </pc:spChg>
        <pc:spChg chg="del mod ord">
          <ac:chgData name="Jay McCord" userId="3b3d54f4-6c01-487d-92f5-b4c10460580b" providerId="ADAL" clId="{5F01E111-9E08-4ED1-BB78-1FF098A921BD}" dt="2024-01-26T19:12:27.692" v="829" actId="700"/>
          <ac:spMkLst>
            <pc:docMk/>
            <pc:sldMk cId="3522312293" sldId="2147376887"/>
            <ac:spMk id="13" creationId="{7A28A71B-7FE8-1B18-0E62-9A9C008BF7AC}"/>
          </ac:spMkLst>
        </pc:spChg>
        <pc:spChg chg="del mod ord">
          <ac:chgData name="Jay McCord" userId="3b3d54f4-6c01-487d-92f5-b4c10460580b" providerId="ADAL" clId="{5F01E111-9E08-4ED1-BB78-1FF098A921BD}" dt="2024-01-26T19:12:27.692" v="829" actId="700"/>
          <ac:spMkLst>
            <pc:docMk/>
            <pc:sldMk cId="3522312293" sldId="2147376887"/>
            <ac:spMk id="14" creationId="{B0A76727-5846-0AAC-5198-DD1231C9FFF8}"/>
          </ac:spMkLst>
        </pc:spChg>
        <pc:spChg chg="del mod ord">
          <ac:chgData name="Jay McCord" userId="3b3d54f4-6c01-487d-92f5-b4c10460580b" providerId="ADAL" clId="{5F01E111-9E08-4ED1-BB78-1FF098A921BD}" dt="2024-01-26T19:12:27.692" v="829" actId="700"/>
          <ac:spMkLst>
            <pc:docMk/>
            <pc:sldMk cId="3522312293" sldId="2147376887"/>
            <ac:spMk id="15" creationId="{9ED847B8-EED0-86E2-295E-9B7B4281880F}"/>
          </ac:spMkLst>
        </pc:spChg>
        <pc:spChg chg="add mod ord">
          <ac:chgData name="Jay McCord" userId="3b3d54f4-6c01-487d-92f5-b4c10460580b" providerId="ADAL" clId="{5F01E111-9E08-4ED1-BB78-1FF098A921BD}" dt="2024-01-26T19:12:27.692" v="829" actId="700"/>
          <ac:spMkLst>
            <pc:docMk/>
            <pc:sldMk cId="3522312293" sldId="2147376887"/>
            <ac:spMk id="16" creationId="{6BD2B921-7254-40CA-DA52-E76253662191}"/>
          </ac:spMkLst>
        </pc:spChg>
        <pc:spChg chg="add mod ord">
          <ac:chgData name="Jay McCord" userId="3b3d54f4-6c01-487d-92f5-b4c10460580b" providerId="ADAL" clId="{5F01E111-9E08-4ED1-BB78-1FF098A921BD}" dt="2024-01-26T19:12:27.692" v="829" actId="700"/>
          <ac:spMkLst>
            <pc:docMk/>
            <pc:sldMk cId="3522312293" sldId="2147376887"/>
            <ac:spMk id="17" creationId="{927A6018-50D7-6A8B-F0D5-693A36662E9A}"/>
          </ac:spMkLst>
        </pc:spChg>
        <pc:spChg chg="add mod ord">
          <ac:chgData name="Jay McCord" userId="3b3d54f4-6c01-487d-92f5-b4c10460580b" providerId="ADAL" clId="{5F01E111-9E08-4ED1-BB78-1FF098A921BD}" dt="2024-01-26T19:12:27.692" v="829" actId="700"/>
          <ac:spMkLst>
            <pc:docMk/>
            <pc:sldMk cId="3522312293" sldId="2147376887"/>
            <ac:spMk id="18" creationId="{9D54A90E-28D7-400E-683A-AFBB1F5F38EA}"/>
          </ac:spMkLst>
        </pc:spChg>
        <pc:spChg chg="add mod ord">
          <ac:chgData name="Jay McCord" userId="3b3d54f4-6c01-487d-92f5-b4c10460580b" providerId="ADAL" clId="{5F01E111-9E08-4ED1-BB78-1FF098A921BD}" dt="2024-01-26T19:12:27.692" v="829" actId="700"/>
          <ac:spMkLst>
            <pc:docMk/>
            <pc:sldMk cId="3522312293" sldId="2147376887"/>
            <ac:spMk id="19" creationId="{870779D4-8BDB-6CEC-81F0-DC3C50DC4ABD}"/>
          </ac:spMkLst>
        </pc:spChg>
        <pc:spChg chg="add mod ord">
          <ac:chgData name="Jay McCord" userId="3b3d54f4-6c01-487d-92f5-b4c10460580b" providerId="ADAL" clId="{5F01E111-9E08-4ED1-BB78-1FF098A921BD}" dt="2024-01-26T19:12:27.692" v="829" actId="700"/>
          <ac:spMkLst>
            <pc:docMk/>
            <pc:sldMk cId="3522312293" sldId="2147376887"/>
            <ac:spMk id="20" creationId="{306AA9C3-92AC-DEBC-1D74-958ABC273ECB}"/>
          </ac:spMkLst>
        </pc:spChg>
        <pc:spChg chg="add mod ord">
          <ac:chgData name="Jay McCord" userId="3b3d54f4-6c01-487d-92f5-b4c10460580b" providerId="ADAL" clId="{5F01E111-9E08-4ED1-BB78-1FF098A921BD}" dt="2024-01-26T19:12:27.692" v="829" actId="700"/>
          <ac:spMkLst>
            <pc:docMk/>
            <pc:sldMk cId="3522312293" sldId="2147376887"/>
            <ac:spMk id="21" creationId="{C913D374-AA8F-6892-C7F7-6404B0F935E9}"/>
          </ac:spMkLst>
        </pc:spChg>
        <pc:spChg chg="add mod ord">
          <ac:chgData name="Jay McCord" userId="3b3d54f4-6c01-487d-92f5-b4c10460580b" providerId="ADAL" clId="{5F01E111-9E08-4ED1-BB78-1FF098A921BD}" dt="2024-01-26T19:12:27.692" v="829" actId="700"/>
          <ac:spMkLst>
            <pc:docMk/>
            <pc:sldMk cId="3522312293" sldId="2147376887"/>
            <ac:spMk id="22" creationId="{97D9E61C-806D-3A7F-57BF-20CFD9206C8F}"/>
          </ac:spMkLst>
        </pc:spChg>
        <pc:spChg chg="add mod ord">
          <ac:chgData name="Jay McCord" userId="3b3d54f4-6c01-487d-92f5-b4c10460580b" providerId="ADAL" clId="{5F01E111-9E08-4ED1-BB78-1FF098A921BD}" dt="2024-01-26T19:12:27.692" v="829" actId="700"/>
          <ac:spMkLst>
            <pc:docMk/>
            <pc:sldMk cId="3522312293" sldId="2147376887"/>
            <ac:spMk id="23" creationId="{0C6FEE49-A507-072A-DFBD-C29F44AD0E57}"/>
          </ac:spMkLst>
        </pc:spChg>
      </pc:sldChg>
      <pc:sldChg chg="addSp delSp modSp add del mod modClrScheme chgLayout">
        <pc:chgData name="Jay McCord" userId="3b3d54f4-6c01-487d-92f5-b4c10460580b" providerId="ADAL" clId="{5F01E111-9E08-4ED1-BB78-1FF098A921BD}" dt="2024-01-30T20:39:03.951" v="2755" actId="47"/>
        <pc:sldMkLst>
          <pc:docMk/>
          <pc:sldMk cId="930917111" sldId="2147376888"/>
        </pc:sldMkLst>
        <pc:spChg chg="mod ord">
          <ac:chgData name="Jay McCord" userId="3b3d54f4-6c01-487d-92f5-b4c10460580b" providerId="ADAL" clId="{5F01E111-9E08-4ED1-BB78-1FF098A921BD}" dt="2024-01-30T20:35:42.140" v="2738" actId="700"/>
          <ac:spMkLst>
            <pc:docMk/>
            <pc:sldMk cId="930917111" sldId="2147376888"/>
            <ac:spMk id="4" creationId="{B94978A3-A6C6-4F2B-15A0-5E916014F463}"/>
          </ac:spMkLst>
        </pc:spChg>
        <pc:spChg chg="mod ord">
          <ac:chgData name="Jay McCord" userId="3b3d54f4-6c01-487d-92f5-b4c10460580b" providerId="ADAL" clId="{5F01E111-9E08-4ED1-BB78-1FF098A921BD}" dt="2024-01-30T20:35:42.140" v="2738" actId="700"/>
          <ac:spMkLst>
            <pc:docMk/>
            <pc:sldMk cId="930917111" sldId="2147376888"/>
            <ac:spMk id="5" creationId="{CC553BEC-12EB-8B59-BD7B-A1D87C1A27D3}"/>
          </ac:spMkLst>
        </pc:spChg>
        <pc:spChg chg="mod ord">
          <ac:chgData name="Jay McCord" userId="3b3d54f4-6c01-487d-92f5-b4c10460580b" providerId="ADAL" clId="{5F01E111-9E08-4ED1-BB78-1FF098A921BD}" dt="2024-01-30T20:35:42.140" v="2738" actId="700"/>
          <ac:spMkLst>
            <pc:docMk/>
            <pc:sldMk cId="930917111" sldId="2147376888"/>
            <ac:spMk id="6" creationId="{64ADB3C5-E085-04C8-B742-C3FCDBECDF0F}"/>
          </ac:spMkLst>
        </pc:spChg>
        <pc:spChg chg="mod ord">
          <ac:chgData name="Jay McCord" userId="3b3d54f4-6c01-487d-92f5-b4c10460580b" providerId="ADAL" clId="{5F01E111-9E08-4ED1-BB78-1FF098A921BD}" dt="2024-01-30T20:35:42.140" v="2738" actId="700"/>
          <ac:spMkLst>
            <pc:docMk/>
            <pc:sldMk cId="930917111" sldId="2147376888"/>
            <ac:spMk id="8" creationId="{47618656-96E1-5D2C-FCAA-9E61A4CB7732}"/>
          </ac:spMkLst>
        </pc:spChg>
        <pc:spChg chg="mod ord">
          <ac:chgData name="Jay McCord" userId="3b3d54f4-6c01-487d-92f5-b4c10460580b" providerId="ADAL" clId="{5F01E111-9E08-4ED1-BB78-1FF098A921BD}" dt="2024-01-30T20:35:52.111" v="2739" actId="9"/>
          <ac:spMkLst>
            <pc:docMk/>
            <pc:sldMk cId="930917111" sldId="2147376888"/>
            <ac:spMk id="9" creationId="{8A4F0486-5A58-0A47-4D93-9B640A7C3775}"/>
          </ac:spMkLst>
        </pc:spChg>
        <pc:spChg chg="mod ord">
          <ac:chgData name="Jay McCord" userId="3b3d54f4-6c01-487d-92f5-b4c10460580b" providerId="ADAL" clId="{5F01E111-9E08-4ED1-BB78-1FF098A921BD}" dt="2024-01-30T20:35:42.140" v="2738" actId="700"/>
          <ac:spMkLst>
            <pc:docMk/>
            <pc:sldMk cId="930917111" sldId="2147376888"/>
            <ac:spMk id="10" creationId="{43E0289B-BE09-C654-D202-E527F00E238C}"/>
          </ac:spMkLst>
        </pc:spChg>
        <pc:spChg chg="add del mod ord">
          <ac:chgData name="Jay McCord" userId="3b3d54f4-6c01-487d-92f5-b4c10460580b" providerId="ADAL" clId="{5F01E111-9E08-4ED1-BB78-1FF098A921BD}" dt="2024-01-30T20:35:42.140" v="2738" actId="700"/>
          <ac:spMkLst>
            <pc:docMk/>
            <pc:sldMk cId="930917111" sldId="2147376888"/>
            <ac:spMk id="12" creationId="{95DBE57B-B633-ED91-E748-07D142BE3B35}"/>
          </ac:spMkLst>
        </pc:spChg>
        <pc:spChg chg="add del mod ord">
          <ac:chgData name="Jay McCord" userId="3b3d54f4-6c01-487d-92f5-b4c10460580b" providerId="ADAL" clId="{5F01E111-9E08-4ED1-BB78-1FF098A921BD}" dt="2024-01-30T20:35:42.140" v="2738" actId="700"/>
          <ac:spMkLst>
            <pc:docMk/>
            <pc:sldMk cId="930917111" sldId="2147376888"/>
            <ac:spMk id="14" creationId="{197D3963-78F8-1095-0C73-07C4CDEAADED}"/>
          </ac:spMkLst>
        </pc:spChg>
        <pc:spChg chg="add del mod ord">
          <ac:chgData name="Jay McCord" userId="3b3d54f4-6c01-487d-92f5-b4c10460580b" providerId="ADAL" clId="{5F01E111-9E08-4ED1-BB78-1FF098A921BD}" dt="2024-01-30T20:35:42.140" v="2738" actId="700"/>
          <ac:spMkLst>
            <pc:docMk/>
            <pc:sldMk cId="930917111" sldId="2147376888"/>
            <ac:spMk id="15" creationId="{C3B5BB5E-F455-431F-2BCB-4916C9C0C9F5}"/>
          </ac:spMkLst>
        </pc:spChg>
        <pc:spChg chg="add mod ord">
          <ac:chgData name="Jay McCord" userId="3b3d54f4-6c01-487d-92f5-b4c10460580b" providerId="ADAL" clId="{5F01E111-9E08-4ED1-BB78-1FF098A921BD}" dt="2024-01-30T20:35:42.140" v="2738" actId="700"/>
          <ac:spMkLst>
            <pc:docMk/>
            <pc:sldMk cId="930917111" sldId="2147376888"/>
            <ac:spMk id="16" creationId="{FB3E5588-2EE3-9466-6A6A-0BAF2B3D2A6B}"/>
          </ac:spMkLst>
        </pc:spChg>
        <pc:picChg chg="mod">
          <ac:chgData name="Jay McCord" userId="3b3d54f4-6c01-487d-92f5-b4c10460580b" providerId="ADAL" clId="{5F01E111-9E08-4ED1-BB78-1FF098A921BD}" dt="2024-01-30T20:36:41.133" v="2746" actId="2085"/>
          <ac:picMkLst>
            <pc:docMk/>
            <pc:sldMk cId="930917111" sldId="2147376888"/>
            <ac:picMk id="3" creationId="{129CF294-033E-2545-EA4A-659EA82553CD}"/>
          </ac:picMkLst>
        </pc:picChg>
        <pc:picChg chg="mod ord">
          <ac:chgData name="Jay McCord" userId="3b3d54f4-6c01-487d-92f5-b4c10460580b" providerId="ADAL" clId="{5F01E111-9E08-4ED1-BB78-1FF098A921BD}" dt="2024-01-30T20:35:42.140" v="2738" actId="700"/>
          <ac:picMkLst>
            <pc:docMk/>
            <pc:sldMk cId="930917111" sldId="2147376888"/>
            <ac:picMk id="13" creationId="{3CD19516-D535-389D-F2A1-CD5A366F3FA7}"/>
          </ac:picMkLst>
        </pc:picChg>
      </pc:sldChg>
      <pc:sldChg chg="add">
        <pc:chgData name="Jay McCord" userId="3b3d54f4-6c01-487d-92f5-b4c10460580b" providerId="ADAL" clId="{5F01E111-9E08-4ED1-BB78-1FF098A921BD}" dt="2024-01-30T20:37:25.541" v="2747" actId="2890"/>
        <pc:sldMkLst>
          <pc:docMk/>
          <pc:sldMk cId="3303840137" sldId="2147376889"/>
        </pc:sldMkLst>
      </pc:sldChg>
      <pc:sldMasterChg chg="delSldLayout">
        <pc:chgData name="Jay McCord" userId="3b3d54f4-6c01-487d-92f5-b4c10460580b" providerId="ADAL" clId="{5F01E111-9E08-4ED1-BB78-1FF098A921BD}" dt="2024-02-15T19:41:22.578" v="2758" actId="47"/>
        <pc:sldMasterMkLst>
          <pc:docMk/>
          <pc:sldMasterMk cId="3478944035" sldId="2147483660"/>
        </pc:sldMasterMkLst>
        <pc:sldLayoutChg chg="del">
          <pc:chgData name="Jay McCord" userId="3b3d54f4-6c01-487d-92f5-b4c10460580b" providerId="ADAL" clId="{5F01E111-9E08-4ED1-BB78-1FF098A921BD}" dt="2024-02-15T19:41:22.578" v="2758" actId="47"/>
          <pc:sldLayoutMkLst>
            <pc:docMk/>
            <pc:sldMasterMk cId="3478944035" sldId="2147483660"/>
            <pc:sldLayoutMk cId="3088811279" sldId="2147483754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612128-4ED1-DD4C-8BEC-BA703AFA0B09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664BAF-C0EA-9C43-9F64-2877C8B91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370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664BAF-C0EA-9C43-9F64-2877C8B91E6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736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664BAF-C0EA-9C43-9F64-2877C8B91E6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469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664BAF-C0EA-9C43-9F64-2877C8B91E6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686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buClr>
                <a:schemeClr val="accent1"/>
              </a:buClr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664BAF-C0EA-9C43-9F64-2877C8B91E6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3829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664BAF-C0EA-9C43-9F64-2877C8B91E6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6768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664BAF-C0EA-9C43-9F64-2877C8B91E6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646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2.jpe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slide minimum lines an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oilet&#10;&#10;Description automatically generated">
            <a:extLst>
              <a:ext uri="{FF2B5EF4-FFF2-40B4-BE49-F238E27FC236}">
                <a16:creationId xmlns:a16="http://schemas.microsoft.com/office/drawing/2014/main" id="{E0CE16A8-B455-9848-94CB-E43EC38833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02354" cy="6852186"/>
          </a:xfrm>
          <a:prstGeom prst="rect">
            <a:avLst/>
          </a:prstGeom>
        </p:spPr>
      </p:pic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F1655-766C-7D43-8076-86974CCB2602}" type="datetime1">
              <a:rPr lang="sv-SE" noProof="0" smtClean="0"/>
              <a:t>2024-02-23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8698BC9C-60C9-4918-82F6-009887A908AC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Logo">
            <a:extLst>
              <a:ext uri="{FF2B5EF4-FFF2-40B4-BE49-F238E27FC236}">
                <a16:creationId xmlns:a16="http://schemas.microsoft.com/office/drawing/2014/main" id="{B61DB4EC-B77A-A31F-7F67-3ACCEB38176E}"/>
              </a:ext>
            </a:extLst>
          </p:cNvPr>
          <p:cNvGrpSpPr/>
          <p:nvPr userDrawn="1"/>
        </p:nvGrpSpPr>
        <p:grpSpPr>
          <a:xfrm>
            <a:off x="269874" y="2484316"/>
            <a:ext cx="5724525" cy="1889369"/>
            <a:chOff x="3345684" y="1206061"/>
            <a:chExt cx="7122619" cy="2350807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02B625F-8835-0759-EB21-B12E7522BD93}"/>
                </a:ext>
              </a:extLst>
            </p:cNvPr>
            <p:cNvGrpSpPr/>
            <p:nvPr/>
          </p:nvGrpSpPr>
          <p:grpSpPr>
            <a:xfrm>
              <a:off x="3345684" y="1206061"/>
              <a:ext cx="7122619" cy="1911597"/>
              <a:chOff x="263525" y="266830"/>
              <a:chExt cx="1454615" cy="390395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0BE3A5CE-3230-3E1F-BDFC-4210F6996FD0}"/>
                  </a:ext>
                </a:extLst>
              </p:cNvPr>
              <p:cNvGrpSpPr/>
              <p:nvPr/>
            </p:nvGrpSpPr>
            <p:grpSpPr>
              <a:xfrm>
                <a:off x="263525" y="266830"/>
                <a:ext cx="399269" cy="390395"/>
                <a:chOff x="263525" y="266830"/>
                <a:chExt cx="399269" cy="390395"/>
              </a:xfrm>
            </p:grpSpPr>
            <p:grpSp>
              <p:nvGrpSpPr>
                <p:cNvPr id="30" name="Graphic 18">
                  <a:extLst>
                    <a:ext uri="{FF2B5EF4-FFF2-40B4-BE49-F238E27FC236}">
                      <a16:creationId xmlns:a16="http://schemas.microsoft.com/office/drawing/2014/main" id="{CDD3A016-A823-96BD-C6AE-6318BD50D771}"/>
                    </a:ext>
                  </a:extLst>
                </p:cNvPr>
                <p:cNvGrpSpPr/>
                <p:nvPr/>
              </p:nvGrpSpPr>
              <p:grpSpPr>
                <a:xfrm>
                  <a:off x="263644" y="525607"/>
                  <a:ext cx="399150" cy="131618"/>
                  <a:chOff x="1598199" y="2353579"/>
                  <a:chExt cx="1362194" cy="449177"/>
                </a:xfrm>
              </p:grpSpPr>
              <p:sp>
                <p:nvSpPr>
                  <p:cNvPr id="37" name="Freeform 36">
                    <a:extLst>
                      <a:ext uri="{FF2B5EF4-FFF2-40B4-BE49-F238E27FC236}">
                        <a16:creationId xmlns:a16="http://schemas.microsoft.com/office/drawing/2014/main" id="{66C31846-EF09-ABEF-2F1A-5F13D81E8CB2}"/>
                      </a:ext>
                    </a:extLst>
                  </p:cNvPr>
                  <p:cNvSpPr/>
                  <p:nvPr/>
                </p:nvSpPr>
                <p:spPr>
                  <a:xfrm>
                    <a:off x="1598199" y="2353579"/>
                    <a:ext cx="1362194" cy="449177"/>
                  </a:xfrm>
                  <a:custGeom>
                    <a:avLst/>
                    <a:gdLst>
                      <a:gd name="connsiteX0" fmla="*/ 613291 w 1362194"/>
                      <a:gd name="connsiteY0" fmla="*/ 95940 h 449177"/>
                      <a:gd name="connsiteX1" fmla="*/ 564309 w 1362194"/>
                      <a:gd name="connsiteY1" fmla="*/ 97155 h 449177"/>
                      <a:gd name="connsiteX2" fmla="*/ 564309 w 1362194"/>
                      <a:gd name="connsiteY2" fmla="*/ 97155 h 449177"/>
                      <a:gd name="connsiteX3" fmla="*/ 530709 w 1362194"/>
                      <a:gd name="connsiteY3" fmla="*/ 93512 h 449177"/>
                      <a:gd name="connsiteX4" fmla="*/ 0 w 1362194"/>
                      <a:gd name="connsiteY4" fmla="*/ 0 h 449177"/>
                      <a:gd name="connsiteX5" fmla="*/ 0 w 1362194"/>
                      <a:gd name="connsiteY5" fmla="*/ 197548 h 449177"/>
                      <a:gd name="connsiteX6" fmla="*/ 348544 w 1362194"/>
                      <a:gd name="connsiteY6" fmla="*/ 414933 h 449177"/>
                      <a:gd name="connsiteX7" fmla="*/ 435578 w 1362194"/>
                      <a:gd name="connsiteY7" fmla="*/ 446913 h 449177"/>
                      <a:gd name="connsiteX8" fmla="*/ 435578 w 1362194"/>
                      <a:gd name="connsiteY8" fmla="*/ 446913 h 449177"/>
                      <a:gd name="connsiteX9" fmla="*/ 511683 w 1362194"/>
                      <a:gd name="connsiteY9" fmla="*/ 444889 h 449177"/>
                      <a:gd name="connsiteX10" fmla="*/ 1362194 w 1362194"/>
                      <a:gd name="connsiteY10" fmla="*/ 275273 h 449177"/>
                      <a:gd name="connsiteX11" fmla="*/ 1362194 w 1362194"/>
                      <a:gd name="connsiteY11" fmla="*/ 12549 h 449177"/>
                      <a:gd name="connsiteX12" fmla="*/ 613291 w 1362194"/>
                      <a:gd name="connsiteY12" fmla="*/ 95940 h 449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62194" h="449177">
                        <a:moveTo>
                          <a:pt x="613291" y="95940"/>
                        </a:moveTo>
                        <a:cubicBezTo>
                          <a:pt x="597098" y="97560"/>
                          <a:pt x="580501" y="97964"/>
                          <a:pt x="564309" y="97155"/>
                        </a:cubicBezTo>
                        <a:lnTo>
                          <a:pt x="564309" y="97155"/>
                        </a:lnTo>
                        <a:cubicBezTo>
                          <a:pt x="552974" y="96345"/>
                          <a:pt x="541639" y="95536"/>
                          <a:pt x="530709" y="93512"/>
                        </a:cubicBezTo>
                        <a:lnTo>
                          <a:pt x="0" y="0"/>
                        </a:lnTo>
                        <a:lnTo>
                          <a:pt x="0" y="197548"/>
                        </a:lnTo>
                        <a:lnTo>
                          <a:pt x="348544" y="414933"/>
                        </a:lnTo>
                        <a:cubicBezTo>
                          <a:pt x="375261" y="431530"/>
                          <a:pt x="404813" y="442460"/>
                          <a:pt x="435578" y="446913"/>
                        </a:cubicBezTo>
                        <a:lnTo>
                          <a:pt x="435578" y="446913"/>
                        </a:lnTo>
                        <a:cubicBezTo>
                          <a:pt x="460677" y="450556"/>
                          <a:pt x="486180" y="449747"/>
                          <a:pt x="511683" y="444889"/>
                        </a:cubicBezTo>
                        <a:lnTo>
                          <a:pt x="1362194" y="275273"/>
                        </a:lnTo>
                        <a:lnTo>
                          <a:pt x="1362194" y="12549"/>
                        </a:lnTo>
                        <a:lnTo>
                          <a:pt x="613291" y="95940"/>
                        </a:lnTo>
                        <a:close/>
                      </a:path>
                    </a:pathLst>
                  </a:custGeom>
                  <a:solidFill>
                    <a:srgbClr val="FF444E"/>
                  </a:solidFill>
                  <a:ln w="404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8" name="Freeform 37">
                    <a:extLst>
                      <a:ext uri="{FF2B5EF4-FFF2-40B4-BE49-F238E27FC236}">
                        <a16:creationId xmlns:a16="http://schemas.microsoft.com/office/drawing/2014/main" id="{A6F8E0F5-AD0B-561C-1AF2-267546114800}"/>
                      </a:ext>
                    </a:extLst>
                  </p:cNvPr>
                  <p:cNvSpPr/>
                  <p:nvPr/>
                </p:nvSpPr>
                <p:spPr>
                  <a:xfrm>
                    <a:off x="1598199" y="2353579"/>
                    <a:ext cx="564308" cy="446508"/>
                  </a:xfrm>
                  <a:custGeom>
                    <a:avLst/>
                    <a:gdLst>
                      <a:gd name="connsiteX0" fmla="*/ 435173 w 564308"/>
                      <a:gd name="connsiteY0" fmla="*/ 446508 h 446508"/>
                      <a:gd name="connsiteX1" fmla="*/ 564309 w 564308"/>
                      <a:gd name="connsiteY1" fmla="*/ 97155 h 446508"/>
                      <a:gd name="connsiteX2" fmla="*/ 530709 w 564308"/>
                      <a:gd name="connsiteY2" fmla="*/ 93512 h 446508"/>
                      <a:gd name="connsiteX3" fmla="*/ 0 w 564308"/>
                      <a:gd name="connsiteY3" fmla="*/ 0 h 446508"/>
                      <a:gd name="connsiteX4" fmla="*/ 0 w 564308"/>
                      <a:gd name="connsiteY4" fmla="*/ 197548 h 446508"/>
                      <a:gd name="connsiteX5" fmla="*/ 348544 w 564308"/>
                      <a:gd name="connsiteY5" fmla="*/ 414933 h 446508"/>
                      <a:gd name="connsiteX6" fmla="*/ 435173 w 564308"/>
                      <a:gd name="connsiteY6" fmla="*/ 446508 h 4465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64308" h="446508">
                        <a:moveTo>
                          <a:pt x="435173" y="446508"/>
                        </a:moveTo>
                        <a:lnTo>
                          <a:pt x="564309" y="97155"/>
                        </a:lnTo>
                        <a:cubicBezTo>
                          <a:pt x="552974" y="96345"/>
                          <a:pt x="541639" y="95536"/>
                          <a:pt x="530709" y="93512"/>
                        </a:cubicBezTo>
                        <a:lnTo>
                          <a:pt x="0" y="0"/>
                        </a:lnTo>
                        <a:lnTo>
                          <a:pt x="0" y="197548"/>
                        </a:lnTo>
                        <a:lnTo>
                          <a:pt x="348544" y="414933"/>
                        </a:lnTo>
                        <a:cubicBezTo>
                          <a:pt x="375261" y="431530"/>
                          <a:pt x="404813" y="442055"/>
                          <a:pt x="435173" y="446508"/>
                        </a:cubicBezTo>
                      </a:path>
                    </a:pathLst>
                  </a:custGeom>
                  <a:solidFill>
                    <a:schemeClr val="accent3"/>
                  </a:solidFill>
                  <a:ln w="404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1" name="Graphic 18">
                  <a:extLst>
                    <a:ext uri="{FF2B5EF4-FFF2-40B4-BE49-F238E27FC236}">
                      <a16:creationId xmlns:a16="http://schemas.microsoft.com/office/drawing/2014/main" id="{E6E278E4-099B-699E-E2B7-D5D1642B391B}"/>
                    </a:ext>
                  </a:extLst>
                </p:cNvPr>
                <p:cNvGrpSpPr/>
                <p:nvPr/>
              </p:nvGrpSpPr>
              <p:grpSpPr>
                <a:xfrm>
                  <a:off x="263525" y="407537"/>
                  <a:ext cx="399150" cy="108977"/>
                  <a:chOff x="1597794" y="1950644"/>
                  <a:chExt cx="1362194" cy="371910"/>
                </a:xfrm>
              </p:grpSpPr>
              <p:sp>
                <p:nvSpPr>
                  <p:cNvPr id="35" name="Freeform 34">
                    <a:extLst>
                      <a:ext uri="{FF2B5EF4-FFF2-40B4-BE49-F238E27FC236}">
                        <a16:creationId xmlns:a16="http://schemas.microsoft.com/office/drawing/2014/main" id="{4571C43A-9F28-3D60-B8E2-CBAA33C76D31}"/>
                      </a:ext>
                    </a:extLst>
                  </p:cNvPr>
                  <p:cNvSpPr/>
                  <p:nvPr/>
                </p:nvSpPr>
                <p:spPr>
                  <a:xfrm>
                    <a:off x="1597794" y="1950644"/>
                    <a:ext cx="1362194" cy="371909"/>
                  </a:xfrm>
                  <a:custGeom>
                    <a:avLst/>
                    <a:gdLst>
                      <a:gd name="connsiteX0" fmla="*/ 786146 w 1362194"/>
                      <a:gd name="connsiteY0" fmla="*/ 1765 h 371909"/>
                      <a:gd name="connsiteX1" fmla="*/ 749713 w 1362194"/>
                      <a:gd name="connsiteY1" fmla="*/ 146 h 371909"/>
                      <a:gd name="connsiteX2" fmla="*/ 749713 w 1362194"/>
                      <a:gd name="connsiteY2" fmla="*/ 146 h 371909"/>
                      <a:gd name="connsiteX3" fmla="*/ 737568 w 1362194"/>
                      <a:gd name="connsiteY3" fmla="*/ 956 h 371909"/>
                      <a:gd name="connsiteX4" fmla="*/ 0 w 1362194"/>
                      <a:gd name="connsiteY4" fmla="*/ 66940 h 371909"/>
                      <a:gd name="connsiteX5" fmla="*/ 0 w 1362194"/>
                      <a:gd name="connsiteY5" fmla="*/ 297278 h 371909"/>
                      <a:gd name="connsiteX6" fmla="*/ 576048 w 1362194"/>
                      <a:gd name="connsiteY6" fmla="*/ 370145 h 371909"/>
                      <a:gd name="connsiteX7" fmla="*/ 612077 w 1362194"/>
                      <a:gd name="connsiteY7" fmla="*/ 371764 h 371909"/>
                      <a:gd name="connsiteX8" fmla="*/ 612077 w 1362194"/>
                      <a:gd name="connsiteY8" fmla="*/ 371764 h 371909"/>
                      <a:gd name="connsiteX9" fmla="*/ 624626 w 1362194"/>
                      <a:gd name="connsiteY9" fmla="*/ 370954 h 371909"/>
                      <a:gd name="connsiteX10" fmla="*/ 1362194 w 1362194"/>
                      <a:gd name="connsiteY10" fmla="*/ 304970 h 371909"/>
                      <a:gd name="connsiteX11" fmla="*/ 1362194 w 1362194"/>
                      <a:gd name="connsiteY11" fmla="*/ 74631 h 371909"/>
                      <a:gd name="connsiteX12" fmla="*/ 786146 w 1362194"/>
                      <a:gd name="connsiteY12" fmla="*/ 1765 h 3719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62194" h="371909">
                        <a:moveTo>
                          <a:pt x="786146" y="1765"/>
                        </a:moveTo>
                        <a:cubicBezTo>
                          <a:pt x="774002" y="146"/>
                          <a:pt x="761857" y="-259"/>
                          <a:pt x="749713" y="146"/>
                        </a:cubicBezTo>
                        <a:lnTo>
                          <a:pt x="749713" y="146"/>
                        </a:lnTo>
                        <a:cubicBezTo>
                          <a:pt x="745665" y="146"/>
                          <a:pt x="741617" y="551"/>
                          <a:pt x="737568" y="956"/>
                        </a:cubicBezTo>
                        <a:lnTo>
                          <a:pt x="0" y="66940"/>
                        </a:lnTo>
                        <a:lnTo>
                          <a:pt x="0" y="297278"/>
                        </a:lnTo>
                        <a:lnTo>
                          <a:pt x="576048" y="370145"/>
                        </a:lnTo>
                        <a:cubicBezTo>
                          <a:pt x="587788" y="371764"/>
                          <a:pt x="599932" y="372169"/>
                          <a:pt x="612077" y="371764"/>
                        </a:cubicBezTo>
                        <a:lnTo>
                          <a:pt x="612077" y="371764"/>
                        </a:lnTo>
                        <a:cubicBezTo>
                          <a:pt x="616125" y="371764"/>
                          <a:pt x="620173" y="371359"/>
                          <a:pt x="624626" y="370954"/>
                        </a:cubicBezTo>
                        <a:lnTo>
                          <a:pt x="1362194" y="304970"/>
                        </a:lnTo>
                        <a:lnTo>
                          <a:pt x="1362194" y="74631"/>
                        </a:lnTo>
                        <a:lnTo>
                          <a:pt x="786146" y="1765"/>
                        </a:lnTo>
                        <a:close/>
                      </a:path>
                    </a:pathLst>
                  </a:custGeom>
                  <a:solidFill>
                    <a:srgbClr val="FFBC20"/>
                  </a:solidFill>
                  <a:ln w="404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6" name="Freeform 35">
                    <a:extLst>
                      <a:ext uri="{FF2B5EF4-FFF2-40B4-BE49-F238E27FC236}">
                        <a16:creationId xmlns:a16="http://schemas.microsoft.com/office/drawing/2014/main" id="{B59816C1-F62D-75AC-43F6-4B530050737D}"/>
                      </a:ext>
                    </a:extLst>
                  </p:cNvPr>
                  <p:cNvSpPr/>
                  <p:nvPr/>
                </p:nvSpPr>
                <p:spPr>
                  <a:xfrm>
                    <a:off x="1598199" y="1950791"/>
                    <a:ext cx="749712" cy="371763"/>
                  </a:xfrm>
                  <a:custGeom>
                    <a:avLst/>
                    <a:gdLst>
                      <a:gd name="connsiteX0" fmla="*/ 0 w 749712"/>
                      <a:gd name="connsiteY0" fmla="*/ 66794 h 371763"/>
                      <a:gd name="connsiteX1" fmla="*/ 0 w 749712"/>
                      <a:gd name="connsiteY1" fmla="*/ 297132 h 371763"/>
                      <a:gd name="connsiteX2" fmla="*/ 576048 w 749712"/>
                      <a:gd name="connsiteY2" fmla="*/ 369999 h 371763"/>
                      <a:gd name="connsiteX3" fmla="*/ 612077 w 749712"/>
                      <a:gd name="connsiteY3" fmla="*/ 371618 h 371763"/>
                      <a:gd name="connsiteX4" fmla="*/ 749713 w 749712"/>
                      <a:gd name="connsiteY4" fmla="*/ 0 h 371763"/>
                      <a:gd name="connsiteX5" fmla="*/ 737568 w 749712"/>
                      <a:gd name="connsiteY5" fmla="*/ 810 h 371763"/>
                      <a:gd name="connsiteX6" fmla="*/ 0 w 749712"/>
                      <a:gd name="connsiteY6" fmla="*/ 66794 h 371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49712" h="371763">
                        <a:moveTo>
                          <a:pt x="0" y="66794"/>
                        </a:moveTo>
                        <a:lnTo>
                          <a:pt x="0" y="297132"/>
                        </a:lnTo>
                        <a:lnTo>
                          <a:pt x="576048" y="369999"/>
                        </a:lnTo>
                        <a:cubicBezTo>
                          <a:pt x="587788" y="371618"/>
                          <a:pt x="599932" y="372023"/>
                          <a:pt x="612077" y="371618"/>
                        </a:cubicBezTo>
                        <a:lnTo>
                          <a:pt x="749713" y="0"/>
                        </a:lnTo>
                        <a:cubicBezTo>
                          <a:pt x="745665" y="0"/>
                          <a:pt x="741617" y="405"/>
                          <a:pt x="737568" y="810"/>
                        </a:cubicBezTo>
                        <a:lnTo>
                          <a:pt x="0" y="66794"/>
                        </a:lnTo>
                        <a:close/>
                      </a:path>
                    </a:pathLst>
                  </a:custGeom>
                  <a:solidFill>
                    <a:srgbClr val="FFB000"/>
                  </a:solidFill>
                  <a:ln w="404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2" name="Graphic 18">
                  <a:extLst>
                    <a:ext uri="{FF2B5EF4-FFF2-40B4-BE49-F238E27FC236}">
                      <a16:creationId xmlns:a16="http://schemas.microsoft.com/office/drawing/2014/main" id="{CAA47ACF-B59C-BA9E-404D-8D59824BE61B}"/>
                    </a:ext>
                  </a:extLst>
                </p:cNvPr>
                <p:cNvGrpSpPr/>
                <p:nvPr/>
              </p:nvGrpSpPr>
              <p:grpSpPr>
                <a:xfrm>
                  <a:off x="263525" y="266830"/>
                  <a:ext cx="398913" cy="131736"/>
                  <a:chOff x="1597794" y="1470443"/>
                  <a:chExt cx="1361384" cy="449581"/>
                </a:xfrm>
              </p:grpSpPr>
              <p:sp>
                <p:nvSpPr>
                  <p:cNvPr id="33" name="Freeform 32">
                    <a:extLst>
                      <a:ext uri="{FF2B5EF4-FFF2-40B4-BE49-F238E27FC236}">
                        <a16:creationId xmlns:a16="http://schemas.microsoft.com/office/drawing/2014/main" id="{3DDD98AB-3AE4-2A78-2B3A-CFD2E4DF80EB}"/>
                      </a:ext>
                    </a:extLst>
                  </p:cNvPr>
                  <p:cNvSpPr/>
                  <p:nvPr/>
                </p:nvSpPr>
                <p:spPr>
                  <a:xfrm>
                    <a:off x="1597794" y="1470443"/>
                    <a:ext cx="1361384" cy="449581"/>
                  </a:xfrm>
                  <a:custGeom>
                    <a:avLst/>
                    <a:gdLst>
                      <a:gd name="connsiteX0" fmla="*/ 1013650 w 1361384"/>
                      <a:gd name="connsiteY0" fmla="*/ 34244 h 449581"/>
                      <a:gd name="connsiteX1" fmla="*/ 926211 w 1361384"/>
                      <a:gd name="connsiteY1" fmla="*/ 2264 h 449581"/>
                      <a:gd name="connsiteX2" fmla="*/ 926211 w 1361384"/>
                      <a:gd name="connsiteY2" fmla="*/ 2264 h 449581"/>
                      <a:gd name="connsiteX3" fmla="*/ 850511 w 1361384"/>
                      <a:gd name="connsiteY3" fmla="*/ 4288 h 449581"/>
                      <a:gd name="connsiteX4" fmla="*/ 0 w 1361384"/>
                      <a:gd name="connsiteY4" fmla="*/ 173905 h 449581"/>
                      <a:gd name="connsiteX5" fmla="*/ 0 w 1361384"/>
                      <a:gd name="connsiteY5" fmla="*/ 436628 h 449581"/>
                      <a:gd name="connsiteX6" fmla="*/ 748093 w 1361384"/>
                      <a:gd name="connsiteY6" fmla="*/ 353237 h 449581"/>
                      <a:gd name="connsiteX7" fmla="*/ 780478 w 1361384"/>
                      <a:gd name="connsiteY7" fmla="*/ 351617 h 449581"/>
                      <a:gd name="connsiteX8" fmla="*/ 796671 w 1361384"/>
                      <a:gd name="connsiteY8" fmla="*/ 352022 h 449581"/>
                      <a:gd name="connsiteX9" fmla="*/ 796671 w 1361384"/>
                      <a:gd name="connsiteY9" fmla="*/ 352022 h 449581"/>
                      <a:gd name="connsiteX10" fmla="*/ 830675 w 1361384"/>
                      <a:gd name="connsiteY10" fmla="*/ 356070 h 449581"/>
                      <a:gd name="connsiteX11" fmla="*/ 1361384 w 1361384"/>
                      <a:gd name="connsiteY11" fmla="*/ 449582 h 449581"/>
                      <a:gd name="connsiteX12" fmla="*/ 1361384 w 1361384"/>
                      <a:gd name="connsiteY12" fmla="*/ 252034 h 449581"/>
                      <a:gd name="connsiteX13" fmla="*/ 1013650 w 1361384"/>
                      <a:gd name="connsiteY13" fmla="*/ 34244 h 4495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61384" h="449581">
                        <a:moveTo>
                          <a:pt x="1013650" y="34244"/>
                        </a:moveTo>
                        <a:cubicBezTo>
                          <a:pt x="986933" y="17242"/>
                          <a:pt x="956977" y="6717"/>
                          <a:pt x="926211" y="2264"/>
                        </a:cubicBezTo>
                        <a:lnTo>
                          <a:pt x="926211" y="2264"/>
                        </a:lnTo>
                        <a:cubicBezTo>
                          <a:pt x="901518" y="-1379"/>
                          <a:pt x="876014" y="-569"/>
                          <a:pt x="850511" y="4288"/>
                        </a:cubicBezTo>
                        <a:lnTo>
                          <a:pt x="0" y="173905"/>
                        </a:lnTo>
                        <a:lnTo>
                          <a:pt x="0" y="436628"/>
                        </a:lnTo>
                        <a:lnTo>
                          <a:pt x="748093" y="353237"/>
                        </a:lnTo>
                        <a:cubicBezTo>
                          <a:pt x="758619" y="352022"/>
                          <a:pt x="769548" y="351617"/>
                          <a:pt x="780478" y="351617"/>
                        </a:cubicBezTo>
                        <a:cubicBezTo>
                          <a:pt x="785741" y="351617"/>
                          <a:pt x="791408" y="352022"/>
                          <a:pt x="796671" y="352022"/>
                        </a:cubicBezTo>
                        <a:lnTo>
                          <a:pt x="796671" y="352022"/>
                        </a:lnTo>
                        <a:cubicBezTo>
                          <a:pt x="808006" y="352832"/>
                          <a:pt x="819340" y="354046"/>
                          <a:pt x="830675" y="356070"/>
                        </a:cubicBezTo>
                        <a:lnTo>
                          <a:pt x="1361384" y="449582"/>
                        </a:lnTo>
                        <a:lnTo>
                          <a:pt x="1361384" y="252034"/>
                        </a:lnTo>
                        <a:lnTo>
                          <a:pt x="1013650" y="34244"/>
                        </a:lnTo>
                        <a:close/>
                      </a:path>
                    </a:pathLst>
                  </a:custGeom>
                  <a:solidFill>
                    <a:srgbClr val="0080E7"/>
                  </a:solidFill>
                  <a:ln w="404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4" name="Freeform 33">
                    <a:extLst>
                      <a:ext uri="{FF2B5EF4-FFF2-40B4-BE49-F238E27FC236}">
                        <a16:creationId xmlns:a16="http://schemas.microsoft.com/office/drawing/2014/main" id="{7B55D4FF-4507-B23A-5E42-0E239E094060}"/>
                      </a:ext>
                    </a:extLst>
                  </p:cNvPr>
                  <p:cNvSpPr/>
                  <p:nvPr/>
                </p:nvSpPr>
                <p:spPr>
                  <a:xfrm>
                    <a:off x="1597794" y="1470848"/>
                    <a:ext cx="926210" cy="436628"/>
                  </a:xfrm>
                  <a:custGeom>
                    <a:avLst/>
                    <a:gdLst>
                      <a:gd name="connsiteX0" fmla="*/ 780883 w 926210"/>
                      <a:gd name="connsiteY0" fmla="*/ 351213 h 436628"/>
                      <a:gd name="connsiteX1" fmla="*/ 797076 w 926210"/>
                      <a:gd name="connsiteY1" fmla="*/ 351617 h 436628"/>
                      <a:gd name="connsiteX2" fmla="*/ 926211 w 926210"/>
                      <a:gd name="connsiteY2" fmla="*/ 2264 h 436628"/>
                      <a:gd name="connsiteX3" fmla="*/ 850511 w 926210"/>
                      <a:gd name="connsiteY3" fmla="*/ 4288 h 436628"/>
                      <a:gd name="connsiteX4" fmla="*/ 0 w 926210"/>
                      <a:gd name="connsiteY4" fmla="*/ 173905 h 436628"/>
                      <a:gd name="connsiteX5" fmla="*/ 0 w 926210"/>
                      <a:gd name="connsiteY5" fmla="*/ 436628 h 436628"/>
                      <a:gd name="connsiteX6" fmla="*/ 748093 w 926210"/>
                      <a:gd name="connsiteY6" fmla="*/ 353237 h 436628"/>
                      <a:gd name="connsiteX7" fmla="*/ 780883 w 926210"/>
                      <a:gd name="connsiteY7" fmla="*/ 351213 h 436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26210" h="436628">
                        <a:moveTo>
                          <a:pt x="780883" y="351213"/>
                        </a:moveTo>
                        <a:cubicBezTo>
                          <a:pt x="786551" y="351213"/>
                          <a:pt x="791813" y="351617"/>
                          <a:pt x="797076" y="351617"/>
                        </a:cubicBezTo>
                        <a:lnTo>
                          <a:pt x="926211" y="2264"/>
                        </a:lnTo>
                        <a:cubicBezTo>
                          <a:pt x="901518" y="-1379"/>
                          <a:pt x="876014" y="-569"/>
                          <a:pt x="850511" y="4288"/>
                        </a:cubicBezTo>
                        <a:lnTo>
                          <a:pt x="0" y="173905"/>
                        </a:lnTo>
                        <a:lnTo>
                          <a:pt x="0" y="436628"/>
                        </a:lnTo>
                        <a:lnTo>
                          <a:pt x="748093" y="353237"/>
                        </a:lnTo>
                        <a:cubicBezTo>
                          <a:pt x="759428" y="351617"/>
                          <a:pt x="769953" y="351213"/>
                          <a:pt x="780883" y="351213"/>
                        </a:cubicBezTo>
                      </a:path>
                    </a:pathLst>
                  </a:custGeom>
                  <a:solidFill>
                    <a:schemeClr val="accent1"/>
                  </a:solidFill>
                  <a:ln w="404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3" name="Graphic 18">
                <a:extLst>
                  <a:ext uri="{FF2B5EF4-FFF2-40B4-BE49-F238E27FC236}">
                    <a16:creationId xmlns:a16="http://schemas.microsoft.com/office/drawing/2014/main" id="{78F8A2CA-AA9A-7737-B642-37AA5954CA26}"/>
                  </a:ext>
                </a:extLst>
              </p:cNvPr>
              <p:cNvGrpSpPr/>
              <p:nvPr/>
            </p:nvGrpSpPr>
            <p:grpSpPr>
              <a:xfrm>
                <a:off x="756977" y="301062"/>
                <a:ext cx="961163" cy="321574"/>
                <a:chOff x="3281814" y="1587269"/>
                <a:chExt cx="3280195" cy="1097446"/>
              </a:xfrm>
              <a:solidFill>
                <a:schemeClr val="bg1"/>
              </a:solidFill>
            </p:grpSpPr>
            <p:sp>
              <p:nvSpPr>
                <p:cNvPr id="14" name="Freeform 13">
                  <a:extLst>
                    <a:ext uri="{FF2B5EF4-FFF2-40B4-BE49-F238E27FC236}">
                      <a16:creationId xmlns:a16="http://schemas.microsoft.com/office/drawing/2014/main" id="{EC4A4652-2328-6F12-4FF4-819E5790865A}"/>
                    </a:ext>
                  </a:extLst>
                </p:cNvPr>
                <p:cNvSpPr/>
                <p:nvPr/>
              </p:nvSpPr>
              <p:spPr>
                <a:xfrm>
                  <a:off x="4147708" y="1888045"/>
                  <a:ext cx="755380" cy="796671"/>
                </a:xfrm>
                <a:custGeom>
                  <a:avLst/>
                  <a:gdLst>
                    <a:gd name="connsiteX0" fmla="*/ 377690 w 755380"/>
                    <a:gd name="connsiteY0" fmla="*/ 0 h 796671"/>
                    <a:gd name="connsiteX1" fmla="*/ 0 w 755380"/>
                    <a:gd name="connsiteY1" fmla="*/ 398335 h 796671"/>
                    <a:gd name="connsiteX2" fmla="*/ 377690 w 755380"/>
                    <a:gd name="connsiteY2" fmla="*/ 796671 h 796671"/>
                    <a:gd name="connsiteX3" fmla="*/ 735545 w 755380"/>
                    <a:gd name="connsiteY3" fmla="*/ 533138 h 796671"/>
                    <a:gd name="connsiteX4" fmla="*/ 584145 w 755380"/>
                    <a:gd name="connsiteY4" fmla="*/ 533138 h 796671"/>
                    <a:gd name="connsiteX5" fmla="*/ 377690 w 755380"/>
                    <a:gd name="connsiteY5" fmla="*/ 666321 h 796671"/>
                    <a:gd name="connsiteX6" fmla="*/ 144923 w 755380"/>
                    <a:gd name="connsiteY6" fmla="*/ 424244 h 796671"/>
                    <a:gd name="connsiteX7" fmla="*/ 754571 w 755380"/>
                    <a:gd name="connsiteY7" fmla="*/ 424244 h 796671"/>
                    <a:gd name="connsiteX8" fmla="*/ 755380 w 755380"/>
                    <a:gd name="connsiteY8" fmla="*/ 398335 h 796671"/>
                    <a:gd name="connsiteX9" fmla="*/ 377690 w 755380"/>
                    <a:gd name="connsiteY9" fmla="*/ 0 h 796671"/>
                    <a:gd name="connsiteX10" fmla="*/ 153424 w 755380"/>
                    <a:gd name="connsiteY10" fmla="*/ 315349 h 796671"/>
                    <a:gd name="connsiteX11" fmla="*/ 379310 w 755380"/>
                    <a:gd name="connsiteY11" fmla="*/ 119420 h 796671"/>
                    <a:gd name="connsiteX12" fmla="*/ 605195 w 755380"/>
                    <a:gd name="connsiteY12" fmla="*/ 315349 h 796671"/>
                    <a:gd name="connsiteX13" fmla="*/ 153424 w 755380"/>
                    <a:gd name="connsiteY13" fmla="*/ 315349 h 796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55380" h="796671">
                      <a:moveTo>
                        <a:pt x="377690" y="0"/>
                      </a:moveTo>
                      <a:cubicBezTo>
                        <a:pt x="158282" y="0"/>
                        <a:pt x="0" y="167188"/>
                        <a:pt x="0" y="398335"/>
                      </a:cubicBezTo>
                      <a:cubicBezTo>
                        <a:pt x="0" y="629888"/>
                        <a:pt x="158282" y="796671"/>
                        <a:pt x="377690" y="796671"/>
                      </a:cubicBezTo>
                      <a:cubicBezTo>
                        <a:pt x="551355" y="796671"/>
                        <a:pt x="686967" y="691825"/>
                        <a:pt x="735545" y="533138"/>
                      </a:cubicBezTo>
                      <a:lnTo>
                        <a:pt x="584145" y="533138"/>
                      </a:lnTo>
                      <a:cubicBezTo>
                        <a:pt x="546497" y="615315"/>
                        <a:pt x="472416" y="666321"/>
                        <a:pt x="377690" y="666321"/>
                      </a:cubicBezTo>
                      <a:cubicBezTo>
                        <a:pt x="246126" y="666321"/>
                        <a:pt x="154639" y="567952"/>
                        <a:pt x="144923" y="424244"/>
                      </a:cubicBezTo>
                      <a:lnTo>
                        <a:pt x="754571" y="424244"/>
                      </a:lnTo>
                      <a:cubicBezTo>
                        <a:pt x="754975" y="415742"/>
                        <a:pt x="755380" y="406837"/>
                        <a:pt x="755380" y="398335"/>
                      </a:cubicBezTo>
                      <a:cubicBezTo>
                        <a:pt x="754975" y="166783"/>
                        <a:pt x="596694" y="0"/>
                        <a:pt x="377690" y="0"/>
                      </a:cubicBezTo>
                      <a:close/>
                      <a:moveTo>
                        <a:pt x="153424" y="315349"/>
                      </a:moveTo>
                      <a:cubicBezTo>
                        <a:pt x="171236" y="199168"/>
                        <a:pt x="260699" y="119420"/>
                        <a:pt x="379310" y="119420"/>
                      </a:cubicBezTo>
                      <a:cubicBezTo>
                        <a:pt x="497919" y="119420"/>
                        <a:pt x="587383" y="199573"/>
                        <a:pt x="605195" y="315349"/>
                      </a:cubicBezTo>
                      <a:lnTo>
                        <a:pt x="153424" y="315349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404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7" name="Freeform 26">
                  <a:extLst>
                    <a:ext uri="{FF2B5EF4-FFF2-40B4-BE49-F238E27FC236}">
                      <a16:creationId xmlns:a16="http://schemas.microsoft.com/office/drawing/2014/main" id="{DEC425B4-C2AB-AF04-CCA9-6499490D9CB0}"/>
                    </a:ext>
                  </a:extLst>
                </p:cNvPr>
                <p:cNvSpPr/>
                <p:nvPr/>
              </p:nvSpPr>
              <p:spPr>
                <a:xfrm>
                  <a:off x="3281814" y="1587269"/>
                  <a:ext cx="804362" cy="1096637"/>
                </a:xfrm>
                <a:custGeom>
                  <a:avLst/>
                  <a:gdLst>
                    <a:gd name="connsiteX0" fmla="*/ 192691 w 804362"/>
                    <a:gd name="connsiteY0" fmla="*/ 289846 h 1096637"/>
                    <a:gd name="connsiteX1" fmla="*/ 399550 w 804362"/>
                    <a:gd name="connsiteY1" fmla="*/ 141280 h 1096637"/>
                    <a:gd name="connsiteX2" fmla="*/ 627864 w 804362"/>
                    <a:gd name="connsiteY2" fmla="*/ 323445 h 1096637"/>
                    <a:gd name="connsiteX3" fmla="*/ 782503 w 804362"/>
                    <a:gd name="connsiteY3" fmla="*/ 323445 h 1096637"/>
                    <a:gd name="connsiteX4" fmla="*/ 399550 w 804362"/>
                    <a:gd name="connsiteY4" fmla="*/ 0 h 1096637"/>
                    <a:gd name="connsiteX5" fmla="*/ 33195 w 804362"/>
                    <a:gd name="connsiteY5" fmla="*/ 289441 h 1096637"/>
                    <a:gd name="connsiteX6" fmla="*/ 641628 w 804362"/>
                    <a:gd name="connsiteY6" fmla="*/ 787360 h 1096637"/>
                    <a:gd name="connsiteX7" fmla="*/ 408861 w 804362"/>
                    <a:gd name="connsiteY7" fmla="*/ 955762 h 1096637"/>
                    <a:gd name="connsiteX8" fmla="*/ 154638 w 804362"/>
                    <a:gd name="connsiteY8" fmla="*/ 729067 h 1096637"/>
                    <a:gd name="connsiteX9" fmla="*/ 0 w 804362"/>
                    <a:gd name="connsiteY9" fmla="*/ 729067 h 1096637"/>
                    <a:gd name="connsiteX10" fmla="*/ 409265 w 804362"/>
                    <a:gd name="connsiteY10" fmla="*/ 1096637 h 1096637"/>
                    <a:gd name="connsiteX11" fmla="*/ 804363 w 804362"/>
                    <a:gd name="connsiteY11" fmla="*/ 785741 h 1096637"/>
                    <a:gd name="connsiteX12" fmla="*/ 192691 w 804362"/>
                    <a:gd name="connsiteY12" fmla="*/ 289846 h 1096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04362" h="1096637">
                      <a:moveTo>
                        <a:pt x="192691" y="289846"/>
                      </a:moveTo>
                      <a:cubicBezTo>
                        <a:pt x="192691" y="199573"/>
                        <a:pt x="270819" y="141280"/>
                        <a:pt x="399550" y="141280"/>
                      </a:cubicBezTo>
                      <a:cubicBezTo>
                        <a:pt x="531114" y="141280"/>
                        <a:pt x="616934" y="213336"/>
                        <a:pt x="627864" y="323445"/>
                      </a:cubicBezTo>
                      <a:lnTo>
                        <a:pt x="782503" y="323445"/>
                      </a:lnTo>
                      <a:cubicBezTo>
                        <a:pt x="768739" y="127516"/>
                        <a:pt x="618553" y="0"/>
                        <a:pt x="399550" y="0"/>
                      </a:cubicBezTo>
                      <a:cubicBezTo>
                        <a:pt x="183380" y="0"/>
                        <a:pt x="33195" y="117800"/>
                        <a:pt x="33195" y="289441"/>
                      </a:cubicBezTo>
                      <a:cubicBezTo>
                        <a:pt x="33195" y="684538"/>
                        <a:pt x="641628" y="529900"/>
                        <a:pt x="641628" y="787360"/>
                      </a:cubicBezTo>
                      <a:cubicBezTo>
                        <a:pt x="641628" y="903946"/>
                        <a:pt x="543663" y="955762"/>
                        <a:pt x="408861" y="955762"/>
                      </a:cubicBezTo>
                      <a:cubicBezTo>
                        <a:pt x="257056" y="955762"/>
                        <a:pt x="166783" y="866704"/>
                        <a:pt x="154638" y="729067"/>
                      </a:cubicBezTo>
                      <a:lnTo>
                        <a:pt x="0" y="729067"/>
                      </a:lnTo>
                      <a:cubicBezTo>
                        <a:pt x="12144" y="951309"/>
                        <a:pt x="167188" y="1096637"/>
                        <a:pt x="409265" y="1096637"/>
                      </a:cubicBezTo>
                      <a:cubicBezTo>
                        <a:pt x="639199" y="1096637"/>
                        <a:pt x="804363" y="981670"/>
                        <a:pt x="804363" y="785741"/>
                      </a:cubicBezTo>
                      <a:cubicBezTo>
                        <a:pt x="803958" y="377285"/>
                        <a:pt x="192691" y="550545"/>
                        <a:pt x="192691" y="289846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404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F3413892-D7A0-4801-823E-41A1B5218AB0}"/>
                    </a:ext>
                  </a:extLst>
                </p:cNvPr>
                <p:cNvSpPr/>
                <p:nvPr/>
              </p:nvSpPr>
              <p:spPr>
                <a:xfrm>
                  <a:off x="4965025" y="1888045"/>
                  <a:ext cx="741616" cy="796671"/>
                </a:xfrm>
                <a:custGeom>
                  <a:avLst/>
                  <a:gdLst>
                    <a:gd name="connsiteX0" fmla="*/ 386191 w 741616"/>
                    <a:gd name="connsiteY0" fmla="*/ 129945 h 796671"/>
                    <a:gd name="connsiteX1" fmla="*/ 593050 w 741616"/>
                    <a:gd name="connsiteY1" fmla="*/ 281750 h 796671"/>
                    <a:gd name="connsiteX2" fmla="*/ 741616 w 741616"/>
                    <a:gd name="connsiteY2" fmla="*/ 281750 h 796671"/>
                    <a:gd name="connsiteX3" fmla="*/ 382953 w 741616"/>
                    <a:gd name="connsiteY3" fmla="*/ 0 h 796671"/>
                    <a:gd name="connsiteX4" fmla="*/ 0 w 741616"/>
                    <a:gd name="connsiteY4" fmla="*/ 398335 h 796671"/>
                    <a:gd name="connsiteX5" fmla="*/ 382953 w 741616"/>
                    <a:gd name="connsiteY5" fmla="*/ 796671 h 796671"/>
                    <a:gd name="connsiteX6" fmla="*/ 741616 w 741616"/>
                    <a:gd name="connsiteY6" fmla="*/ 523827 h 796671"/>
                    <a:gd name="connsiteX7" fmla="*/ 594670 w 741616"/>
                    <a:gd name="connsiteY7" fmla="*/ 523827 h 796671"/>
                    <a:gd name="connsiteX8" fmla="*/ 386191 w 741616"/>
                    <a:gd name="connsiteY8" fmla="*/ 666321 h 796671"/>
                    <a:gd name="connsiteX9" fmla="*/ 154638 w 741616"/>
                    <a:gd name="connsiteY9" fmla="*/ 398335 h 796671"/>
                    <a:gd name="connsiteX10" fmla="*/ 386191 w 741616"/>
                    <a:gd name="connsiteY10" fmla="*/ 129945 h 796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41616" h="796671">
                      <a:moveTo>
                        <a:pt x="386191" y="129945"/>
                      </a:moveTo>
                      <a:cubicBezTo>
                        <a:pt x="490228" y="129945"/>
                        <a:pt x="579287" y="194310"/>
                        <a:pt x="593050" y="281750"/>
                      </a:cubicBezTo>
                      <a:lnTo>
                        <a:pt x="741616" y="281750"/>
                      </a:lnTo>
                      <a:cubicBezTo>
                        <a:pt x="720162" y="107275"/>
                        <a:pt x="563904" y="0"/>
                        <a:pt x="382953" y="0"/>
                      </a:cubicBezTo>
                      <a:cubicBezTo>
                        <a:pt x="139256" y="0"/>
                        <a:pt x="0" y="185404"/>
                        <a:pt x="0" y="398335"/>
                      </a:cubicBezTo>
                      <a:cubicBezTo>
                        <a:pt x="0" y="611267"/>
                        <a:pt x="139256" y="796671"/>
                        <a:pt x="382953" y="796671"/>
                      </a:cubicBezTo>
                      <a:cubicBezTo>
                        <a:pt x="578882" y="796671"/>
                        <a:pt x="716923" y="686157"/>
                        <a:pt x="741616" y="523827"/>
                      </a:cubicBezTo>
                      <a:lnTo>
                        <a:pt x="594670" y="523827"/>
                      </a:lnTo>
                      <a:cubicBezTo>
                        <a:pt x="569976" y="611267"/>
                        <a:pt x="491847" y="666321"/>
                        <a:pt x="386191" y="666321"/>
                      </a:cubicBezTo>
                      <a:cubicBezTo>
                        <a:pt x="232767" y="666321"/>
                        <a:pt x="154638" y="546902"/>
                        <a:pt x="154638" y="398335"/>
                      </a:cubicBezTo>
                      <a:cubicBezTo>
                        <a:pt x="154638" y="249769"/>
                        <a:pt x="231553" y="129945"/>
                        <a:pt x="386191" y="129945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404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610EABBB-F923-21C8-9CAA-7B90A707B124}"/>
                    </a:ext>
                  </a:extLst>
                </p:cNvPr>
                <p:cNvSpPr/>
                <p:nvPr/>
              </p:nvSpPr>
              <p:spPr>
                <a:xfrm>
                  <a:off x="5766958" y="1888045"/>
                  <a:ext cx="795051" cy="796671"/>
                </a:xfrm>
                <a:custGeom>
                  <a:avLst/>
                  <a:gdLst>
                    <a:gd name="connsiteX0" fmla="*/ 398336 w 795051"/>
                    <a:gd name="connsiteY0" fmla="*/ 0 h 796671"/>
                    <a:gd name="connsiteX1" fmla="*/ 0 w 795051"/>
                    <a:gd name="connsiteY1" fmla="*/ 398335 h 796671"/>
                    <a:gd name="connsiteX2" fmla="*/ 398336 w 795051"/>
                    <a:gd name="connsiteY2" fmla="*/ 796671 h 796671"/>
                    <a:gd name="connsiteX3" fmla="*/ 795052 w 795051"/>
                    <a:gd name="connsiteY3" fmla="*/ 398335 h 796671"/>
                    <a:gd name="connsiteX4" fmla="*/ 398336 w 795051"/>
                    <a:gd name="connsiteY4" fmla="*/ 0 h 796671"/>
                    <a:gd name="connsiteX5" fmla="*/ 398336 w 795051"/>
                    <a:gd name="connsiteY5" fmla="*/ 666321 h 796671"/>
                    <a:gd name="connsiteX6" fmla="*/ 151805 w 795051"/>
                    <a:gd name="connsiteY6" fmla="*/ 398335 h 796671"/>
                    <a:gd name="connsiteX7" fmla="*/ 398336 w 795051"/>
                    <a:gd name="connsiteY7" fmla="*/ 130350 h 796671"/>
                    <a:gd name="connsiteX8" fmla="*/ 643652 w 795051"/>
                    <a:gd name="connsiteY8" fmla="*/ 398335 h 796671"/>
                    <a:gd name="connsiteX9" fmla="*/ 398336 w 795051"/>
                    <a:gd name="connsiteY9" fmla="*/ 666321 h 796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95051" h="796671">
                      <a:moveTo>
                        <a:pt x="398336" y="0"/>
                      </a:moveTo>
                      <a:cubicBezTo>
                        <a:pt x="167188" y="0"/>
                        <a:pt x="0" y="167188"/>
                        <a:pt x="0" y="398335"/>
                      </a:cubicBezTo>
                      <a:cubicBezTo>
                        <a:pt x="0" y="629888"/>
                        <a:pt x="167188" y="796671"/>
                        <a:pt x="398336" y="796671"/>
                      </a:cubicBezTo>
                      <a:cubicBezTo>
                        <a:pt x="629888" y="796671"/>
                        <a:pt x="795052" y="629484"/>
                        <a:pt x="795052" y="398335"/>
                      </a:cubicBezTo>
                      <a:cubicBezTo>
                        <a:pt x="795052" y="166783"/>
                        <a:pt x="629483" y="0"/>
                        <a:pt x="398336" y="0"/>
                      </a:cubicBezTo>
                      <a:close/>
                      <a:moveTo>
                        <a:pt x="398336" y="666321"/>
                      </a:moveTo>
                      <a:cubicBezTo>
                        <a:pt x="251388" y="666321"/>
                        <a:pt x="151805" y="555808"/>
                        <a:pt x="151805" y="398335"/>
                      </a:cubicBezTo>
                      <a:cubicBezTo>
                        <a:pt x="151805" y="240459"/>
                        <a:pt x="251388" y="130350"/>
                        <a:pt x="398336" y="130350"/>
                      </a:cubicBezTo>
                      <a:cubicBezTo>
                        <a:pt x="544068" y="130350"/>
                        <a:pt x="643652" y="240864"/>
                        <a:pt x="643652" y="398335"/>
                      </a:cubicBezTo>
                      <a:cubicBezTo>
                        <a:pt x="643247" y="556212"/>
                        <a:pt x="543663" y="666321"/>
                        <a:pt x="398336" y="666321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404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5A5324D2-B15A-B122-E6B4-0B3F34818F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31125" y="3279033"/>
              <a:ext cx="2699296" cy="277835"/>
            </a:xfrm>
            <a:custGeom>
              <a:avLst/>
              <a:gdLst>
                <a:gd name="connsiteX0" fmla="*/ 963049 w 1341145"/>
                <a:gd name="connsiteY0" fmla="*/ 88250 h 138042"/>
                <a:gd name="connsiteX1" fmla="*/ 943619 w 1341145"/>
                <a:gd name="connsiteY1" fmla="*/ 93512 h 138042"/>
                <a:gd name="connsiteX2" fmla="*/ 936332 w 1341145"/>
                <a:gd name="connsiteY2" fmla="*/ 108086 h 138042"/>
                <a:gd name="connsiteX3" fmla="*/ 942809 w 1341145"/>
                <a:gd name="connsiteY3" fmla="*/ 121444 h 138042"/>
                <a:gd name="connsiteX4" fmla="*/ 959001 w 1341145"/>
                <a:gd name="connsiteY4" fmla="*/ 126302 h 138042"/>
                <a:gd name="connsiteX5" fmla="*/ 983695 w 1341145"/>
                <a:gd name="connsiteY5" fmla="*/ 116991 h 138042"/>
                <a:gd name="connsiteX6" fmla="*/ 992601 w 1341145"/>
                <a:gd name="connsiteY6" fmla="*/ 91083 h 138042"/>
                <a:gd name="connsiteX7" fmla="*/ 992601 w 1341145"/>
                <a:gd name="connsiteY7" fmla="*/ 88250 h 138042"/>
                <a:gd name="connsiteX8" fmla="*/ 185000 w 1341145"/>
                <a:gd name="connsiteY8" fmla="*/ 88250 h 138042"/>
                <a:gd name="connsiteX9" fmla="*/ 165569 w 1341145"/>
                <a:gd name="connsiteY9" fmla="*/ 93512 h 138042"/>
                <a:gd name="connsiteX10" fmla="*/ 158283 w 1341145"/>
                <a:gd name="connsiteY10" fmla="*/ 108086 h 138042"/>
                <a:gd name="connsiteX11" fmla="*/ 164759 w 1341145"/>
                <a:gd name="connsiteY11" fmla="*/ 121444 h 138042"/>
                <a:gd name="connsiteX12" fmla="*/ 180952 w 1341145"/>
                <a:gd name="connsiteY12" fmla="*/ 126302 h 138042"/>
                <a:gd name="connsiteX13" fmla="*/ 205645 w 1341145"/>
                <a:gd name="connsiteY13" fmla="*/ 116991 h 138042"/>
                <a:gd name="connsiteX14" fmla="*/ 214551 w 1341145"/>
                <a:gd name="connsiteY14" fmla="*/ 91083 h 138042"/>
                <a:gd name="connsiteX15" fmla="*/ 214551 w 1341145"/>
                <a:gd name="connsiteY15" fmla="*/ 88250 h 138042"/>
                <a:gd name="connsiteX16" fmla="*/ 603982 w 1341145"/>
                <a:gd name="connsiteY16" fmla="*/ 49388 h 138042"/>
                <a:gd name="connsiteX17" fmla="*/ 585360 w 1341145"/>
                <a:gd name="connsiteY17" fmla="*/ 54245 h 138042"/>
                <a:gd name="connsiteX18" fmla="*/ 572406 w 1341145"/>
                <a:gd name="connsiteY18" fmla="*/ 68009 h 138042"/>
                <a:gd name="connsiteX19" fmla="*/ 567953 w 1341145"/>
                <a:gd name="connsiteY19" fmla="*/ 87845 h 138042"/>
                <a:gd name="connsiteX20" fmla="*/ 572406 w 1341145"/>
                <a:gd name="connsiteY20" fmla="*/ 107681 h 138042"/>
                <a:gd name="connsiteX21" fmla="*/ 585360 w 1341145"/>
                <a:gd name="connsiteY21" fmla="*/ 121444 h 138042"/>
                <a:gd name="connsiteX22" fmla="*/ 603982 w 1341145"/>
                <a:gd name="connsiteY22" fmla="*/ 126302 h 138042"/>
                <a:gd name="connsiteX23" fmla="*/ 622603 w 1341145"/>
                <a:gd name="connsiteY23" fmla="*/ 121444 h 138042"/>
                <a:gd name="connsiteX24" fmla="*/ 635557 w 1341145"/>
                <a:gd name="connsiteY24" fmla="*/ 107681 h 138042"/>
                <a:gd name="connsiteX25" fmla="*/ 640010 w 1341145"/>
                <a:gd name="connsiteY25" fmla="*/ 87845 h 138042"/>
                <a:gd name="connsiteX26" fmla="*/ 635557 w 1341145"/>
                <a:gd name="connsiteY26" fmla="*/ 68009 h 138042"/>
                <a:gd name="connsiteX27" fmla="*/ 622603 w 1341145"/>
                <a:gd name="connsiteY27" fmla="*/ 54245 h 138042"/>
                <a:gd name="connsiteX28" fmla="*/ 603982 w 1341145"/>
                <a:gd name="connsiteY28" fmla="*/ 49388 h 138042"/>
                <a:gd name="connsiteX29" fmla="*/ 1149668 w 1341145"/>
                <a:gd name="connsiteY29" fmla="*/ 48983 h 138042"/>
                <a:gd name="connsiteX30" fmla="*/ 1127808 w 1341145"/>
                <a:gd name="connsiteY30" fmla="*/ 56674 h 138042"/>
                <a:gd name="connsiteX31" fmla="*/ 1116878 w 1341145"/>
                <a:gd name="connsiteY31" fmla="*/ 77725 h 138042"/>
                <a:gd name="connsiteX32" fmla="*/ 1181243 w 1341145"/>
                <a:gd name="connsiteY32" fmla="*/ 77725 h 138042"/>
                <a:gd name="connsiteX33" fmla="*/ 1171933 w 1341145"/>
                <a:gd name="connsiteY33" fmla="*/ 56674 h 138042"/>
                <a:gd name="connsiteX34" fmla="*/ 1149668 w 1341145"/>
                <a:gd name="connsiteY34" fmla="*/ 48983 h 138042"/>
                <a:gd name="connsiteX35" fmla="*/ 396312 w 1341145"/>
                <a:gd name="connsiteY35" fmla="*/ 48983 h 138042"/>
                <a:gd name="connsiteX36" fmla="*/ 374452 w 1341145"/>
                <a:gd name="connsiteY36" fmla="*/ 56674 h 138042"/>
                <a:gd name="connsiteX37" fmla="*/ 363522 w 1341145"/>
                <a:gd name="connsiteY37" fmla="*/ 77725 h 138042"/>
                <a:gd name="connsiteX38" fmla="*/ 427888 w 1341145"/>
                <a:gd name="connsiteY38" fmla="*/ 77725 h 138042"/>
                <a:gd name="connsiteX39" fmla="*/ 418577 w 1341145"/>
                <a:gd name="connsiteY39" fmla="*/ 56674 h 138042"/>
                <a:gd name="connsiteX40" fmla="*/ 396312 w 1341145"/>
                <a:gd name="connsiteY40" fmla="*/ 48983 h 138042"/>
                <a:gd name="connsiteX41" fmla="*/ 289037 w 1341145"/>
                <a:gd name="connsiteY41" fmla="*/ 48578 h 138042"/>
                <a:gd name="connsiteX42" fmla="*/ 263938 w 1341145"/>
                <a:gd name="connsiteY42" fmla="*/ 59103 h 138042"/>
                <a:gd name="connsiteX43" fmla="*/ 254628 w 1341145"/>
                <a:gd name="connsiteY43" fmla="*/ 87440 h 138042"/>
                <a:gd name="connsiteX44" fmla="*/ 263938 w 1341145"/>
                <a:gd name="connsiteY44" fmla="*/ 115777 h 138042"/>
                <a:gd name="connsiteX45" fmla="*/ 289037 w 1341145"/>
                <a:gd name="connsiteY45" fmla="*/ 126302 h 138042"/>
                <a:gd name="connsiteX46" fmla="*/ 314135 w 1341145"/>
                <a:gd name="connsiteY46" fmla="*/ 115777 h 138042"/>
                <a:gd name="connsiteX47" fmla="*/ 323446 w 1341145"/>
                <a:gd name="connsiteY47" fmla="*/ 87440 h 138042"/>
                <a:gd name="connsiteX48" fmla="*/ 314135 w 1341145"/>
                <a:gd name="connsiteY48" fmla="*/ 59103 h 138042"/>
                <a:gd name="connsiteX49" fmla="*/ 289037 w 1341145"/>
                <a:gd name="connsiteY49" fmla="*/ 48578 h 138042"/>
                <a:gd name="connsiteX50" fmla="*/ 1210390 w 1341145"/>
                <a:gd name="connsiteY50" fmla="*/ 38862 h 138042"/>
                <a:gd name="connsiteX51" fmla="*/ 1222534 w 1341145"/>
                <a:gd name="connsiteY51" fmla="*/ 38862 h 138042"/>
                <a:gd name="connsiteX52" fmla="*/ 1222534 w 1341145"/>
                <a:gd name="connsiteY52" fmla="*/ 59507 h 138042"/>
                <a:gd name="connsiteX53" fmla="*/ 1231845 w 1341145"/>
                <a:gd name="connsiteY53" fmla="*/ 44125 h 138042"/>
                <a:gd name="connsiteX54" fmla="*/ 1249252 w 1341145"/>
                <a:gd name="connsiteY54" fmla="*/ 38862 h 138042"/>
                <a:gd name="connsiteX55" fmla="*/ 1261801 w 1341145"/>
                <a:gd name="connsiteY55" fmla="*/ 38862 h 138042"/>
                <a:gd name="connsiteX56" fmla="*/ 1261801 w 1341145"/>
                <a:gd name="connsiteY56" fmla="*/ 49792 h 138042"/>
                <a:gd name="connsiteX57" fmla="*/ 1249252 w 1341145"/>
                <a:gd name="connsiteY57" fmla="*/ 49792 h 138042"/>
                <a:gd name="connsiteX58" fmla="*/ 1228607 w 1341145"/>
                <a:gd name="connsiteY58" fmla="*/ 61936 h 138042"/>
                <a:gd name="connsiteX59" fmla="*/ 1222534 w 1341145"/>
                <a:gd name="connsiteY59" fmla="*/ 94321 h 138042"/>
                <a:gd name="connsiteX60" fmla="*/ 1222534 w 1341145"/>
                <a:gd name="connsiteY60" fmla="*/ 135612 h 138042"/>
                <a:gd name="connsiteX61" fmla="*/ 1210390 w 1341145"/>
                <a:gd name="connsiteY61" fmla="*/ 135612 h 138042"/>
                <a:gd name="connsiteX62" fmla="*/ 668346 w 1341145"/>
                <a:gd name="connsiteY62" fmla="*/ 38862 h 138042"/>
                <a:gd name="connsiteX63" fmla="*/ 680490 w 1341145"/>
                <a:gd name="connsiteY63" fmla="*/ 38862 h 138042"/>
                <a:gd name="connsiteX64" fmla="*/ 680490 w 1341145"/>
                <a:gd name="connsiteY64" fmla="*/ 59507 h 138042"/>
                <a:gd name="connsiteX65" fmla="*/ 689801 w 1341145"/>
                <a:gd name="connsiteY65" fmla="*/ 44125 h 138042"/>
                <a:gd name="connsiteX66" fmla="*/ 707208 w 1341145"/>
                <a:gd name="connsiteY66" fmla="*/ 38862 h 138042"/>
                <a:gd name="connsiteX67" fmla="*/ 719757 w 1341145"/>
                <a:gd name="connsiteY67" fmla="*/ 38862 h 138042"/>
                <a:gd name="connsiteX68" fmla="*/ 719757 w 1341145"/>
                <a:gd name="connsiteY68" fmla="*/ 49792 h 138042"/>
                <a:gd name="connsiteX69" fmla="*/ 707208 w 1341145"/>
                <a:gd name="connsiteY69" fmla="*/ 49792 h 138042"/>
                <a:gd name="connsiteX70" fmla="*/ 686563 w 1341145"/>
                <a:gd name="connsiteY70" fmla="*/ 61936 h 138042"/>
                <a:gd name="connsiteX71" fmla="*/ 680490 w 1341145"/>
                <a:gd name="connsiteY71" fmla="*/ 94321 h 138042"/>
                <a:gd name="connsiteX72" fmla="*/ 680490 w 1341145"/>
                <a:gd name="connsiteY72" fmla="*/ 135612 h 138042"/>
                <a:gd name="connsiteX73" fmla="*/ 668346 w 1341145"/>
                <a:gd name="connsiteY73" fmla="*/ 135612 h 138042"/>
                <a:gd name="connsiteX74" fmla="*/ 963859 w 1341145"/>
                <a:gd name="connsiteY74" fmla="*/ 38053 h 138042"/>
                <a:gd name="connsiteX75" fmla="*/ 993410 w 1341145"/>
                <a:gd name="connsiteY75" fmla="*/ 47768 h 138042"/>
                <a:gd name="connsiteX76" fmla="*/ 1004341 w 1341145"/>
                <a:gd name="connsiteY76" fmla="*/ 73676 h 138042"/>
                <a:gd name="connsiteX77" fmla="*/ 1004341 w 1341145"/>
                <a:gd name="connsiteY77" fmla="*/ 136018 h 138042"/>
                <a:gd name="connsiteX78" fmla="*/ 992196 w 1341145"/>
                <a:gd name="connsiteY78" fmla="*/ 136018 h 138042"/>
                <a:gd name="connsiteX79" fmla="*/ 992196 w 1341145"/>
                <a:gd name="connsiteY79" fmla="*/ 118206 h 138042"/>
                <a:gd name="connsiteX80" fmla="*/ 978432 w 1341145"/>
                <a:gd name="connsiteY80" fmla="*/ 132374 h 138042"/>
                <a:gd name="connsiteX81" fmla="*/ 957382 w 1341145"/>
                <a:gd name="connsiteY81" fmla="*/ 137637 h 138042"/>
                <a:gd name="connsiteX82" fmla="*/ 932688 w 1341145"/>
                <a:gd name="connsiteY82" fmla="*/ 129945 h 138042"/>
                <a:gd name="connsiteX83" fmla="*/ 923378 w 1341145"/>
                <a:gd name="connsiteY83" fmla="*/ 108490 h 138042"/>
                <a:gd name="connsiteX84" fmla="*/ 933903 w 1341145"/>
                <a:gd name="connsiteY84" fmla="*/ 86631 h 138042"/>
                <a:gd name="connsiteX85" fmla="*/ 962645 w 1341145"/>
                <a:gd name="connsiteY85" fmla="*/ 78534 h 138042"/>
                <a:gd name="connsiteX86" fmla="*/ 986124 w 1341145"/>
                <a:gd name="connsiteY86" fmla="*/ 78534 h 138042"/>
                <a:gd name="connsiteX87" fmla="*/ 992196 w 1341145"/>
                <a:gd name="connsiteY87" fmla="*/ 74081 h 138042"/>
                <a:gd name="connsiteX88" fmla="*/ 984909 w 1341145"/>
                <a:gd name="connsiteY88" fmla="*/ 55460 h 138042"/>
                <a:gd name="connsiteX89" fmla="*/ 964264 w 1341145"/>
                <a:gd name="connsiteY89" fmla="*/ 48578 h 138042"/>
                <a:gd name="connsiteX90" fmla="*/ 950500 w 1341145"/>
                <a:gd name="connsiteY90" fmla="*/ 51412 h 138042"/>
                <a:gd name="connsiteX91" fmla="*/ 939975 w 1341145"/>
                <a:gd name="connsiteY91" fmla="*/ 59103 h 138042"/>
                <a:gd name="connsiteX92" fmla="*/ 935522 w 1341145"/>
                <a:gd name="connsiteY92" fmla="*/ 69628 h 138042"/>
                <a:gd name="connsiteX93" fmla="*/ 923378 w 1341145"/>
                <a:gd name="connsiteY93" fmla="*/ 69628 h 138042"/>
                <a:gd name="connsiteX94" fmla="*/ 930260 w 1341145"/>
                <a:gd name="connsiteY94" fmla="*/ 53436 h 138042"/>
                <a:gd name="connsiteX95" fmla="*/ 944833 w 1341145"/>
                <a:gd name="connsiteY95" fmla="*/ 42101 h 138042"/>
                <a:gd name="connsiteX96" fmla="*/ 963859 w 1341145"/>
                <a:gd name="connsiteY96" fmla="*/ 38053 h 138042"/>
                <a:gd name="connsiteX97" fmla="*/ 186619 w 1341145"/>
                <a:gd name="connsiteY97" fmla="*/ 38053 h 138042"/>
                <a:gd name="connsiteX98" fmla="*/ 216170 w 1341145"/>
                <a:gd name="connsiteY98" fmla="*/ 47768 h 138042"/>
                <a:gd name="connsiteX99" fmla="*/ 227101 w 1341145"/>
                <a:gd name="connsiteY99" fmla="*/ 73676 h 138042"/>
                <a:gd name="connsiteX100" fmla="*/ 227101 w 1341145"/>
                <a:gd name="connsiteY100" fmla="*/ 136018 h 138042"/>
                <a:gd name="connsiteX101" fmla="*/ 214956 w 1341145"/>
                <a:gd name="connsiteY101" fmla="*/ 136018 h 138042"/>
                <a:gd name="connsiteX102" fmla="*/ 214956 w 1341145"/>
                <a:gd name="connsiteY102" fmla="*/ 118206 h 138042"/>
                <a:gd name="connsiteX103" fmla="*/ 201193 w 1341145"/>
                <a:gd name="connsiteY103" fmla="*/ 132374 h 138042"/>
                <a:gd name="connsiteX104" fmla="*/ 180142 w 1341145"/>
                <a:gd name="connsiteY104" fmla="*/ 137637 h 138042"/>
                <a:gd name="connsiteX105" fmla="*/ 155449 w 1341145"/>
                <a:gd name="connsiteY105" fmla="*/ 129945 h 138042"/>
                <a:gd name="connsiteX106" fmla="*/ 146138 w 1341145"/>
                <a:gd name="connsiteY106" fmla="*/ 108490 h 138042"/>
                <a:gd name="connsiteX107" fmla="*/ 156663 w 1341145"/>
                <a:gd name="connsiteY107" fmla="*/ 86631 h 138042"/>
                <a:gd name="connsiteX108" fmla="*/ 185405 w 1341145"/>
                <a:gd name="connsiteY108" fmla="*/ 78534 h 138042"/>
                <a:gd name="connsiteX109" fmla="*/ 208884 w 1341145"/>
                <a:gd name="connsiteY109" fmla="*/ 78534 h 138042"/>
                <a:gd name="connsiteX110" fmla="*/ 214956 w 1341145"/>
                <a:gd name="connsiteY110" fmla="*/ 74081 h 138042"/>
                <a:gd name="connsiteX111" fmla="*/ 207265 w 1341145"/>
                <a:gd name="connsiteY111" fmla="*/ 55460 h 138042"/>
                <a:gd name="connsiteX112" fmla="*/ 186619 w 1341145"/>
                <a:gd name="connsiteY112" fmla="*/ 48578 h 138042"/>
                <a:gd name="connsiteX113" fmla="*/ 172856 w 1341145"/>
                <a:gd name="connsiteY113" fmla="*/ 51412 h 138042"/>
                <a:gd name="connsiteX114" fmla="*/ 162331 w 1341145"/>
                <a:gd name="connsiteY114" fmla="*/ 59103 h 138042"/>
                <a:gd name="connsiteX115" fmla="*/ 157877 w 1341145"/>
                <a:gd name="connsiteY115" fmla="*/ 69628 h 138042"/>
                <a:gd name="connsiteX116" fmla="*/ 145733 w 1341145"/>
                <a:gd name="connsiteY116" fmla="*/ 69628 h 138042"/>
                <a:gd name="connsiteX117" fmla="*/ 152615 w 1341145"/>
                <a:gd name="connsiteY117" fmla="*/ 53436 h 138042"/>
                <a:gd name="connsiteX118" fmla="*/ 167593 w 1341145"/>
                <a:gd name="connsiteY118" fmla="*/ 42101 h 138042"/>
                <a:gd name="connsiteX119" fmla="*/ 186619 w 1341145"/>
                <a:gd name="connsiteY119" fmla="*/ 38053 h 138042"/>
                <a:gd name="connsiteX120" fmla="*/ 1149668 w 1341145"/>
                <a:gd name="connsiteY120" fmla="*/ 37648 h 138042"/>
                <a:gd name="connsiteX121" fmla="*/ 1172742 w 1341145"/>
                <a:gd name="connsiteY121" fmla="*/ 43315 h 138042"/>
                <a:gd name="connsiteX122" fmla="*/ 1188530 w 1341145"/>
                <a:gd name="connsiteY122" fmla="*/ 59103 h 138042"/>
                <a:gd name="connsiteX123" fmla="*/ 1194197 w 1341145"/>
                <a:gd name="connsiteY123" fmla="*/ 82582 h 138042"/>
                <a:gd name="connsiteX124" fmla="*/ 1193793 w 1341145"/>
                <a:gd name="connsiteY124" fmla="*/ 89059 h 138042"/>
                <a:gd name="connsiteX125" fmla="*/ 1116473 w 1341145"/>
                <a:gd name="connsiteY125" fmla="*/ 89059 h 138042"/>
                <a:gd name="connsiteX126" fmla="*/ 1121736 w 1341145"/>
                <a:gd name="connsiteY126" fmla="*/ 108490 h 138042"/>
                <a:gd name="connsiteX127" fmla="*/ 1134285 w 1341145"/>
                <a:gd name="connsiteY127" fmla="*/ 121849 h 138042"/>
                <a:gd name="connsiteX128" fmla="*/ 1151692 w 1341145"/>
                <a:gd name="connsiteY128" fmla="*/ 126707 h 138042"/>
                <a:gd name="connsiteX129" fmla="*/ 1172338 w 1341145"/>
                <a:gd name="connsiteY129" fmla="*/ 121040 h 138042"/>
                <a:gd name="connsiteX130" fmla="*/ 1182863 w 1341145"/>
                <a:gd name="connsiteY130" fmla="*/ 105657 h 138042"/>
                <a:gd name="connsiteX131" fmla="*/ 1195412 w 1341145"/>
                <a:gd name="connsiteY131" fmla="*/ 105657 h 138042"/>
                <a:gd name="connsiteX132" fmla="*/ 1181243 w 1341145"/>
                <a:gd name="connsiteY132" fmla="*/ 129136 h 138042"/>
                <a:gd name="connsiteX133" fmla="*/ 1151692 w 1341145"/>
                <a:gd name="connsiteY133" fmla="*/ 138042 h 138042"/>
                <a:gd name="connsiteX134" fmla="*/ 1127403 w 1341145"/>
                <a:gd name="connsiteY134" fmla="*/ 131565 h 138042"/>
                <a:gd name="connsiteX135" fmla="*/ 1110401 w 1341145"/>
                <a:gd name="connsiteY135" fmla="*/ 113348 h 138042"/>
                <a:gd name="connsiteX136" fmla="*/ 1104329 w 1341145"/>
                <a:gd name="connsiteY136" fmla="*/ 87440 h 138042"/>
                <a:gd name="connsiteX137" fmla="*/ 1109592 w 1341145"/>
                <a:gd name="connsiteY137" fmla="*/ 61127 h 138042"/>
                <a:gd name="connsiteX138" fmla="*/ 1125784 w 1341145"/>
                <a:gd name="connsiteY138" fmla="*/ 43720 h 138042"/>
                <a:gd name="connsiteX139" fmla="*/ 1149668 w 1341145"/>
                <a:gd name="connsiteY139" fmla="*/ 37648 h 138042"/>
                <a:gd name="connsiteX140" fmla="*/ 603982 w 1341145"/>
                <a:gd name="connsiteY140" fmla="*/ 37648 h 138042"/>
                <a:gd name="connsiteX141" fmla="*/ 629080 w 1341145"/>
                <a:gd name="connsiteY141" fmla="*/ 44125 h 138042"/>
                <a:gd name="connsiteX142" fmla="*/ 646487 w 1341145"/>
                <a:gd name="connsiteY142" fmla="*/ 61937 h 138042"/>
                <a:gd name="connsiteX143" fmla="*/ 652559 w 1341145"/>
                <a:gd name="connsiteY143" fmla="*/ 87845 h 138042"/>
                <a:gd name="connsiteX144" fmla="*/ 646487 w 1341145"/>
                <a:gd name="connsiteY144" fmla="*/ 113348 h 138042"/>
                <a:gd name="connsiteX145" fmla="*/ 629080 w 1341145"/>
                <a:gd name="connsiteY145" fmla="*/ 131160 h 138042"/>
                <a:gd name="connsiteX146" fmla="*/ 603982 w 1341145"/>
                <a:gd name="connsiteY146" fmla="*/ 137637 h 138042"/>
                <a:gd name="connsiteX147" fmla="*/ 578883 w 1341145"/>
                <a:gd name="connsiteY147" fmla="*/ 131160 h 138042"/>
                <a:gd name="connsiteX148" fmla="*/ 561476 w 1341145"/>
                <a:gd name="connsiteY148" fmla="*/ 113348 h 138042"/>
                <a:gd name="connsiteX149" fmla="*/ 555404 w 1341145"/>
                <a:gd name="connsiteY149" fmla="*/ 87845 h 138042"/>
                <a:gd name="connsiteX150" fmla="*/ 561476 w 1341145"/>
                <a:gd name="connsiteY150" fmla="*/ 61937 h 138042"/>
                <a:gd name="connsiteX151" fmla="*/ 578883 w 1341145"/>
                <a:gd name="connsiteY151" fmla="*/ 44125 h 138042"/>
                <a:gd name="connsiteX152" fmla="*/ 603982 w 1341145"/>
                <a:gd name="connsiteY152" fmla="*/ 37648 h 138042"/>
                <a:gd name="connsiteX153" fmla="*/ 396312 w 1341145"/>
                <a:gd name="connsiteY153" fmla="*/ 37648 h 138042"/>
                <a:gd name="connsiteX154" fmla="*/ 419387 w 1341145"/>
                <a:gd name="connsiteY154" fmla="*/ 43315 h 138042"/>
                <a:gd name="connsiteX155" fmla="*/ 435174 w 1341145"/>
                <a:gd name="connsiteY155" fmla="*/ 59103 h 138042"/>
                <a:gd name="connsiteX156" fmla="*/ 440841 w 1341145"/>
                <a:gd name="connsiteY156" fmla="*/ 82582 h 138042"/>
                <a:gd name="connsiteX157" fmla="*/ 440437 w 1341145"/>
                <a:gd name="connsiteY157" fmla="*/ 89059 h 138042"/>
                <a:gd name="connsiteX158" fmla="*/ 363118 w 1341145"/>
                <a:gd name="connsiteY158" fmla="*/ 89059 h 138042"/>
                <a:gd name="connsiteX159" fmla="*/ 368380 w 1341145"/>
                <a:gd name="connsiteY159" fmla="*/ 108490 h 138042"/>
                <a:gd name="connsiteX160" fmla="*/ 380930 w 1341145"/>
                <a:gd name="connsiteY160" fmla="*/ 121849 h 138042"/>
                <a:gd name="connsiteX161" fmla="*/ 398336 w 1341145"/>
                <a:gd name="connsiteY161" fmla="*/ 126707 h 138042"/>
                <a:gd name="connsiteX162" fmla="*/ 418982 w 1341145"/>
                <a:gd name="connsiteY162" fmla="*/ 121040 h 138042"/>
                <a:gd name="connsiteX163" fmla="*/ 429507 w 1341145"/>
                <a:gd name="connsiteY163" fmla="*/ 105657 h 138042"/>
                <a:gd name="connsiteX164" fmla="*/ 442056 w 1341145"/>
                <a:gd name="connsiteY164" fmla="*/ 105657 h 138042"/>
                <a:gd name="connsiteX165" fmla="*/ 427888 w 1341145"/>
                <a:gd name="connsiteY165" fmla="*/ 129136 h 138042"/>
                <a:gd name="connsiteX166" fmla="*/ 398336 w 1341145"/>
                <a:gd name="connsiteY166" fmla="*/ 138042 h 138042"/>
                <a:gd name="connsiteX167" fmla="*/ 374047 w 1341145"/>
                <a:gd name="connsiteY167" fmla="*/ 131565 h 138042"/>
                <a:gd name="connsiteX168" fmla="*/ 357045 w 1341145"/>
                <a:gd name="connsiteY168" fmla="*/ 113348 h 138042"/>
                <a:gd name="connsiteX169" fmla="*/ 350973 w 1341145"/>
                <a:gd name="connsiteY169" fmla="*/ 87440 h 138042"/>
                <a:gd name="connsiteX170" fmla="*/ 356236 w 1341145"/>
                <a:gd name="connsiteY170" fmla="*/ 61127 h 138042"/>
                <a:gd name="connsiteX171" fmla="*/ 372428 w 1341145"/>
                <a:gd name="connsiteY171" fmla="*/ 43720 h 138042"/>
                <a:gd name="connsiteX172" fmla="*/ 396312 w 1341145"/>
                <a:gd name="connsiteY172" fmla="*/ 37648 h 138042"/>
                <a:gd name="connsiteX173" fmla="*/ 1305116 w 1341145"/>
                <a:gd name="connsiteY173" fmla="*/ 36838 h 138042"/>
                <a:gd name="connsiteX174" fmla="*/ 1330215 w 1341145"/>
                <a:gd name="connsiteY174" fmla="*/ 44934 h 138042"/>
                <a:gd name="connsiteX175" fmla="*/ 1340740 w 1341145"/>
                <a:gd name="connsiteY175" fmla="*/ 65984 h 138042"/>
                <a:gd name="connsiteX176" fmla="*/ 1328595 w 1341145"/>
                <a:gd name="connsiteY176" fmla="*/ 65984 h 138042"/>
                <a:gd name="connsiteX177" fmla="*/ 1320094 w 1341145"/>
                <a:gd name="connsiteY177" fmla="*/ 52626 h 138042"/>
                <a:gd name="connsiteX178" fmla="*/ 1304307 w 1341145"/>
                <a:gd name="connsiteY178" fmla="*/ 48173 h 138042"/>
                <a:gd name="connsiteX179" fmla="*/ 1289328 w 1341145"/>
                <a:gd name="connsiteY179" fmla="*/ 52221 h 138042"/>
                <a:gd name="connsiteX180" fmla="*/ 1283661 w 1341145"/>
                <a:gd name="connsiteY180" fmla="*/ 63151 h 138042"/>
                <a:gd name="connsiteX181" fmla="*/ 1286900 w 1341145"/>
                <a:gd name="connsiteY181" fmla="*/ 72056 h 138042"/>
                <a:gd name="connsiteX182" fmla="*/ 1294591 w 1341145"/>
                <a:gd name="connsiteY182" fmla="*/ 76510 h 138042"/>
                <a:gd name="connsiteX183" fmla="*/ 1307545 w 1341145"/>
                <a:gd name="connsiteY183" fmla="*/ 78938 h 138042"/>
                <a:gd name="connsiteX184" fmla="*/ 1324952 w 1341145"/>
                <a:gd name="connsiteY184" fmla="*/ 82582 h 138042"/>
                <a:gd name="connsiteX185" fmla="*/ 1336287 w 1341145"/>
                <a:gd name="connsiteY185" fmla="*/ 91083 h 138042"/>
                <a:gd name="connsiteX186" fmla="*/ 1341145 w 1341145"/>
                <a:gd name="connsiteY186" fmla="*/ 108895 h 138042"/>
                <a:gd name="connsiteX187" fmla="*/ 1331429 w 1341145"/>
                <a:gd name="connsiteY187" fmla="*/ 129135 h 138042"/>
                <a:gd name="connsiteX188" fmla="*/ 1305926 w 1341145"/>
                <a:gd name="connsiteY188" fmla="*/ 136422 h 138042"/>
                <a:gd name="connsiteX189" fmla="*/ 1280018 w 1341145"/>
                <a:gd name="connsiteY189" fmla="*/ 128730 h 138042"/>
                <a:gd name="connsiteX190" fmla="*/ 1268683 w 1341145"/>
                <a:gd name="connsiteY190" fmla="*/ 105251 h 138042"/>
                <a:gd name="connsiteX191" fmla="*/ 1280827 w 1341145"/>
                <a:gd name="connsiteY191" fmla="*/ 105251 h 138042"/>
                <a:gd name="connsiteX192" fmla="*/ 1288519 w 1341145"/>
                <a:gd name="connsiteY192" fmla="*/ 120634 h 138042"/>
                <a:gd name="connsiteX193" fmla="*/ 1306735 w 1341145"/>
                <a:gd name="connsiteY193" fmla="*/ 125897 h 138042"/>
                <a:gd name="connsiteX194" fmla="*/ 1322928 w 1341145"/>
                <a:gd name="connsiteY194" fmla="*/ 121039 h 138042"/>
                <a:gd name="connsiteX195" fmla="*/ 1329000 w 1341145"/>
                <a:gd name="connsiteY195" fmla="*/ 109299 h 138042"/>
                <a:gd name="connsiteX196" fmla="*/ 1325357 w 1341145"/>
                <a:gd name="connsiteY196" fmla="*/ 98774 h 138042"/>
                <a:gd name="connsiteX197" fmla="*/ 1316856 w 1341145"/>
                <a:gd name="connsiteY197" fmla="*/ 93512 h 138042"/>
                <a:gd name="connsiteX198" fmla="*/ 1303092 w 1341145"/>
                <a:gd name="connsiteY198" fmla="*/ 90678 h 138042"/>
                <a:gd name="connsiteX199" fmla="*/ 1286495 w 1341145"/>
                <a:gd name="connsiteY199" fmla="*/ 87035 h 138042"/>
                <a:gd name="connsiteX200" fmla="*/ 1275565 w 1341145"/>
                <a:gd name="connsiteY200" fmla="*/ 79343 h 138042"/>
                <a:gd name="connsiteX201" fmla="*/ 1271112 w 1341145"/>
                <a:gd name="connsiteY201" fmla="*/ 63556 h 138042"/>
                <a:gd name="connsiteX202" fmla="*/ 1280423 w 1341145"/>
                <a:gd name="connsiteY202" fmla="*/ 44125 h 138042"/>
                <a:gd name="connsiteX203" fmla="*/ 1305116 w 1341145"/>
                <a:gd name="connsiteY203" fmla="*/ 36838 h 138042"/>
                <a:gd name="connsiteX204" fmla="*/ 778050 w 1341145"/>
                <a:gd name="connsiteY204" fmla="*/ 1620 h 138042"/>
                <a:gd name="connsiteX205" fmla="*/ 796267 w 1341145"/>
                <a:gd name="connsiteY205" fmla="*/ 1620 h 138042"/>
                <a:gd name="connsiteX206" fmla="*/ 841605 w 1341145"/>
                <a:gd name="connsiteY206" fmla="*/ 119016 h 138042"/>
                <a:gd name="connsiteX207" fmla="*/ 887349 w 1341145"/>
                <a:gd name="connsiteY207" fmla="*/ 1620 h 138042"/>
                <a:gd name="connsiteX208" fmla="*/ 905566 w 1341145"/>
                <a:gd name="connsiteY208" fmla="*/ 1620 h 138042"/>
                <a:gd name="connsiteX209" fmla="*/ 905566 w 1341145"/>
                <a:gd name="connsiteY209" fmla="*/ 136018 h 138042"/>
                <a:gd name="connsiteX210" fmla="*/ 892612 w 1341145"/>
                <a:gd name="connsiteY210" fmla="*/ 136018 h 138042"/>
                <a:gd name="connsiteX211" fmla="*/ 892612 w 1341145"/>
                <a:gd name="connsiteY211" fmla="*/ 21456 h 138042"/>
                <a:gd name="connsiteX212" fmla="*/ 847678 w 1341145"/>
                <a:gd name="connsiteY212" fmla="*/ 136018 h 138042"/>
                <a:gd name="connsiteX213" fmla="*/ 835533 w 1341145"/>
                <a:gd name="connsiteY213" fmla="*/ 136018 h 138042"/>
                <a:gd name="connsiteX214" fmla="*/ 790599 w 1341145"/>
                <a:gd name="connsiteY214" fmla="*/ 21456 h 138042"/>
                <a:gd name="connsiteX215" fmla="*/ 790599 w 1341145"/>
                <a:gd name="connsiteY215" fmla="*/ 136018 h 138042"/>
                <a:gd name="connsiteX216" fmla="*/ 778050 w 1341145"/>
                <a:gd name="connsiteY216" fmla="*/ 136018 h 138042"/>
                <a:gd name="connsiteX217" fmla="*/ 0 w 1341145"/>
                <a:gd name="connsiteY217" fmla="*/ 1620 h 138042"/>
                <a:gd name="connsiteX218" fmla="*/ 18217 w 1341145"/>
                <a:gd name="connsiteY218" fmla="*/ 1620 h 138042"/>
                <a:gd name="connsiteX219" fmla="*/ 63961 w 1341145"/>
                <a:gd name="connsiteY219" fmla="*/ 119016 h 138042"/>
                <a:gd name="connsiteX220" fmla="*/ 109705 w 1341145"/>
                <a:gd name="connsiteY220" fmla="*/ 1620 h 138042"/>
                <a:gd name="connsiteX221" fmla="*/ 127921 w 1341145"/>
                <a:gd name="connsiteY221" fmla="*/ 1620 h 138042"/>
                <a:gd name="connsiteX222" fmla="*/ 127921 w 1341145"/>
                <a:gd name="connsiteY222" fmla="*/ 136018 h 138042"/>
                <a:gd name="connsiteX223" fmla="*/ 114967 w 1341145"/>
                <a:gd name="connsiteY223" fmla="*/ 136018 h 138042"/>
                <a:gd name="connsiteX224" fmla="*/ 114967 w 1341145"/>
                <a:gd name="connsiteY224" fmla="*/ 21456 h 138042"/>
                <a:gd name="connsiteX225" fmla="*/ 70033 w 1341145"/>
                <a:gd name="connsiteY225" fmla="*/ 136018 h 138042"/>
                <a:gd name="connsiteX226" fmla="*/ 57888 w 1341145"/>
                <a:gd name="connsiteY226" fmla="*/ 136018 h 138042"/>
                <a:gd name="connsiteX227" fmla="*/ 12954 w 1341145"/>
                <a:gd name="connsiteY227" fmla="*/ 21456 h 138042"/>
                <a:gd name="connsiteX228" fmla="*/ 12954 w 1341145"/>
                <a:gd name="connsiteY228" fmla="*/ 136018 h 138042"/>
                <a:gd name="connsiteX229" fmla="*/ 0 w 1341145"/>
                <a:gd name="connsiteY229" fmla="*/ 136018 h 138042"/>
                <a:gd name="connsiteX230" fmla="*/ 540425 w 1341145"/>
                <a:gd name="connsiteY230" fmla="*/ 405 h 138042"/>
                <a:gd name="connsiteX231" fmla="*/ 554999 w 1341145"/>
                <a:gd name="connsiteY231" fmla="*/ 405 h 138042"/>
                <a:gd name="connsiteX232" fmla="*/ 554999 w 1341145"/>
                <a:gd name="connsiteY232" fmla="*/ 11335 h 138042"/>
                <a:gd name="connsiteX233" fmla="*/ 540425 w 1341145"/>
                <a:gd name="connsiteY233" fmla="*/ 11335 h 138042"/>
                <a:gd name="connsiteX234" fmla="*/ 528686 w 1341145"/>
                <a:gd name="connsiteY234" fmla="*/ 16193 h 138042"/>
                <a:gd name="connsiteX235" fmla="*/ 524233 w 1341145"/>
                <a:gd name="connsiteY235" fmla="*/ 29147 h 138042"/>
                <a:gd name="connsiteX236" fmla="*/ 524233 w 1341145"/>
                <a:gd name="connsiteY236" fmla="*/ 39267 h 138042"/>
                <a:gd name="connsiteX237" fmla="*/ 554999 w 1341145"/>
                <a:gd name="connsiteY237" fmla="*/ 39267 h 138042"/>
                <a:gd name="connsiteX238" fmla="*/ 554999 w 1341145"/>
                <a:gd name="connsiteY238" fmla="*/ 50197 h 138042"/>
                <a:gd name="connsiteX239" fmla="*/ 524233 w 1341145"/>
                <a:gd name="connsiteY239" fmla="*/ 50197 h 138042"/>
                <a:gd name="connsiteX240" fmla="*/ 524233 w 1341145"/>
                <a:gd name="connsiteY240" fmla="*/ 135612 h 138042"/>
                <a:gd name="connsiteX241" fmla="*/ 512088 w 1341145"/>
                <a:gd name="connsiteY241" fmla="*/ 135612 h 138042"/>
                <a:gd name="connsiteX242" fmla="*/ 512088 w 1341145"/>
                <a:gd name="connsiteY242" fmla="*/ 50197 h 138042"/>
                <a:gd name="connsiteX243" fmla="*/ 491443 w 1341145"/>
                <a:gd name="connsiteY243" fmla="*/ 50197 h 138042"/>
                <a:gd name="connsiteX244" fmla="*/ 491443 w 1341145"/>
                <a:gd name="connsiteY244" fmla="*/ 39267 h 138042"/>
                <a:gd name="connsiteX245" fmla="*/ 512088 w 1341145"/>
                <a:gd name="connsiteY245" fmla="*/ 39267 h 138042"/>
                <a:gd name="connsiteX246" fmla="*/ 512088 w 1341145"/>
                <a:gd name="connsiteY246" fmla="*/ 29147 h 138042"/>
                <a:gd name="connsiteX247" fmla="*/ 519780 w 1341145"/>
                <a:gd name="connsiteY247" fmla="*/ 8096 h 138042"/>
                <a:gd name="connsiteX248" fmla="*/ 540425 w 1341145"/>
                <a:gd name="connsiteY248" fmla="*/ 405 h 138042"/>
                <a:gd name="connsiteX249" fmla="*/ 1022557 w 1341145"/>
                <a:gd name="connsiteY249" fmla="*/ 0 h 138042"/>
                <a:gd name="connsiteX250" fmla="*/ 1035106 w 1341145"/>
                <a:gd name="connsiteY250" fmla="*/ 0 h 138042"/>
                <a:gd name="connsiteX251" fmla="*/ 1035106 w 1341145"/>
                <a:gd name="connsiteY251" fmla="*/ 82177 h 138042"/>
                <a:gd name="connsiteX252" fmla="*/ 1083684 w 1341145"/>
                <a:gd name="connsiteY252" fmla="*/ 39267 h 138042"/>
                <a:gd name="connsiteX253" fmla="*/ 1100281 w 1341145"/>
                <a:gd name="connsiteY253" fmla="*/ 39267 h 138042"/>
                <a:gd name="connsiteX254" fmla="*/ 1057775 w 1341145"/>
                <a:gd name="connsiteY254" fmla="*/ 76914 h 138042"/>
                <a:gd name="connsiteX255" fmla="*/ 1104329 w 1341145"/>
                <a:gd name="connsiteY255" fmla="*/ 136017 h 138042"/>
                <a:gd name="connsiteX256" fmla="*/ 1088541 w 1341145"/>
                <a:gd name="connsiteY256" fmla="*/ 136017 h 138042"/>
                <a:gd name="connsiteX257" fmla="*/ 1048465 w 1341145"/>
                <a:gd name="connsiteY257" fmla="*/ 85416 h 138042"/>
                <a:gd name="connsiteX258" fmla="*/ 1035106 w 1341145"/>
                <a:gd name="connsiteY258" fmla="*/ 97155 h 138042"/>
                <a:gd name="connsiteX259" fmla="*/ 1035106 w 1341145"/>
                <a:gd name="connsiteY259" fmla="*/ 136017 h 138042"/>
                <a:gd name="connsiteX260" fmla="*/ 1022557 w 1341145"/>
                <a:gd name="connsiteY260" fmla="*/ 136017 h 138042"/>
                <a:gd name="connsiteX261" fmla="*/ 322232 w 1341145"/>
                <a:gd name="connsiteY261" fmla="*/ 0 h 138042"/>
                <a:gd name="connsiteX262" fmla="*/ 334376 w 1341145"/>
                <a:gd name="connsiteY262" fmla="*/ 0 h 138042"/>
                <a:gd name="connsiteX263" fmla="*/ 334376 w 1341145"/>
                <a:gd name="connsiteY263" fmla="*/ 136017 h 138042"/>
                <a:gd name="connsiteX264" fmla="*/ 322232 w 1341145"/>
                <a:gd name="connsiteY264" fmla="*/ 136017 h 138042"/>
                <a:gd name="connsiteX265" fmla="*/ 322232 w 1341145"/>
                <a:gd name="connsiteY265" fmla="*/ 118610 h 138042"/>
                <a:gd name="connsiteX266" fmla="*/ 308468 w 1341145"/>
                <a:gd name="connsiteY266" fmla="*/ 132374 h 138042"/>
                <a:gd name="connsiteX267" fmla="*/ 288632 w 1341145"/>
                <a:gd name="connsiteY267" fmla="*/ 137636 h 138042"/>
                <a:gd name="connsiteX268" fmla="*/ 263128 w 1341145"/>
                <a:gd name="connsiteY268" fmla="*/ 130754 h 138042"/>
                <a:gd name="connsiteX269" fmla="*/ 246936 w 1341145"/>
                <a:gd name="connsiteY269" fmla="*/ 112943 h 138042"/>
                <a:gd name="connsiteX270" fmla="*/ 241269 w 1341145"/>
                <a:gd name="connsiteY270" fmla="*/ 87440 h 138042"/>
                <a:gd name="connsiteX271" fmla="*/ 246936 w 1341145"/>
                <a:gd name="connsiteY271" fmla="*/ 61936 h 138042"/>
                <a:gd name="connsiteX272" fmla="*/ 263128 w 1341145"/>
                <a:gd name="connsiteY272" fmla="*/ 44125 h 138042"/>
                <a:gd name="connsiteX273" fmla="*/ 288632 w 1341145"/>
                <a:gd name="connsiteY273" fmla="*/ 37648 h 138042"/>
                <a:gd name="connsiteX274" fmla="*/ 308468 w 1341145"/>
                <a:gd name="connsiteY274" fmla="*/ 42910 h 138042"/>
                <a:gd name="connsiteX275" fmla="*/ 322232 w 1341145"/>
                <a:gd name="connsiteY275" fmla="*/ 56674 h 138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</a:cxnLst>
              <a:rect l="l" t="t" r="r" b="b"/>
              <a:pathLst>
                <a:path w="1341145" h="138042">
                  <a:moveTo>
                    <a:pt x="963049" y="88250"/>
                  </a:moveTo>
                  <a:cubicBezTo>
                    <a:pt x="954953" y="88250"/>
                    <a:pt x="948476" y="89869"/>
                    <a:pt x="943619" y="93512"/>
                  </a:cubicBezTo>
                  <a:cubicBezTo>
                    <a:pt x="938761" y="97156"/>
                    <a:pt x="936332" y="102013"/>
                    <a:pt x="936332" y="108086"/>
                  </a:cubicBezTo>
                  <a:cubicBezTo>
                    <a:pt x="936737" y="113753"/>
                    <a:pt x="938761" y="118206"/>
                    <a:pt x="942809" y="121444"/>
                  </a:cubicBezTo>
                  <a:cubicBezTo>
                    <a:pt x="946857" y="124683"/>
                    <a:pt x="952120" y="126302"/>
                    <a:pt x="959001" y="126302"/>
                  </a:cubicBezTo>
                  <a:cubicBezTo>
                    <a:pt x="969526" y="126302"/>
                    <a:pt x="978028" y="123064"/>
                    <a:pt x="983695" y="116991"/>
                  </a:cubicBezTo>
                  <a:cubicBezTo>
                    <a:pt x="989767" y="110919"/>
                    <a:pt x="992601" y="102418"/>
                    <a:pt x="992601" y="91083"/>
                  </a:cubicBezTo>
                  <a:lnTo>
                    <a:pt x="992601" y="88250"/>
                  </a:lnTo>
                  <a:close/>
                  <a:moveTo>
                    <a:pt x="185000" y="88250"/>
                  </a:moveTo>
                  <a:cubicBezTo>
                    <a:pt x="176904" y="88250"/>
                    <a:pt x="170427" y="89869"/>
                    <a:pt x="165569" y="93512"/>
                  </a:cubicBezTo>
                  <a:cubicBezTo>
                    <a:pt x="160711" y="97156"/>
                    <a:pt x="158283" y="102013"/>
                    <a:pt x="158283" y="108086"/>
                  </a:cubicBezTo>
                  <a:cubicBezTo>
                    <a:pt x="159092" y="113753"/>
                    <a:pt x="161116" y="118206"/>
                    <a:pt x="164759" y="121444"/>
                  </a:cubicBezTo>
                  <a:cubicBezTo>
                    <a:pt x="168808" y="124683"/>
                    <a:pt x="174070" y="126302"/>
                    <a:pt x="180952" y="126302"/>
                  </a:cubicBezTo>
                  <a:cubicBezTo>
                    <a:pt x="191477" y="126302"/>
                    <a:pt x="199978" y="123064"/>
                    <a:pt x="205645" y="116991"/>
                  </a:cubicBezTo>
                  <a:cubicBezTo>
                    <a:pt x="211718" y="110919"/>
                    <a:pt x="214551" y="102418"/>
                    <a:pt x="214551" y="91083"/>
                  </a:cubicBezTo>
                  <a:lnTo>
                    <a:pt x="214551" y="88250"/>
                  </a:lnTo>
                  <a:close/>
                  <a:moveTo>
                    <a:pt x="603982" y="49388"/>
                  </a:moveTo>
                  <a:cubicBezTo>
                    <a:pt x="597099" y="49388"/>
                    <a:pt x="590622" y="51007"/>
                    <a:pt x="585360" y="54245"/>
                  </a:cubicBezTo>
                  <a:cubicBezTo>
                    <a:pt x="579693" y="57484"/>
                    <a:pt x="575645" y="62342"/>
                    <a:pt x="572406" y="68009"/>
                  </a:cubicBezTo>
                  <a:cubicBezTo>
                    <a:pt x="569572" y="74081"/>
                    <a:pt x="567953" y="80558"/>
                    <a:pt x="567953" y="87845"/>
                  </a:cubicBezTo>
                  <a:cubicBezTo>
                    <a:pt x="567953" y="95131"/>
                    <a:pt x="569572" y="101609"/>
                    <a:pt x="572406" y="107681"/>
                  </a:cubicBezTo>
                  <a:cubicBezTo>
                    <a:pt x="575240" y="113753"/>
                    <a:pt x="579693" y="118206"/>
                    <a:pt x="585360" y="121444"/>
                  </a:cubicBezTo>
                  <a:cubicBezTo>
                    <a:pt x="591027" y="124683"/>
                    <a:pt x="597099" y="126302"/>
                    <a:pt x="603982" y="126302"/>
                  </a:cubicBezTo>
                  <a:cubicBezTo>
                    <a:pt x="610863" y="126302"/>
                    <a:pt x="617340" y="124683"/>
                    <a:pt x="622603" y="121444"/>
                  </a:cubicBezTo>
                  <a:cubicBezTo>
                    <a:pt x="628270" y="118206"/>
                    <a:pt x="632318" y="113348"/>
                    <a:pt x="635557" y="107681"/>
                  </a:cubicBezTo>
                  <a:cubicBezTo>
                    <a:pt x="638391" y="101609"/>
                    <a:pt x="640010" y="95131"/>
                    <a:pt x="640010" y="87845"/>
                  </a:cubicBezTo>
                  <a:cubicBezTo>
                    <a:pt x="640010" y="80558"/>
                    <a:pt x="638391" y="73676"/>
                    <a:pt x="635557" y="68009"/>
                  </a:cubicBezTo>
                  <a:cubicBezTo>
                    <a:pt x="632723" y="61937"/>
                    <a:pt x="628270" y="57484"/>
                    <a:pt x="622603" y="54245"/>
                  </a:cubicBezTo>
                  <a:cubicBezTo>
                    <a:pt x="616935" y="51007"/>
                    <a:pt x="610863" y="49388"/>
                    <a:pt x="603982" y="49388"/>
                  </a:cubicBezTo>
                  <a:close/>
                  <a:moveTo>
                    <a:pt x="1149668" y="48983"/>
                  </a:moveTo>
                  <a:cubicBezTo>
                    <a:pt x="1140762" y="48983"/>
                    <a:pt x="1133475" y="51412"/>
                    <a:pt x="1127808" y="56674"/>
                  </a:cubicBezTo>
                  <a:cubicBezTo>
                    <a:pt x="1122141" y="61532"/>
                    <a:pt x="1118497" y="68819"/>
                    <a:pt x="1116878" y="77725"/>
                  </a:cubicBezTo>
                  <a:lnTo>
                    <a:pt x="1181243" y="77725"/>
                  </a:lnTo>
                  <a:cubicBezTo>
                    <a:pt x="1180434" y="68819"/>
                    <a:pt x="1177600" y="61937"/>
                    <a:pt x="1171933" y="56674"/>
                  </a:cubicBezTo>
                  <a:cubicBezTo>
                    <a:pt x="1166266" y="51412"/>
                    <a:pt x="1158979" y="48983"/>
                    <a:pt x="1149668" y="48983"/>
                  </a:cubicBezTo>
                  <a:close/>
                  <a:moveTo>
                    <a:pt x="396312" y="48983"/>
                  </a:moveTo>
                  <a:cubicBezTo>
                    <a:pt x="387406" y="48983"/>
                    <a:pt x="380120" y="51412"/>
                    <a:pt x="374452" y="56674"/>
                  </a:cubicBezTo>
                  <a:cubicBezTo>
                    <a:pt x="368785" y="61532"/>
                    <a:pt x="365142" y="68819"/>
                    <a:pt x="363522" y="77725"/>
                  </a:cubicBezTo>
                  <a:lnTo>
                    <a:pt x="427888" y="77725"/>
                  </a:lnTo>
                  <a:cubicBezTo>
                    <a:pt x="427078" y="68819"/>
                    <a:pt x="424244" y="61937"/>
                    <a:pt x="418577" y="56674"/>
                  </a:cubicBezTo>
                  <a:cubicBezTo>
                    <a:pt x="412909" y="51412"/>
                    <a:pt x="405623" y="48983"/>
                    <a:pt x="396312" y="48983"/>
                  </a:cubicBezTo>
                  <a:close/>
                  <a:moveTo>
                    <a:pt x="289037" y="48578"/>
                  </a:moveTo>
                  <a:cubicBezTo>
                    <a:pt x="278512" y="48578"/>
                    <a:pt x="270011" y="52221"/>
                    <a:pt x="263938" y="59103"/>
                  </a:cubicBezTo>
                  <a:cubicBezTo>
                    <a:pt x="257866" y="65984"/>
                    <a:pt x="254628" y="75700"/>
                    <a:pt x="254628" y="87440"/>
                  </a:cubicBezTo>
                  <a:cubicBezTo>
                    <a:pt x="254628" y="99179"/>
                    <a:pt x="257462" y="108895"/>
                    <a:pt x="263938" y="115777"/>
                  </a:cubicBezTo>
                  <a:cubicBezTo>
                    <a:pt x="270011" y="122658"/>
                    <a:pt x="278512" y="126302"/>
                    <a:pt x="289037" y="126302"/>
                  </a:cubicBezTo>
                  <a:cubicBezTo>
                    <a:pt x="299562" y="126302"/>
                    <a:pt x="308063" y="122658"/>
                    <a:pt x="314135" y="115777"/>
                  </a:cubicBezTo>
                  <a:cubicBezTo>
                    <a:pt x="320207" y="108895"/>
                    <a:pt x="323446" y="99179"/>
                    <a:pt x="323446" y="87440"/>
                  </a:cubicBezTo>
                  <a:cubicBezTo>
                    <a:pt x="323446" y="75700"/>
                    <a:pt x="320207" y="66389"/>
                    <a:pt x="314135" y="59103"/>
                  </a:cubicBezTo>
                  <a:cubicBezTo>
                    <a:pt x="308063" y="52221"/>
                    <a:pt x="299562" y="48578"/>
                    <a:pt x="289037" y="48578"/>
                  </a:cubicBezTo>
                  <a:close/>
                  <a:moveTo>
                    <a:pt x="1210390" y="38862"/>
                  </a:moveTo>
                  <a:lnTo>
                    <a:pt x="1222534" y="38862"/>
                  </a:lnTo>
                  <a:lnTo>
                    <a:pt x="1222534" y="59507"/>
                  </a:lnTo>
                  <a:cubicBezTo>
                    <a:pt x="1224558" y="52625"/>
                    <a:pt x="1227392" y="47363"/>
                    <a:pt x="1231845" y="44125"/>
                  </a:cubicBezTo>
                  <a:cubicBezTo>
                    <a:pt x="1236298" y="40886"/>
                    <a:pt x="1241966" y="38862"/>
                    <a:pt x="1249252" y="38862"/>
                  </a:cubicBezTo>
                  <a:lnTo>
                    <a:pt x="1261801" y="38862"/>
                  </a:lnTo>
                  <a:lnTo>
                    <a:pt x="1261801" y="49792"/>
                  </a:lnTo>
                  <a:lnTo>
                    <a:pt x="1249252" y="49792"/>
                  </a:lnTo>
                  <a:cubicBezTo>
                    <a:pt x="1239537" y="50197"/>
                    <a:pt x="1232655" y="54245"/>
                    <a:pt x="1228607" y="61936"/>
                  </a:cubicBezTo>
                  <a:cubicBezTo>
                    <a:pt x="1224558" y="69628"/>
                    <a:pt x="1222534" y="80558"/>
                    <a:pt x="1222534" y="94321"/>
                  </a:cubicBezTo>
                  <a:lnTo>
                    <a:pt x="1222534" y="135612"/>
                  </a:lnTo>
                  <a:lnTo>
                    <a:pt x="1210390" y="135612"/>
                  </a:lnTo>
                  <a:close/>
                  <a:moveTo>
                    <a:pt x="668346" y="38862"/>
                  </a:moveTo>
                  <a:lnTo>
                    <a:pt x="680490" y="38862"/>
                  </a:lnTo>
                  <a:lnTo>
                    <a:pt x="680490" y="59507"/>
                  </a:lnTo>
                  <a:cubicBezTo>
                    <a:pt x="682514" y="52625"/>
                    <a:pt x="685348" y="47363"/>
                    <a:pt x="689801" y="44125"/>
                  </a:cubicBezTo>
                  <a:cubicBezTo>
                    <a:pt x="694254" y="40886"/>
                    <a:pt x="699921" y="38862"/>
                    <a:pt x="707208" y="38862"/>
                  </a:cubicBezTo>
                  <a:lnTo>
                    <a:pt x="719757" y="38862"/>
                  </a:lnTo>
                  <a:lnTo>
                    <a:pt x="719757" y="49792"/>
                  </a:lnTo>
                  <a:lnTo>
                    <a:pt x="707208" y="49792"/>
                  </a:lnTo>
                  <a:cubicBezTo>
                    <a:pt x="697492" y="50197"/>
                    <a:pt x="690611" y="54245"/>
                    <a:pt x="686563" y="61936"/>
                  </a:cubicBezTo>
                  <a:cubicBezTo>
                    <a:pt x="682514" y="69628"/>
                    <a:pt x="680490" y="80558"/>
                    <a:pt x="680490" y="94321"/>
                  </a:cubicBezTo>
                  <a:lnTo>
                    <a:pt x="680490" y="135612"/>
                  </a:lnTo>
                  <a:lnTo>
                    <a:pt x="668346" y="135612"/>
                  </a:lnTo>
                  <a:close/>
                  <a:moveTo>
                    <a:pt x="963859" y="38053"/>
                  </a:moveTo>
                  <a:cubicBezTo>
                    <a:pt x="976408" y="38053"/>
                    <a:pt x="986124" y="41291"/>
                    <a:pt x="993410" y="47768"/>
                  </a:cubicBezTo>
                  <a:cubicBezTo>
                    <a:pt x="1000697" y="54246"/>
                    <a:pt x="1004341" y="63151"/>
                    <a:pt x="1004341" y="73676"/>
                  </a:cubicBezTo>
                  <a:lnTo>
                    <a:pt x="1004341" y="136018"/>
                  </a:lnTo>
                  <a:lnTo>
                    <a:pt x="992196" y="136018"/>
                  </a:lnTo>
                  <a:lnTo>
                    <a:pt x="992196" y="118206"/>
                  </a:lnTo>
                  <a:cubicBezTo>
                    <a:pt x="989362" y="124278"/>
                    <a:pt x="984505" y="128731"/>
                    <a:pt x="978432" y="132374"/>
                  </a:cubicBezTo>
                  <a:cubicBezTo>
                    <a:pt x="972360" y="136018"/>
                    <a:pt x="965073" y="137637"/>
                    <a:pt x="957382" y="137637"/>
                  </a:cubicBezTo>
                  <a:cubicBezTo>
                    <a:pt x="946857" y="137637"/>
                    <a:pt x="938761" y="135208"/>
                    <a:pt x="932688" y="129945"/>
                  </a:cubicBezTo>
                  <a:cubicBezTo>
                    <a:pt x="926616" y="124683"/>
                    <a:pt x="923378" y="117801"/>
                    <a:pt x="923378" y="108490"/>
                  </a:cubicBezTo>
                  <a:cubicBezTo>
                    <a:pt x="923378" y="99180"/>
                    <a:pt x="927021" y="91893"/>
                    <a:pt x="933903" y="86631"/>
                  </a:cubicBezTo>
                  <a:cubicBezTo>
                    <a:pt x="941189" y="81368"/>
                    <a:pt x="950500" y="78534"/>
                    <a:pt x="962645" y="78534"/>
                  </a:cubicBezTo>
                  <a:lnTo>
                    <a:pt x="986124" y="78534"/>
                  </a:lnTo>
                  <a:cubicBezTo>
                    <a:pt x="990172" y="78534"/>
                    <a:pt x="992196" y="76915"/>
                    <a:pt x="992196" y="74081"/>
                  </a:cubicBezTo>
                  <a:cubicBezTo>
                    <a:pt x="992601" y="65985"/>
                    <a:pt x="989767" y="60318"/>
                    <a:pt x="984909" y="55460"/>
                  </a:cubicBezTo>
                  <a:cubicBezTo>
                    <a:pt x="980052" y="51007"/>
                    <a:pt x="972765" y="48578"/>
                    <a:pt x="964264" y="48578"/>
                  </a:cubicBezTo>
                  <a:cubicBezTo>
                    <a:pt x="959406" y="48578"/>
                    <a:pt x="954953" y="49388"/>
                    <a:pt x="950500" y="51412"/>
                  </a:cubicBezTo>
                  <a:cubicBezTo>
                    <a:pt x="946047" y="53436"/>
                    <a:pt x="942809" y="55865"/>
                    <a:pt x="939975" y="59103"/>
                  </a:cubicBezTo>
                  <a:cubicBezTo>
                    <a:pt x="937546" y="62342"/>
                    <a:pt x="935927" y="65580"/>
                    <a:pt x="935522" y="69628"/>
                  </a:cubicBezTo>
                  <a:lnTo>
                    <a:pt x="923378" y="69628"/>
                  </a:lnTo>
                  <a:cubicBezTo>
                    <a:pt x="924187" y="63556"/>
                    <a:pt x="926211" y="58294"/>
                    <a:pt x="930260" y="53436"/>
                  </a:cubicBezTo>
                  <a:cubicBezTo>
                    <a:pt x="933903" y="48578"/>
                    <a:pt x="939165" y="44935"/>
                    <a:pt x="944833" y="42101"/>
                  </a:cubicBezTo>
                  <a:cubicBezTo>
                    <a:pt x="950500" y="39267"/>
                    <a:pt x="956977" y="38053"/>
                    <a:pt x="963859" y="38053"/>
                  </a:cubicBezTo>
                  <a:close/>
                  <a:moveTo>
                    <a:pt x="186619" y="38053"/>
                  </a:moveTo>
                  <a:cubicBezTo>
                    <a:pt x="199169" y="38053"/>
                    <a:pt x="208884" y="41291"/>
                    <a:pt x="216170" y="47768"/>
                  </a:cubicBezTo>
                  <a:cubicBezTo>
                    <a:pt x="223457" y="54246"/>
                    <a:pt x="227101" y="63151"/>
                    <a:pt x="227101" y="73676"/>
                  </a:cubicBezTo>
                  <a:lnTo>
                    <a:pt x="227101" y="136018"/>
                  </a:lnTo>
                  <a:lnTo>
                    <a:pt x="214956" y="136018"/>
                  </a:lnTo>
                  <a:lnTo>
                    <a:pt x="214956" y="118206"/>
                  </a:lnTo>
                  <a:cubicBezTo>
                    <a:pt x="212122" y="124278"/>
                    <a:pt x="207265" y="128731"/>
                    <a:pt x="201193" y="132374"/>
                  </a:cubicBezTo>
                  <a:cubicBezTo>
                    <a:pt x="195120" y="136018"/>
                    <a:pt x="187834" y="137637"/>
                    <a:pt x="180142" y="137637"/>
                  </a:cubicBezTo>
                  <a:cubicBezTo>
                    <a:pt x="169617" y="137637"/>
                    <a:pt x="161521" y="135208"/>
                    <a:pt x="155449" y="129945"/>
                  </a:cubicBezTo>
                  <a:cubicBezTo>
                    <a:pt x="149376" y="124683"/>
                    <a:pt x="146138" y="117801"/>
                    <a:pt x="146138" y="108490"/>
                  </a:cubicBezTo>
                  <a:cubicBezTo>
                    <a:pt x="146138" y="99180"/>
                    <a:pt x="149781" y="91893"/>
                    <a:pt x="156663" y="86631"/>
                  </a:cubicBezTo>
                  <a:cubicBezTo>
                    <a:pt x="163950" y="81368"/>
                    <a:pt x="173260" y="78534"/>
                    <a:pt x="185405" y="78534"/>
                  </a:cubicBezTo>
                  <a:lnTo>
                    <a:pt x="208884" y="78534"/>
                  </a:lnTo>
                  <a:cubicBezTo>
                    <a:pt x="212932" y="78534"/>
                    <a:pt x="214956" y="76915"/>
                    <a:pt x="214956" y="74081"/>
                  </a:cubicBezTo>
                  <a:cubicBezTo>
                    <a:pt x="214551" y="65985"/>
                    <a:pt x="212122" y="60318"/>
                    <a:pt x="207265" y="55460"/>
                  </a:cubicBezTo>
                  <a:cubicBezTo>
                    <a:pt x="202407" y="51007"/>
                    <a:pt x="195120" y="48578"/>
                    <a:pt x="186619" y="48578"/>
                  </a:cubicBezTo>
                  <a:cubicBezTo>
                    <a:pt x="181761" y="48578"/>
                    <a:pt x="177309" y="49388"/>
                    <a:pt x="172856" y="51412"/>
                  </a:cubicBezTo>
                  <a:cubicBezTo>
                    <a:pt x="168403" y="53436"/>
                    <a:pt x="165164" y="55865"/>
                    <a:pt x="162331" y="59103"/>
                  </a:cubicBezTo>
                  <a:cubicBezTo>
                    <a:pt x="159901" y="62342"/>
                    <a:pt x="158283" y="65580"/>
                    <a:pt x="157877" y="69628"/>
                  </a:cubicBezTo>
                  <a:lnTo>
                    <a:pt x="145733" y="69628"/>
                  </a:lnTo>
                  <a:cubicBezTo>
                    <a:pt x="146543" y="63556"/>
                    <a:pt x="148567" y="58294"/>
                    <a:pt x="152615" y="53436"/>
                  </a:cubicBezTo>
                  <a:cubicBezTo>
                    <a:pt x="156259" y="48578"/>
                    <a:pt x="161521" y="44935"/>
                    <a:pt x="167593" y="42101"/>
                  </a:cubicBezTo>
                  <a:cubicBezTo>
                    <a:pt x="173665" y="39267"/>
                    <a:pt x="179737" y="38053"/>
                    <a:pt x="186619" y="38053"/>
                  </a:cubicBezTo>
                  <a:close/>
                  <a:moveTo>
                    <a:pt x="1149668" y="37648"/>
                  </a:moveTo>
                  <a:cubicBezTo>
                    <a:pt x="1158169" y="37648"/>
                    <a:pt x="1166266" y="39672"/>
                    <a:pt x="1172742" y="43315"/>
                  </a:cubicBezTo>
                  <a:cubicBezTo>
                    <a:pt x="1179624" y="46959"/>
                    <a:pt x="1184482" y="52221"/>
                    <a:pt x="1188530" y="59103"/>
                  </a:cubicBezTo>
                  <a:cubicBezTo>
                    <a:pt x="1192173" y="65985"/>
                    <a:pt x="1194197" y="73676"/>
                    <a:pt x="1194197" y="82582"/>
                  </a:cubicBezTo>
                  <a:cubicBezTo>
                    <a:pt x="1194197" y="85011"/>
                    <a:pt x="1194197" y="87035"/>
                    <a:pt x="1193793" y="89059"/>
                  </a:cubicBezTo>
                  <a:lnTo>
                    <a:pt x="1116473" y="89059"/>
                  </a:lnTo>
                  <a:cubicBezTo>
                    <a:pt x="1116878" y="96346"/>
                    <a:pt x="1118497" y="102823"/>
                    <a:pt x="1121736" y="108490"/>
                  </a:cubicBezTo>
                  <a:cubicBezTo>
                    <a:pt x="1124974" y="114158"/>
                    <a:pt x="1129023" y="118611"/>
                    <a:pt x="1134285" y="121849"/>
                  </a:cubicBezTo>
                  <a:cubicBezTo>
                    <a:pt x="1139548" y="125088"/>
                    <a:pt x="1145215" y="126707"/>
                    <a:pt x="1151692" y="126707"/>
                  </a:cubicBezTo>
                  <a:cubicBezTo>
                    <a:pt x="1160193" y="126707"/>
                    <a:pt x="1167075" y="124683"/>
                    <a:pt x="1172338" y="121040"/>
                  </a:cubicBezTo>
                  <a:cubicBezTo>
                    <a:pt x="1177600" y="117396"/>
                    <a:pt x="1181243" y="112134"/>
                    <a:pt x="1182863" y="105657"/>
                  </a:cubicBezTo>
                  <a:lnTo>
                    <a:pt x="1195412" y="105657"/>
                  </a:lnTo>
                  <a:cubicBezTo>
                    <a:pt x="1193793" y="115372"/>
                    <a:pt x="1189340" y="123064"/>
                    <a:pt x="1181243" y="129136"/>
                  </a:cubicBezTo>
                  <a:cubicBezTo>
                    <a:pt x="1173552" y="134803"/>
                    <a:pt x="1163432" y="138042"/>
                    <a:pt x="1151692" y="138042"/>
                  </a:cubicBezTo>
                  <a:cubicBezTo>
                    <a:pt x="1142786" y="138042"/>
                    <a:pt x="1134690" y="136018"/>
                    <a:pt x="1127403" y="131565"/>
                  </a:cubicBezTo>
                  <a:cubicBezTo>
                    <a:pt x="1120117" y="127112"/>
                    <a:pt x="1114449" y="121040"/>
                    <a:pt x="1110401" y="113348"/>
                  </a:cubicBezTo>
                  <a:cubicBezTo>
                    <a:pt x="1106353" y="105657"/>
                    <a:pt x="1104329" y="97155"/>
                    <a:pt x="1104329" y="87440"/>
                  </a:cubicBezTo>
                  <a:cubicBezTo>
                    <a:pt x="1103924" y="76915"/>
                    <a:pt x="1105948" y="68414"/>
                    <a:pt x="1109592" y="61127"/>
                  </a:cubicBezTo>
                  <a:cubicBezTo>
                    <a:pt x="1113235" y="53841"/>
                    <a:pt x="1118902" y="47768"/>
                    <a:pt x="1125784" y="43720"/>
                  </a:cubicBezTo>
                  <a:cubicBezTo>
                    <a:pt x="1132666" y="39672"/>
                    <a:pt x="1140762" y="37648"/>
                    <a:pt x="1149668" y="37648"/>
                  </a:cubicBezTo>
                  <a:close/>
                  <a:moveTo>
                    <a:pt x="603982" y="37648"/>
                  </a:moveTo>
                  <a:cubicBezTo>
                    <a:pt x="613292" y="37648"/>
                    <a:pt x="621793" y="39672"/>
                    <a:pt x="629080" y="44125"/>
                  </a:cubicBezTo>
                  <a:cubicBezTo>
                    <a:pt x="636367" y="48578"/>
                    <a:pt x="642439" y="54245"/>
                    <a:pt x="646487" y="61937"/>
                  </a:cubicBezTo>
                  <a:cubicBezTo>
                    <a:pt x="650535" y="69628"/>
                    <a:pt x="652559" y="78129"/>
                    <a:pt x="652559" y="87845"/>
                  </a:cubicBezTo>
                  <a:cubicBezTo>
                    <a:pt x="652559" y="97560"/>
                    <a:pt x="650535" y="106061"/>
                    <a:pt x="646487" y="113348"/>
                  </a:cubicBezTo>
                  <a:cubicBezTo>
                    <a:pt x="642439" y="121040"/>
                    <a:pt x="636367" y="126707"/>
                    <a:pt x="629080" y="131160"/>
                  </a:cubicBezTo>
                  <a:cubicBezTo>
                    <a:pt x="621793" y="135613"/>
                    <a:pt x="613292" y="137637"/>
                    <a:pt x="603982" y="137637"/>
                  </a:cubicBezTo>
                  <a:cubicBezTo>
                    <a:pt x="594671" y="137232"/>
                    <a:pt x="586574" y="135208"/>
                    <a:pt x="578883" y="131160"/>
                  </a:cubicBezTo>
                  <a:cubicBezTo>
                    <a:pt x="571597" y="126707"/>
                    <a:pt x="565524" y="121040"/>
                    <a:pt x="561476" y="113348"/>
                  </a:cubicBezTo>
                  <a:cubicBezTo>
                    <a:pt x="557428" y="105657"/>
                    <a:pt x="555404" y="97155"/>
                    <a:pt x="555404" y="87845"/>
                  </a:cubicBezTo>
                  <a:cubicBezTo>
                    <a:pt x="555404" y="78534"/>
                    <a:pt x="557428" y="69628"/>
                    <a:pt x="561476" y="61937"/>
                  </a:cubicBezTo>
                  <a:cubicBezTo>
                    <a:pt x="565524" y="54245"/>
                    <a:pt x="571597" y="48578"/>
                    <a:pt x="578883" y="44125"/>
                  </a:cubicBezTo>
                  <a:cubicBezTo>
                    <a:pt x="586170" y="39672"/>
                    <a:pt x="594671" y="37648"/>
                    <a:pt x="603982" y="37648"/>
                  </a:cubicBezTo>
                  <a:close/>
                  <a:moveTo>
                    <a:pt x="396312" y="37648"/>
                  </a:moveTo>
                  <a:cubicBezTo>
                    <a:pt x="404813" y="37648"/>
                    <a:pt x="412909" y="39672"/>
                    <a:pt x="419387" y="43315"/>
                  </a:cubicBezTo>
                  <a:cubicBezTo>
                    <a:pt x="426268" y="46959"/>
                    <a:pt x="431126" y="52221"/>
                    <a:pt x="435174" y="59103"/>
                  </a:cubicBezTo>
                  <a:cubicBezTo>
                    <a:pt x="438817" y="65985"/>
                    <a:pt x="440841" y="73676"/>
                    <a:pt x="440841" y="82582"/>
                  </a:cubicBezTo>
                  <a:cubicBezTo>
                    <a:pt x="440841" y="85011"/>
                    <a:pt x="440841" y="87035"/>
                    <a:pt x="440437" y="89059"/>
                  </a:cubicBezTo>
                  <a:lnTo>
                    <a:pt x="363118" y="89059"/>
                  </a:lnTo>
                  <a:cubicBezTo>
                    <a:pt x="363522" y="96346"/>
                    <a:pt x="365142" y="102823"/>
                    <a:pt x="368380" y="108490"/>
                  </a:cubicBezTo>
                  <a:cubicBezTo>
                    <a:pt x="371619" y="114158"/>
                    <a:pt x="375667" y="118611"/>
                    <a:pt x="380930" y="121849"/>
                  </a:cubicBezTo>
                  <a:cubicBezTo>
                    <a:pt x="386192" y="125088"/>
                    <a:pt x="391859" y="126707"/>
                    <a:pt x="398336" y="126707"/>
                  </a:cubicBezTo>
                  <a:cubicBezTo>
                    <a:pt x="406837" y="126707"/>
                    <a:pt x="413719" y="124683"/>
                    <a:pt x="418982" y="121040"/>
                  </a:cubicBezTo>
                  <a:cubicBezTo>
                    <a:pt x="424244" y="117396"/>
                    <a:pt x="427888" y="112134"/>
                    <a:pt x="429507" y="105657"/>
                  </a:cubicBezTo>
                  <a:lnTo>
                    <a:pt x="442056" y="105657"/>
                  </a:lnTo>
                  <a:cubicBezTo>
                    <a:pt x="440437" y="115372"/>
                    <a:pt x="435984" y="123064"/>
                    <a:pt x="427888" y="129136"/>
                  </a:cubicBezTo>
                  <a:cubicBezTo>
                    <a:pt x="420196" y="134803"/>
                    <a:pt x="410076" y="138042"/>
                    <a:pt x="398336" y="138042"/>
                  </a:cubicBezTo>
                  <a:cubicBezTo>
                    <a:pt x="389430" y="138042"/>
                    <a:pt x="381334" y="136018"/>
                    <a:pt x="374047" y="131565"/>
                  </a:cubicBezTo>
                  <a:cubicBezTo>
                    <a:pt x="366761" y="127112"/>
                    <a:pt x="361094" y="121040"/>
                    <a:pt x="357045" y="113348"/>
                  </a:cubicBezTo>
                  <a:cubicBezTo>
                    <a:pt x="352997" y="105657"/>
                    <a:pt x="350973" y="97155"/>
                    <a:pt x="350973" y="87440"/>
                  </a:cubicBezTo>
                  <a:cubicBezTo>
                    <a:pt x="350569" y="76915"/>
                    <a:pt x="352187" y="68414"/>
                    <a:pt x="356236" y="61127"/>
                  </a:cubicBezTo>
                  <a:cubicBezTo>
                    <a:pt x="359879" y="53841"/>
                    <a:pt x="365546" y="47768"/>
                    <a:pt x="372428" y="43720"/>
                  </a:cubicBezTo>
                  <a:cubicBezTo>
                    <a:pt x="379310" y="39672"/>
                    <a:pt x="387406" y="37648"/>
                    <a:pt x="396312" y="37648"/>
                  </a:cubicBezTo>
                  <a:close/>
                  <a:moveTo>
                    <a:pt x="1305116" y="36838"/>
                  </a:moveTo>
                  <a:cubicBezTo>
                    <a:pt x="1315236" y="36838"/>
                    <a:pt x="1323737" y="39671"/>
                    <a:pt x="1330215" y="44934"/>
                  </a:cubicBezTo>
                  <a:cubicBezTo>
                    <a:pt x="1336692" y="50197"/>
                    <a:pt x="1340335" y="57079"/>
                    <a:pt x="1340740" y="65984"/>
                  </a:cubicBezTo>
                  <a:lnTo>
                    <a:pt x="1328595" y="65984"/>
                  </a:lnTo>
                  <a:cubicBezTo>
                    <a:pt x="1327786" y="59912"/>
                    <a:pt x="1324952" y="55459"/>
                    <a:pt x="1320094" y="52626"/>
                  </a:cubicBezTo>
                  <a:cubicBezTo>
                    <a:pt x="1315236" y="49792"/>
                    <a:pt x="1309974" y="48173"/>
                    <a:pt x="1304307" y="48173"/>
                  </a:cubicBezTo>
                  <a:cubicBezTo>
                    <a:pt x="1298235" y="48173"/>
                    <a:pt x="1292972" y="49387"/>
                    <a:pt x="1289328" y="52221"/>
                  </a:cubicBezTo>
                  <a:cubicBezTo>
                    <a:pt x="1285685" y="55055"/>
                    <a:pt x="1283661" y="58698"/>
                    <a:pt x="1283661" y="63151"/>
                  </a:cubicBezTo>
                  <a:cubicBezTo>
                    <a:pt x="1283661" y="66794"/>
                    <a:pt x="1284876" y="70032"/>
                    <a:pt x="1286900" y="72056"/>
                  </a:cubicBezTo>
                  <a:cubicBezTo>
                    <a:pt x="1288924" y="74081"/>
                    <a:pt x="1291758" y="75700"/>
                    <a:pt x="1294591" y="76510"/>
                  </a:cubicBezTo>
                  <a:cubicBezTo>
                    <a:pt x="1297830" y="77319"/>
                    <a:pt x="1301878" y="78129"/>
                    <a:pt x="1307545" y="78938"/>
                  </a:cubicBezTo>
                  <a:cubicBezTo>
                    <a:pt x="1314832" y="80153"/>
                    <a:pt x="1320499" y="81367"/>
                    <a:pt x="1324952" y="82582"/>
                  </a:cubicBezTo>
                  <a:cubicBezTo>
                    <a:pt x="1329405" y="84201"/>
                    <a:pt x="1333453" y="87035"/>
                    <a:pt x="1336287" y="91083"/>
                  </a:cubicBezTo>
                  <a:cubicBezTo>
                    <a:pt x="1339525" y="95131"/>
                    <a:pt x="1341145" y="101203"/>
                    <a:pt x="1341145" y="108895"/>
                  </a:cubicBezTo>
                  <a:cubicBezTo>
                    <a:pt x="1341145" y="117396"/>
                    <a:pt x="1337906" y="123873"/>
                    <a:pt x="1331429" y="129135"/>
                  </a:cubicBezTo>
                  <a:cubicBezTo>
                    <a:pt x="1324952" y="133993"/>
                    <a:pt x="1316451" y="136422"/>
                    <a:pt x="1305926" y="136422"/>
                  </a:cubicBezTo>
                  <a:cubicBezTo>
                    <a:pt x="1295401" y="137231"/>
                    <a:pt x="1286495" y="134398"/>
                    <a:pt x="1280018" y="128730"/>
                  </a:cubicBezTo>
                  <a:cubicBezTo>
                    <a:pt x="1273136" y="123063"/>
                    <a:pt x="1269493" y="115371"/>
                    <a:pt x="1268683" y="105251"/>
                  </a:cubicBezTo>
                  <a:lnTo>
                    <a:pt x="1280827" y="105251"/>
                  </a:lnTo>
                  <a:cubicBezTo>
                    <a:pt x="1281637" y="112133"/>
                    <a:pt x="1284066" y="117396"/>
                    <a:pt x="1288519" y="120634"/>
                  </a:cubicBezTo>
                  <a:cubicBezTo>
                    <a:pt x="1292972" y="124277"/>
                    <a:pt x="1299044" y="125897"/>
                    <a:pt x="1306735" y="125897"/>
                  </a:cubicBezTo>
                  <a:cubicBezTo>
                    <a:pt x="1313212" y="125897"/>
                    <a:pt x="1318475" y="124277"/>
                    <a:pt x="1322928" y="121039"/>
                  </a:cubicBezTo>
                  <a:cubicBezTo>
                    <a:pt x="1326976" y="117801"/>
                    <a:pt x="1329000" y="113752"/>
                    <a:pt x="1329000" y="109299"/>
                  </a:cubicBezTo>
                  <a:cubicBezTo>
                    <a:pt x="1329000" y="104846"/>
                    <a:pt x="1327786" y="101203"/>
                    <a:pt x="1325357" y="98774"/>
                  </a:cubicBezTo>
                  <a:cubicBezTo>
                    <a:pt x="1322928" y="96345"/>
                    <a:pt x="1320094" y="94726"/>
                    <a:pt x="1316856" y="93512"/>
                  </a:cubicBezTo>
                  <a:cubicBezTo>
                    <a:pt x="1313617" y="92702"/>
                    <a:pt x="1308760" y="91488"/>
                    <a:pt x="1303092" y="90678"/>
                  </a:cubicBezTo>
                  <a:cubicBezTo>
                    <a:pt x="1296210" y="89464"/>
                    <a:pt x="1290543" y="88249"/>
                    <a:pt x="1286495" y="87035"/>
                  </a:cubicBezTo>
                  <a:cubicBezTo>
                    <a:pt x="1282447" y="85820"/>
                    <a:pt x="1278803" y="82986"/>
                    <a:pt x="1275565" y="79343"/>
                  </a:cubicBezTo>
                  <a:cubicBezTo>
                    <a:pt x="1272731" y="75700"/>
                    <a:pt x="1271112" y="70437"/>
                    <a:pt x="1271112" y="63556"/>
                  </a:cubicBezTo>
                  <a:cubicBezTo>
                    <a:pt x="1271112" y="55459"/>
                    <a:pt x="1274350" y="48982"/>
                    <a:pt x="1280423" y="44125"/>
                  </a:cubicBezTo>
                  <a:cubicBezTo>
                    <a:pt x="1286495" y="39267"/>
                    <a:pt x="1294996" y="36838"/>
                    <a:pt x="1305116" y="36838"/>
                  </a:cubicBezTo>
                  <a:close/>
                  <a:moveTo>
                    <a:pt x="778050" y="1620"/>
                  </a:moveTo>
                  <a:lnTo>
                    <a:pt x="796267" y="1620"/>
                  </a:lnTo>
                  <a:lnTo>
                    <a:pt x="841605" y="119016"/>
                  </a:lnTo>
                  <a:lnTo>
                    <a:pt x="887349" y="1620"/>
                  </a:lnTo>
                  <a:lnTo>
                    <a:pt x="905566" y="1620"/>
                  </a:lnTo>
                  <a:lnTo>
                    <a:pt x="905566" y="136018"/>
                  </a:lnTo>
                  <a:lnTo>
                    <a:pt x="892612" y="136018"/>
                  </a:lnTo>
                  <a:lnTo>
                    <a:pt x="892612" y="21456"/>
                  </a:lnTo>
                  <a:lnTo>
                    <a:pt x="847678" y="136018"/>
                  </a:lnTo>
                  <a:lnTo>
                    <a:pt x="835533" y="136018"/>
                  </a:lnTo>
                  <a:lnTo>
                    <a:pt x="790599" y="21456"/>
                  </a:lnTo>
                  <a:lnTo>
                    <a:pt x="790599" y="136018"/>
                  </a:lnTo>
                  <a:lnTo>
                    <a:pt x="778050" y="136018"/>
                  </a:lnTo>
                  <a:close/>
                  <a:moveTo>
                    <a:pt x="0" y="1620"/>
                  </a:moveTo>
                  <a:lnTo>
                    <a:pt x="18217" y="1620"/>
                  </a:lnTo>
                  <a:lnTo>
                    <a:pt x="63961" y="119016"/>
                  </a:lnTo>
                  <a:lnTo>
                    <a:pt x="109705" y="1620"/>
                  </a:lnTo>
                  <a:lnTo>
                    <a:pt x="127921" y="1620"/>
                  </a:lnTo>
                  <a:lnTo>
                    <a:pt x="127921" y="136018"/>
                  </a:lnTo>
                  <a:lnTo>
                    <a:pt x="114967" y="136018"/>
                  </a:lnTo>
                  <a:lnTo>
                    <a:pt x="114967" y="21456"/>
                  </a:lnTo>
                  <a:lnTo>
                    <a:pt x="70033" y="136018"/>
                  </a:lnTo>
                  <a:lnTo>
                    <a:pt x="57888" y="136018"/>
                  </a:lnTo>
                  <a:lnTo>
                    <a:pt x="12954" y="21456"/>
                  </a:lnTo>
                  <a:lnTo>
                    <a:pt x="12954" y="136018"/>
                  </a:lnTo>
                  <a:lnTo>
                    <a:pt x="0" y="136018"/>
                  </a:lnTo>
                  <a:close/>
                  <a:moveTo>
                    <a:pt x="540425" y="405"/>
                  </a:moveTo>
                  <a:lnTo>
                    <a:pt x="554999" y="405"/>
                  </a:lnTo>
                  <a:lnTo>
                    <a:pt x="554999" y="11335"/>
                  </a:lnTo>
                  <a:lnTo>
                    <a:pt x="540425" y="11335"/>
                  </a:lnTo>
                  <a:cubicBezTo>
                    <a:pt x="535568" y="11335"/>
                    <a:pt x="531520" y="12954"/>
                    <a:pt x="528686" y="16193"/>
                  </a:cubicBezTo>
                  <a:cubicBezTo>
                    <a:pt x="525852" y="19431"/>
                    <a:pt x="524233" y="23884"/>
                    <a:pt x="524233" y="29147"/>
                  </a:cubicBezTo>
                  <a:lnTo>
                    <a:pt x="524233" y="39267"/>
                  </a:lnTo>
                  <a:lnTo>
                    <a:pt x="554999" y="39267"/>
                  </a:lnTo>
                  <a:lnTo>
                    <a:pt x="554999" y="50197"/>
                  </a:lnTo>
                  <a:lnTo>
                    <a:pt x="524233" y="50197"/>
                  </a:lnTo>
                  <a:lnTo>
                    <a:pt x="524233" y="135612"/>
                  </a:lnTo>
                  <a:lnTo>
                    <a:pt x="512088" y="135612"/>
                  </a:lnTo>
                  <a:lnTo>
                    <a:pt x="512088" y="50197"/>
                  </a:lnTo>
                  <a:lnTo>
                    <a:pt x="491443" y="50197"/>
                  </a:lnTo>
                  <a:lnTo>
                    <a:pt x="491443" y="39267"/>
                  </a:lnTo>
                  <a:lnTo>
                    <a:pt x="512088" y="39267"/>
                  </a:lnTo>
                  <a:lnTo>
                    <a:pt x="512088" y="29147"/>
                  </a:lnTo>
                  <a:cubicBezTo>
                    <a:pt x="512088" y="20241"/>
                    <a:pt x="514518" y="12954"/>
                    <a:pt x="519780" y="8096"/>
                  </a:cubicBezTo>
                  <a:cubicBezTo>
                    <a:pt x="525043" y="2834"/>
                    <a:pt x="531924" y="405"/>
                    <a:pt x="540425" y="405"/>
                  </a:cubicBezTo>
                  <a:close/>
                  <a:moveTo>
                    <a:pt x="1022557" y="0"/>
                  </a:moveTo>
                  <a:lnTo>
                    <a:pt x="1035106" y="0"/>
                  </a:lnTo>
                  <a:lnTo>
                    <a:pt x="1035106" y="82177"/>
                  </a:lnTo>
                  <a:lnTo>
                    <a:pt x="1083684" y="39267"/>
                  </a:lnTo>
                  <a:lnTo>
                    <a:pt x="1100281" y="39267"/>
                  </a:lnTo>
                  <a:lnTo>
                    <a:pt x="1057775" y="76914"/>
                  </a:lnTo>
                  <a:lnTo>
                    <a:pt x="1104329" y="136017"/>
                  </a:lnTo>
                  <a:lnTo>
                    <a:pt x="1088541" y="136017"/>
                  </a:lnTo>
                  <a:lnTo>
                    <a:pt x="1048465" y="85416"/>
                  </a:lnTo>
                  <a:lnTo>
                    <a:pt x="1035106" y="97155"/>
                  </a:lnTo>
                  <a:lnTo>
                    <a:pt x="1035106" y="136017"/>
                  </a:lnTo>
                  <a:lnTo>
                    <a:pt x="1022557" y="136017"/>
                  </a:lnTo>
                  <a:close/>
                  <a:moveTo>
                    <a:pt x="322232" y="0"/>
                  </a:moveTo>
                  <a:lnTo>
                    <a:pt x="334376" y="0"/>
                  </a:lnTo>
                  <a:lnTo>
                    <a:pt x="334376" y="136017"/>
                  </a:lnTo>
                  <a:lnTo>
                    <a:pt x="322232" y="136017"/>
                  </a:lnTo>
                  <a:lnTo>
                    <a:pt x="322232" y="118610"/>
                  </a:lnTo>
                  <a:cubicBezTo>
                    <a:pt x="319398" y="124277"/>
                    <a:pt x="314540" y="128730"/>
                    <a:pt x="308468" y="132374"/>
                  </a:cubicBezTo>
                  <a:cubicBezTo>
                    <a:pt x="302396" y="136017"/>
                    <a:pt x="295513" y="137636"/>
                    <a:pt x="288632" y="137636"/>
                  </a:cubicBezTo>
                  <a:cubicBezTo>
                    <a:pt x="278512" y="137232"/>
                    <a:pt x="270011" y="135207"/>
                    <a:pt x="263128" y="130754"/>
                  </a:cubicBezTo>
                  <a:cubicBezTo>
                    <a:pt x="256247" y="126302"/>
                    <a:pt x="250579" y="120229"/>
                    <a:pt x="246936" y="112943"/>
                  </a:cubicBezTo>
                  <a:cubicBezTo>
                    <a:pt x="243293" y="105251"/>
                    <a:pt x="241269" y="96750"/>
                    <a:pt x="241269" y="87440"/>
                  </a:cubicBezTo>
                  <a:cubicBezTo>
                    <a:pt x="241269" y="78129"/>
                    <a:pt x="243293" y="69628"/>
                    <a:pt x="246936" y="61936"/>
                  </a:cubicBezTo>
                  <a:cubicBezTo>
                    <a:pt x="250579" y="54245"/>
                    <a:pt x="255842" y="48578"/>
                    <a:pt x="263128" y="44125"/>
                  </a:cubicBezTo>
                  <a:cubicBezTo>
                    <a:pt x="270011" y="39672"/>
                    <a:pt x="278512" y="37648"/>
                    <a:pt x="288632" y="37648"/>
                  </a:cubicBezTo>
                  <a:cubicBezTo>
                    <a:pt x="295513" y="37648"/>
                    <a:pt x="302396" y="39267"/>
                    <a:pt x="308468" y="42910"/>
                  </a:cubicBezTo>
                  <a:cubicBezTo>
                    <a:pt x="314540" y="46553"/>
                    <a:pt x="319398" y="51007"/>
                    <a:pt x="322232" y="56674"/>
                  </a:cubicBezTo>
                  <a:close/>
                </a:path>
              </a:pathLst>
            </a:custGeom>
            <a:solidFill>
              <a:schemeClr val="tx1"/>
            </a:solidFill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90614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CD4C205D-BB0D-8813-6C1B-1C03BFC2F9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206"/>
          <a:stretch/>
        </p:blipFill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Image Placeholder 1">
            <a:extLst>
              <a:ext uri="{FF2B5EF4-FFF2-40B4-BE49-F238E27FC236}">
                <a16:creationId xmlns:a16="http://schemas.microsoft.com/office/drawing/2014/main" id="{E826F7FB-28ED-02B7-51CA-9FC0683A08C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52578" y="0"/>
            <a:ext cx="5939422" cy="6858000"/>
          </a:xfrm>
          <a:custGeom>
            <a:avLst/>
            <a:gdLst>
              <a:gd name="connsiteX0" fmla="*/ 1674457 w 5939422"/>
              <a:gd name="connsiteY0" fmla="*/ 0 h 6858000"/>
              <a:gd name="connsiteX1" fmla="*/ 5939422 w 5939422"/>
              <a:gd name="connsiteY1" fmla="*/ 0 h 6858000"/>
              <a:gd name="connsiteX2" fmla="*/ 5939422 w 5939422"/>
              <a:gd name="connsiteY2" fmla="*/ 6858000 h 6858000"/>
              <a:gd name="connsiteX3" fmla="*/ 1401471 w 5939422"/>
              <a:gd name="connsiteY3" fmla="*/ 6858000 h 6858000"/>
              <a:gd name="connsiteX4" fmla="*/ 1331103 w 5939422"/>
              <a:gd name="connsiteY4" fmla="*/ 6818122 h 6858000"/>
              <a:gd name="connsiteX5" fmla="*/ 118466 w 5939422"/>
              <a:gd name="connsiteY5" fmla="*/ 5646120 h 6858000"/>
              <a:gd name="connsiteX6" fmla="*/ 677928 w 5939422"/>
              <a:gd name="connsiteY6" fmla="*/ 2460999 h 6858000"/>
              <a:gd name="connsiteX7" fmla="*/ 1621126 w 5939422"/>
              <a:gd name="connsiteY7" fmla="*/ 12465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39422" h="6858000">
                <a:moveTo>
                  <a:pt x="1674457" y="0"/>
                </a:moveTo>
                <a:lnTo>
                  <a:pt x="5939422" y="0"/>
                </a:lnTo>
                <a:lnTo>
                  <a:pt x="5939422" y="6858000"/>
                </a:lnTo>
                <a:lnTo>
                  <a:pt x="1401471" y="6858000"/>
                </a:lnTo>
                <a:lnTo>
                  <a:pt x="1331103" y="6818122"/>
                </a:lnTo>
                <a:cubicBezTo>
                  <a:pt x="688359" y="6442003"/>
                  <a:pt x="296875" y="6086777"/>
                  <a:pt x="118466" y="5646120"/>
                </a:cubicBezTo>
                <a:cubicBezTo>
                  <a:pt x="-164444" y="4948700"/>
                  <a:pt x="73964" y="4063096"/>
                  <a:pt x="677928" y="2460999"/>
                </a:cubicBezTo>
                <a:cubicBezTo>
                  <a:pt x="681823" y="2450430"/>
                  <a:pt x="1039096" y="1493622"/>
                  <a:pt x="1621126" y="124659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4683125" cy="1939825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B76CFE2A-EE1D-3D45-8D55-36E8D4172983}" type="datetime1">
              <a:rPr lang="sv-SE" noProof="0" smtClean="0"/>
              <a:t>2024-02-23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55972D8A-D2D4-485D-A5E0-73C4DB3A845F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1784350"/>
            <a:ext cx="4683125" cy="4255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secondary heading</a:t>
            </a:r>
          </a:p>
        </p:txBody>
      </p:sp>
      <p:grpSp>
        <p:nvGrpSpPr>
          <p:cNvPr id="15" name="Logo">
            <a:extLst>
              <a:ext uri="{FF2B5EF4-FFF2-40B4-BE49-F238E27FC236}">
                <a16:creationId xmlns:a16="http://schemas.microsoft.com/office/drawing/2014/main" id="{E84D83E6-7DA1-9BF5-7A1C-527C2BBB69D7}"/>
              </a:ext>
            </a:extLst>
          </p:cNvPr>
          <p:cNvGrpSpPr>
            <a:grpSpLocks noChangeAspect="1"/>
          </p:cNvGrpSpPr>
          <p:nvPr/>
        </p:nvGrpSpPr>
        <p:grpSpPr>
          <a:xfrm>
            <a:off x="265530" y="266173"/>
            <a:ext cx="1452509" cy="388800"/>
            <a:chOff x="4747707" y="3069425"/>
            <a:chExt cx="2693735" cy="721045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9756CB2-4D89-45E7-266E-5BE944B1CC96}"/>
                </a:ext>
              </a:extLst>
            </p:cNvPr>
            <p:cNvSpPr/>
            <p:nvPr/>
          </p:nvSpPr>
          <p:spPr>
            <a:xfrm>
              <a:off x="5664622" y="3133298"/>
              <a:ext cx="1776820" cy="594246"/>
            </a:xfrm>
            <a:custGeom>
              <a:avLst/>
              <a:gdLst>
                <a:gd name="connsiteX0" fmla="*/ 878908 w 1776820"/>
                <a:gd name="connsiteY0" fmla="*/ 378157 h 594246"/>
                <a:gd name="connsiteX1" fmla="*/ 673671 w 1776820"/>
                <a:gd name="connsiteY1" fmla="*/ 163015 h 594246"/>
                <a:gd name="connsiteX2" fmla="*/ 468434 w 1776820"/>
                <a:gd name="connsiteY2" fmla="*/ 378157 h 594246"/>
                <a:gd name="connsiteX3" fmla="*/ 673671 w 1776820"/>
                <a:gd name="connsiteY3" fmla="*/ 593298 h 594246"/>
                <a:gd name="connsiteX4" fmla="*/ 867506 w 1776820"/>
                <a:gd name="connsiteY4" fmla="*/ 451134 h 594246"/>
                <a:gd name="connsiteX5" fmla="*/ 785792 w 1776820"/>
                <a:gd name="connsiteY5" fmla="*/ 451134 h 594246"/>
                <a:gd name="connsiteX6" fmla="*/ 673671 w 1776820"/>
                <a:gd name="connsiteY6" fmla="*/ 523164 h 594246"/>
                <a:gd name="connsiteX7" fmla="*/ 547299 w 1776820"/>
                <a:gd name="connsiteY7" fmla="*/ 392373 h 594246"/>
                <a:gd name="connsiteX8" fmla="*/ 877958 w 1776820"/>
                <a:gd name="connsiteY8" fmla="*/ 392373 h 594246"/>
                <a:gd name="connsiteX9" fmla="*/ 878908 w 1776820"/>
                <a:gd name="connsiteY9" fmla="*/ 378157 h 594246"/>
                <a:gd name="connsiteX10" fmla="*/ 553000 w 1776820"/>
                <a:gd name="connsiteY10" fmla="*/ 333612 h 594246"/>
                <a:gd name="connsiteX11" fmla="*/ 675572 w 1776820"/>
                <a:gd name="connsiteY11" fmla="*/ 227463 h 594246"/>
                <a:gd name="connsiteX12" fmla="*/ 798144 w 1776820"/>
                <a:gd name="connsiteY12" fmla="*/ 333612 h 594246"/>
                <a:gd name="connsiteX13" fmla="*/ 553000 w 1776820"/>
                <a:gd name="connsiteY13" fmla="*/ 333612 h 594246"/>
                <a:gd name="connsiteX14" fmla="*/ 0 w 1776820"/>
                <a:gd name="connsiteY14" fmla="*/ 394269 h 594246"/>
                <a:gd name="connsiteX15" fmla="*/ 83615 w 1776820"/>
                <a:gd name="connsiteY15" fmla="*/ 394269 h 594246"/>
                <a:gd name="connsiteX16" fmla="*/ 221390 w 1776820"/>
                <a:gd name="connsiteY16" fmla="*/ 516530 h 594246"/>
                <a:gd name="connsiteX17" fmla="*/ 347763 w 1776820"/>
                <a:gd name="connsiteY17" fmla="*/ 425545 h 594246"/>
                <a:gd name="connsiteX18" fmla="*/ 18053 w 1776820"/>
                <a:gd name="connsiteY18" fmla="*/ 156381 h 594246"/>
                <a:gd name="connsiteX19" fmla="*/ 216639 w 1776820"/>
                <a:gd name="connsiteY19" fmla="*/ 0 h 594246"/>
                <a:gd name="connsiteX20" fmla="*/ 424726 w 1776820"/>
                <a:gd name="connsiteY20" fmla="*/ 175336 h 594246"/>
                <a:gd name="connsiteX21" fmla="*/ 341111 w 1776820"/>
                <a:gd name="connsiteY21" fmla="*/ 175336 h 594246"/>
                <a:gd name="connsiteX22" fmla="*/ 217589 w 1776820"/>
                <a:gd name="connsiteY22" fmla="*/ 76769 h 594246"/>
                <a:gd name="connsiteX23" fmla="*/ 105469 w 1776820"/>
                <a:gd name="connsiteY23" fmla="*/ 157328 h 594246"/>
                <a:gd name="connsiteX24" fmla="*/ 437079 w 1776820"/>
                <a:gd name="connsiteY24" fmla="*/ 425545 h 594246"/>
                <a:gd name="connsiteX25" fmla="*/ 222340 w 1776820"/>
                <a:gd name="connsiteY25" fmla="*/ 594246 h 594246"/>
                <a:gd name="connsiteX26" fmla="*/ 0 w 1776820"/>
                <a:gd name="connsiteY26" fmla="*/ 394269 h 594246"/>
                <a:gd name="connsiteX27" fmla="*/ 915965 w 1776820"/>
                <a:gd name="connsiteY27" fmla="*/ 378157 h 594246"/>
                <a:gd name="connsiteX28" fmla="*/ 1124052 w 1776820"/>
                <a:gd name="connsiteY28" fmla="*/ 163015 h 594246"/>
                <a:gd name="connsiteX29" fmla="*/ 1318838 w 1776820"/>
                <a:gd name="connsiteY29" fmla="*/ 315604 h 594246"/>
                <a:gd name="connsiteX30" fmla="*/ 1238073 w 1776820"/>
                <a:gd name="connsiteY30" fmla="*/ 315604 h 594246"/>
                <a:gd name="connsiteX31" fmla="*/ 1125953 w 1776820"/>
                <a:gd name="connsiteY31" fmla="*/ 233149 h 594246"/>
                <a:gd name="connsiteX32" fmla="*/ 1000530 w 1776820"/>
                <a:gd name="connsiteY32" fmla="*/ 378157 h 594246"/>
                <a:gd name="connsiteX33" fmla="*/ 1125953 w 1776820"/>
                <a:gd name="connsiteY33" fmla="*/ 523164 h 594246"/>
                <a:gd name="connsiteX34" fmla="*/ 1239023 w 1776820"/>
                <a:gd name="connsiteY34" fmla="*/ 446396 h 594246"/>
                <a:gd name="connsiteX35" fmla="*/ 1318838 w 1776820"/>
                <a:gd name="connsiteY35" fmla="*/ 446396 h 594246"/>
                <a:gd name="connsiteX36" fmla="*/ 1124052 w 1776820"/>
                <a:gd name="connsiteY36" fmla="*/ 594246 h 594246"/>
                <a:gd name="connsiteX37" fmla="*/ 915965 w 1776820"/>
                <a:gd name="connsiteY37" fmla="*/ 378157 h 594246"/>
                <a:gd name="connsiteX38" fmla="*/ 1345442 w 1776820"/>
                <a:gd name="connsiteY38" fmla="*/ 378157 h 594246"/>
                <a:gd name="connsiteX39" fmla="*/ 1561131 w 1776820"/>
                <a:gd name="connsiteY39" fmla="*/ 163015 h 594246"/>
                <a:gd name="connsiteX40" fmla="*/ 1776820 w 1776820"/>
                <a:gd name="connsiteY40" fmla="*/ 378157 h 594246"/>
                <a:gd name="connsiteX41" fmla="*/ 1561131 w 1776820"/>
                <a:gd name="connsiteY41" fmla="*/ 593298 h 594246"/>
                <a:gd name="connsiteX42" fmla="*/ 1345442 w 1776820"/>
                <a:gd name="connsiteY42" fmla="*/ 378157 h 594246"/>
                <a:gd name="connsiteX43" fmla="*/ 1694155 w 1776820"/>
                <a:gd name="connsiteY43" fmla="*/ 378157 h 594246"/>
                <a:gd name="connsiteX44" fmla="*/ 1561131 w 1776820"/>
                <a:gd name="connsiteY44" fmla="*/ 233149 h 594246"/>
                <a:gd name="connsiteX45" fmla="*/ 1427157 w 1776820"/>
                <a:gd name="connsiteY45" fmla="*/ 378157 h 594246"/>
                <a:gd name="connsiteX46" fmla="*/ 1561131 w 1776820"/>
                <a:gd name="connsiteY46" fmla="*/ 523164 h 594246"/>
                <a:gd name="connsiteX47" fmla="*/ 1694155 w 1776820"/>
                <a:gd name="connsiteY47" fmla="*/ 378157 h 59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776820" h="594246">
                  <a:moveTo>
                    <a:pt x="878908" y="378157"/>
                  </a:moveTo>
                  <a:cubicBezTo>
                    <a:pt x="878908" y="253052"/>
                    <a:pt x="793393" y="163015"/>
                    <a:pt x="673671" y="163015"/>
                  </a:cubicBezTo>
                  <a:cubicBezTo>
                    <a:pt x="554900" y="163015"/>
                    <a:pt x="468434" y="253052"/>
                    <a:pt x="468434" y="378157"/>
                  </a:cubicBezTo>
                  <a:cubicBezTo>
                    <a:pt x="468434" y="503261"/>
                    <a:pt x="553950" y="593298"/>
                    <a:pt x="673671" y="593298"/>
                  </a:cubicBezTo>
                  <a:cubicBezTo>
                    <a:pt x="767738" y="593298"/>
                    <a:pt x="840901" y="536433"/>
                    <a:pt x="867506" y="451134"/>
                  </a:cubicBezTo>
                  <a:lnTo>
                    <a:pt x="785792" y="451134"/>
                  </a:lnTo>
                  <a:cubicBezTo>
                    <a:pt x="765838" y="495679"/>
                    <a:pt x="724981" y="523164"/>
                    <a:pt x="673671" y="523164"/>
                  </a:cubicBezTo>
                  <a:cubicBezTo>
                    <a:pt x="602408" y="523164"/>
                    <a:pt x="553000" y="470090"/>
                    <a:pt x="547299" y="392373"/>
                  </a:cubicBezTo>
                  <a:lnTo>
                    <a:pt x="877958" y="392373"/>
                  </a:lnTo>
                  <a:cubicBezTo>
                    <a:pt x="878908" y="387634"/>
                    <a:pt x="878908" y="382895"/>
                    <a:pt x="878908" y="378157"/>
                  </a:cubicBezTo>
                  <a:close/>
                  <a:moveTo>
                    <a:pt x="553000" y="333612"/>
                  </a:moveTo>
                  <a:cubicBezTo>
                    <a:pt x="562501" y="271060"/>
                    <a:pt x="610960" y="227463"/>
                    <a:pt x="675572" y="227463"/>
                  </a:cubicBezTo>
                  <a:cubicBezTo>
                    <a:pt x="740183" y="227463"/>
                    <a:pt x="788642" y="271060"/>
                    <a:pt x="798144" y="333612"/>
                  </a:cubicBezTo>
                  <a:lnTo>
                    <a:pt x="553000" y="333612"/>
                  </a:lnTo>
                  <a:close/>
                  <a:moveTo>
                    <a:pt x="0" y="394269"/>
                  </a:moveTo>
                  <a:lnTo>
                    <a:pt x="83615" y="394269"/>
                  </a:lnTo>
                  <a:cubicBezTo>
                    <a:pt x="90266" y="469142"/>
                    <a:pt x="139675" y="516530"/>
                    <a:pt x="221390" y="516530"/>
                  </a:cubicBezTo>
                  <a:cubicBezTo>
                    <a:pt x="294553" y="516530"/>
                    <a:pt x="347763" y="488097"/>
                    <a:pt x="347763" y="425545"/>
                  </a:cubicBezTo>
                  <a:cubicBezTo>
                    <a:pt x="347763" y="286224"/>
                    <a:pt x="18053" y="369627"/>
                    <a:pt x="18053" y="156381"/>
                  </a:cubicBezTo>
                  <a:cubicBezTo>
                    <a:pt x="18053" y="63500"/>
                    <a:pt x="99768" y="0"/>
                    <a:pt x="216639" y="0"/>
                  </a:cubicBezTo>
                  <a:cubicBezTo>
                    <a:pt x="335410" y="0"/>
                    <a:pt x="417125" y="69187"/>
                    <a:pt x="424726" y="175336"/>
                  </a:cubicBezTo>
                  <a:lnTo>
                    <a:pt x="341111" y="175336"/>
                  </a:lnTo>
                  <a:cubicBezTo>
                    <a:pt x="335410" y="115627"/>
                    <a:pt x="288852" y="76769"/>
                    <a:pt x="217589" y="76769"/>
                  </a:cubicBezTo>
                  <a:cubicBezTo>
                    <a:pt x="148227" y="76769"/>
                    <a:pt x="105469" y="108045"/>
                    <a:pt x="105469" y="157328"/>
                  </a:cubicBezTo>
                  <a:cubicBezTo>
                    <a:pt x="105469" y="298545"/>
                    <a:pt x="437079" y="204716"/>
                    <a:pt x="437079" y="425545"/>
                  </a:cubicBezTo>
                  <a:cubicBezTo>
                    <a:pt x="437079" y="531694"/>
                    <a:pt x="347763" y="594246"/>
                    <a:pt x="222340" y="594246"/>
                  </a:cubicBezTo>
                  <a:cubicBezTo>
                    <a:pt x="90266" y="593298"/>
                    <a:pt x="6651" y="514634"/>
                    <a:pt x="0" y="394269"/>
                  </a:cubicBezTo>
                  <a:close/>
                  <a:moveTo>
                    <a:pt x="915965" y="378157"/>
                  </a:moveTo>
                  <a:cubicBezTo>
                    <a:pt x="915965" y="262530"/>
                    <a:pt x="991979" y="163015"/>
                    <a:pt x="1124052" y="163015"/>
                  </a:cubicBezTo>
                  <a:cubicBezTo>
                    <a:pt x="1221920" y="163015"/>
                    <a:pt x="1306485" y="220828"/>
                    <a:pt x="1318838" y="315604"/>
                  </a:cubicBezTo>
                  <a:lnTo>
                    <a:pt x="1238073" y="315604"/>
                  </a:lnTo>
                  <a:cubicBezTo>
                    <a:pt x="1230472" y="268216"/>
                    <a:pt x="1182013" y="233149"/>
                    <a:pt x="1125953" y="233149"/>
                  </a:cubicBezTo>
                  <a:cubicBezTo>
                    <a:pt x="1042338" y="233149"/>
                    <a:pt x="1000530" y="297597"/>
                    <a:pt x="1000530" y="378157"/>
                  </a:cubicBezTo>
                  <a:cubicBezTo>
                    <a:pt x="1000530" y="458716"/>
                    <a:pt x="1043288" y="523164"/>
                    <a:pt x="1125953" y="523164"/>
                  </a:cubicBezTo>
                  <a:cubicBezTo>
                    <a:pt x="1182963" y="523164"/>
                    <a:pt x="1225721" y="493784"/>
                    <a:pt x="1239023" y="446396"/>
                  </a:cubicBezTo>
                  <a:lnTo>
                    <a:pt x="1318838" y="446396"/>
                  </a:lnTo>
                  <a:cubicBezTo>
                    <a:pt x="1305535" y="534537"/>
                    <a:pt x="1230472" y="594246"/>
                    <a:pt x="1124052" y="594246"/>
                  </a:cubicBezTo>
                  <a:cubicBezTo>
                    <a:pt x="991028" y="593298"/>
                    <a:pt x="915965" y="492836"/>
                    <a:pt x="915965" y="378157"/>
                  </a:cubicBezTo>
                  <a:close/>
                  <a:moveTo>
                    <a:pt x="1345442" y="378157"/>
                  </a:moveTo>
                  <a:cubicBezTo>
                    <a:pt x="1345442" y="253052"/>
                    <a:pt x="1435709" y="163015"/>
                    <a:pt x="1561131" y="163015"/>
                  </a:cubicBezTo>
                  <a:cubicBezTo>
                    <a:pt x="1686554" y="163015"/>
                    <a:pt x="1776820" y="253052"/>
                    <a:pt x="1776820" y="378157"/>
                  </a:cubicBezTo>
                  <a:cubicBezTo>
                    <a:pt x="1776820" y="503261"/>
                    <a:pt x="1687504" y="593298"/>
                    <a:pt x="1561131" y="593298"/>
                  </a:cubicBezTo>
                  <a:cubicBezTo>
                    <a:pt x="1435709" y="593298"/>
                    <a:pt x="1345442" y="503261"/>
                    <a:pt x="1345442" y="378157"/>
                  </a:cubicBezTo>
                  <a:close/>
                  <a:moveTo>
                    <a:pt x="1694155" y="378157"/>
                  </a:moveTo>
                  <a:cubicBezTo>
                    <a:pt x="1694155" y="292858"/>
                    <a:pt x="1639996" y="233149"/>
                    <a:pt x="1561131" y="233149"/>
                  </a:cubicBezTo>
                  <a:cubicBezTo>
                    <a:pt x="1481317" y="233149"/>
                    <a:pt x="1427157" y="292858"/>
                    <a:pt x="1427157" y="378157"/>
                  </a:cubicBezTo>
                  <a:cubicBezTo>
                    <a:pt x="1427157" y="463455"/>
                    <a:pt x="1481317" y="523164"/>
                    <a:pt x="1561131" y="523164"/>
                  </a:cubicBezTo>
                  <a:cubicBezTo>
                    <a:pt x="1640945" y="523164"/>
                    <a:pt x="1694155" y="463455"/>
                    <a:pt x="1694155" y="378157"/>
                  </a:cubicBezTo>
                  <a:close/>
                </a:path>
              </a:pathLst>
            </a:custGeom>
            <a:solidFill>
              <a:srgbClr val="000000"/>
            </a:solidFill>
            <a:ln w="95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17" name="Graphic 13">
              <a:extLst>
                <a:ext uri="{FF2B5EF4-FFF2-40B4-BE49-F238E27FC236}">
                  <a16:creationId xmlns:a16="http://schemas.microsoft.com/office/drawing/2014/main" id="{E6684876-B18C-EC6E-D3F5-B2D2CC972387}"/>
                </a:ext>
              </a:extLst>
            </p:cNvPr>
            <p:cNvGrpSpPr/>
            <p:nvPr/>
          </p:nvGrpSpPr>
          <p:grpSpPr>
            <a:xfrm>
              <a:off x="4747707" y="3069425"/>
              <a:ext cx="739233" cy="721045"/>
              <a:chOff x="4747707" y="3069425"/>
              <a:chExt cx="739233" cy="721045"/>
            </a:xfrm>
          </p:grpSpPr>
          <p:grpSp>
            <p:nvGrpSpPr>
              <p:cNvPr id="18" name="Graphic 13">
                <a:extLst>
                  <a:ext uri="{FF2B5EF4-FFF2-40B4-BE49-F238E27FC236}">
                    <a16:creationId xmlns:a16="http://schemas.microsoft.com/office/drawing/2014/main" id="{77A7EF75-E35E-0AD2-530A-59B058CAEEF9}"/>
                  </a:ext>
                </a:extLst>
              </p:cNvPr>
              <p:cNvGrpSpPr/>
              <p:nvPr/>
            </p:nvGrpSpPr>
            <p:grpSpPr>
              <a:xfrm>
                <a:off x="4747707" y="3547470"/>
                <a:ext cx="739233" cy="243000"/>
                <a:chOff x="4747707" y="3547470"/>
                <a:chExt cx="739233" cy="243000"/>
              </a:xfrm>
            </p:grpSpPr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8CC39FDF-4DFE-C4B4-F561-F1C4E00DF109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739233" cy="243000"/>
                </a:xfrm>
                <a:custGeom>
                  <a:avLst/>
                  <a:gdLst>
                    <a:gd name="connsiteX0" fmla="*/ 333510 w 739233"/>
                    <a:gd name="connsiteY0" fmla="*/ 52127 h 243000"/>
                    <a:gd name="connsiteX1" fmla="*/ 306905 w 739233"/>
                    <a:gd name="connsiteY1" fmla="*/ 53075 h 243000"/>
                    <a:gd name="connsiteX2" fmla="*/ 306905 w 739233"/>
                    <a:gd name="connsiteY2" fmla="*/ 53075 h 243000"/>
                    <a:gd name="connsiteX3" fmla="*/ 288852 w 739233"/>
                    <a:gd name="connsiteY3" fmla="*/ 51179 h 243000"/>
                    <a:gd name="connsiteX4" fmla="*/ 0 w 739233"/>
                    <a:gd name="connsiteY4" fmla="*/ 0 h 243000"/>
                    <a:gd name="connsiteX5" fmla="*/ 0 w 739233"/>
                    <a:gd name="connsiteY5" fmla="*/ 107097 h 243000"/>
                    <a:gd name="connsiteX6" fmla="*/ 189084 w 739233"/>
                    <a:gd name="connsiteY6" fmla="*/ 224619 h 243000"/>
                    <a:gd name="connsiteX7" fmla="*/ 236593 w 739233"/>
                    <a:gd name="connsiteY7" fmla="*/ 241679 h 243000"/>
                    <a:gd name="connsiteX8" fmla="*/ 236593 w 739233"/>
                    <a:gd name="connsiteY8" fmla="*/ 241679 h 243000"/>
                    <a:gd name="connsiteX9" fmla="*/ 277450 w 739233"/>
                    <a:gd name="connsiteY9" fmla="*/ 240731 h 243000"/>
                    <a:gd name="connsiteX10" fmla="*/ 739233 w 739233"/>
                    <a:gd name="connsiteY10" fmla="*/ 148798 h 243000"/>
                    <a:gd name="connsiteX11" fmla="*/ 739233 w 739233"/>
                    <a:gd name="connsiteY11" fmla="*/ 6634 h 243000"/>
                    <a:gd name="connsiteX12" fmla="*/ 333510 w 739233"/>
                    <a:gd name="connsiteY12" fmla="*/ 52127 h 24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9233" h="243000">
                      <a:moveTo>
                        <a:pt x="333510" y="52127"/>
                      </a:moveTo>
                      <a:cubicBezTo>
                        <a:pt x="324959" y="53075"/>
                        <a:pt x="315457" y="53075"/>
                        <a:pt x="306905" y="53075"/>
                      </a:cubicBezTo>
                      <a:lnTo>
                        <a:pt x="306905" y="53075"/>
                      </a:lnTo>
                      <a:cubicBezTo>
                        <a:pt x="301204" y="53075"/>
                        <a:pt x="294553" y="52127"/>
                        <a:pt x="288852" y="51179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3337" y="234097"/>
                        <a:pt x="219490" y="239784"/>
                        <a:pt x="236593" y="241679"/>
                      </a:cubicBezTo>
                      <a:lnTo>
                        <a:pt x="236593" y="241679"/>
                      </a:lnTo>
                      <a:cubicBezTo>
                        <a:pt x="249895" y="243575"/>
                        <a:pt x="264148" y="243575"/>
                        <a:pt x="277450" y="240731"/>
                      </a:cubicBezTo>
                      <a:lnTo>
                        <a:pt x="739233" y="148798"/>
                      </a:lnTo>
                      <a:lnTo>
                        <a:pt x="739233" y="6634"/>
                      </a:lnTo>
                      <a:lnTo>
                        <a:pt x="333510" y="52127"/>
                      </a:lnTo>
                      <a:close/>
                    </a:path>
                  </a:pathLst>
                </a:custGeom>
                <a:solidFill>
                  <a:srgbClr val="FF444F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3D2AE42E-F59D-47C7-90BA-FBC01FBF5DF1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306905" cy="241679"/>
                </a:xfrm>
                <a:custGeom>
                  <a:avLst/>
                  <a:gdLst>
                    <a:gd name="connsiteX0" fmla="*/ 236593 w 306905"/>
                    <a:gd name="connsiteY0" fmla="*/ 241679 h 241679"/>
                    <a:gd name="connsiteX1" fmla="*/ 306905 w 306905"/>
                    <a:gd name="connsiteY1" fmla="*/ 52127 h 241679"/>
                    <a:gd name="connsiteX2" fmla="*/ 288852 w 306905"/>
                    <a:gd name="connsiteY2" fmla="*/ 50231 h 241679"/>
                    <a:gd name="connsiteX3" fmla="*/ 0 w 306905"/>
                    <a:gd name="connsiteY3" fmla="*/ 0 h 241679"/>
                    <a:gd name="connsiteX4" fmla="*/ 0 w 306905"/>
                    <a:gd name="connsiteY4" fmla="*/ 107097 h 241679"/>
                    <a:gd name="connsiteX5" fmla="*/ 189084 w 306905"/>
                    <a:gd name="connsiteY5" fmla="*/ 224619 h 241679"/>
                    <a:gd name="connsiteX6" fmla="*/ 236593 w 306905"/>
                    <a:gd name="connsiteY6" fmla="*/ 241679 h 24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6905" h="241679">
                      <a:moveTo>
                        <a:pt x="236593" y="241679"/>
                      </a:moveTo>
                      <a:lnTo>
                        <a:pt x="306905" y="52127"/>
                      </a:lnTo>
                      <a:cubicBezTo>
                        <a:pt x="301204" y="52127"/>
                        <a:pt x="294553" y="51179"/>
                        <a:pt x="288852" y="50231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4287" y="234097"/>
                        <a:pt x="219490" y="239784"/>
                        <a:pt x="236593" y="24167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1" name="Graphic 13">
                <a:extLst>
                  <a:ext uri="{FF2B5EF4-FFF2-40B4-BE49-F238E27FC236}">
                    <a16:creationId xmlns:a16="http://schemas.microsoft.com/office/drawing/2014/main" id="{8C80B322-F2BF-EE9E-8FD8-B2A9B8C23561}"/>
                  </a:ext>
                </a:extLst>
              </p:cNvPr>
              <p:cNvGrpSpPr/>
              <p:nvPr/>
            </p:nvGrpSpPr>
            <p:grpSpPr>
              <a:xfrm>
                <a:off x="4747707" y="3329485"/>
                <a:ext cx="738283" cy="201873"/>
                <a:chOff x="4747707" y="3329485"/>
                <a:chExt cx="738283" cy="201873"/>
              </a:xfrm>
            </p:grpSpPr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BEB219AC-531F-E968-AA4D-499949EB008B}"/>
                    </a:ext>
                  </a:extLst>
                </p:cNvPr>
                <p:cNvSpPr/>
                <p:nvPr/>
              </p:nvSpPr>
              <p:spPr>
                <a:xfrm>
                  <a:off x="4747707" y="3329485"/>
                  <a:ext cx="738283" cy="201873"/>
                </a:xfrm>
                <a:custGeom>
                  <a:avLst/>
                  <a:gdLst>
                    <a:gd name="connsiteX0" fmla="*/ 426627 w 738283"/>
                    <a:gd name="connsiteY0" fmla="*/ 948 h 201873"/>
                    <a:gd name="connsiteX1" fmla="*/ 406673 w 738283"/>
                    <a:gd name="connsiteY1" fmla="*/ 0 h 201873"/>
                    <a:gd name="connsiteX2" fmla="*/ 400022 w 738283"/>
                    <a:gd name="connsiteY2" fmla="*/ 0 h 201873"/>
                    <a:gd name="connsiteX3" fmla="*/ 0 w 738283"/>
                    <a:gd name="connsiteY3" fmla="*/ 36015 h 201873"/>
                    <a:gd name="connsiteX4" fmla="*/ 0 w 738283"/>
                    <a:gd name="connsiteY4" fmla="*/ 161119 h 201873"/>
                    <a:gd name="connsiteX5" fmla="*/ 312606 w 738283"/>
                    <a:gd name="connsiteY5" fmla="*/ 200925 h 201873"/>
                    <a:gd name="connsiteX6" fmla="*/ 331610 w 738283"/>
                    <a:gd name="connsiteY6" fmla="*/ 201873 h 201873"/>
                    <a:gd name="connsiteX7" fmla="*/ 331610 w 738283"/>
                    <a:gd name="connsiteY7" fmla="*/ 201873 h 201873"/>
                    <a:gd name="connsiteX8" fmla="*/ 338261 w 738283"/>
                    <a:gd name="connsiteY8" fmla="*/ 201873 h 201873"/>
                    <a:gd name="connsiteX9" fmla="*/ 738283 w 738283"/>
                    <a:gd name="connsiteY9" fmla="*/ 165858 h 201873"/>
                    <a:gd name="connsiteX10" fmla="*/ 738283 w 738283"/>
                    <a:gd name="connsiteY10" fmla="*/ 40754 h 201873"/>
                    <a:gd name="connsiteX11" fmla="*/ 426627 w 738283"/>
                    <a:gd name="connsiteY11" fmla="*/ 948 h 201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8283" h="201873">
                      <a:moveTo>
                        <a:pt x="426627" y="948"/>
                      </a:moveTo>
                      <a:cubicBezTo>
                        <a:pt x="419976" y="0"/>
                        <a:pt x="413324" y="0"/>
                        <a:pt x="406673" y="0"/>
                      </a:cubicBezTo>
                      <a:cubicBezTo>
                        <a:pt x="404773" y="0"/>
                        <a:pt x="401922" y="0"/>
                        <a:pt x="400022" y="0"/>
                      </a:cubicBezTo>
                      <a:lnTo>
                        <a:pt x="0" y="36015"/>
                      </a:lnTo>
                      <a:lnTo>
                        <a:pt x="0" y="161119"/>
                      </a:lnTo>
                      <a:lnTo>
                        <a:pt x="312606" y="200925"/>
                      </a:lnTo>
                      <a:cubicBezTo>
                        <a:pt x="319258" y="201873"/>
                        <a:pt x="325909" y="201873"/>
                        <a:pt x="331610" y="201873"/>
                      </a:cubicBezTo>
                      <a:lnTo>
                        <a:pt x="331610" y="201873"/>
                      </a:lnTo>
                      <a:cubicBezTo>
                        <a:pt x="333510" y="201873"/>
                        <a:pt x="336361" y="201873"/>
                        <a:pt x="338261" y="201873"/>
                      </a:cubicBezTo>
                      <a:lnTo>
                        <a:pt x="738283" y="165858"/>
                      </a:lnTo>
                      <a:lnTo>
                        <a:pt x="738283" y="40754"/>
                      </a:lnTo>
                      <a:lnTo>
                        <a:pt x="426627" y="948"/>
                      </a:lnTo>
                      <a:close/>
                    </a:path>
                  </a:pathLst>
                </a:custGeom>
                <a:solidFill>
                  <a:srgbClr val="FFBC2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87467C23-4409-2434-5CF1-16283F242699}"/>
                    </a:ext>
                  </a:extLst>
                </p:cNvPr>
                <p:cNvSpPr/>
                <p:nvPr/>
              </p:nvSpPr>
              <p:spPr>
                <a:xfrm>
                  <a:off x="4747707" y="3330432"/>
                  <a:ext cx="405723" cy="200925"/>
                </a:xfrm>
                <a:custGeom>
                  <a:avLst/>
                  <a:gdLst>
                    <a:gd name="connsiteX0" fmla="*/ 0 w 405723"/>
                    <a:gd name="connsiteY0" fmla="*/ 35067 h 200925"/>
                    <a:gd name="connsiteX1" fmla="*/ 0 w 405723"/>
                    <a:gd name="connsiteY1" fmla="*/ 160172 h 200925"/>
                    <a:gd name="connsiteX2" fmla="*/ 312606 w 405723"/>
                    <a:gd name="connsiteY2" fmla="*/ 199978 h 200925"/>
                    <a:gd name="connsiteX3" fmla="*/ 331610 w 405723"/>
                    <a:gd name="connsiteY3" fmla="*/ 200925 h 200925"/>
                    <a:gd name="connsiteX4" fmla="*/ 405723 w 405723"/>
                    <a:gd name="connsiteY4" fmla="*/ 0 h 200925"/>
                    <a:gd name="connsiteX5" fmla="*/ 399072 w 405723"/>
                    <a:gd name="connsiteY5" fmla="*/ 0 h 200925"/>
                    <a:gd name="connsiteX6" fmla="*/ 0 w 405723"/>
                    <a:gd name="connsiteY6" fmla="*/ 35067 h 200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05723" h="200925">
                      <a:moveTo>
                        <a:pt x="0" y="35067"/>
                      </a:moveTo>
                      <a:lnTo>
                        <a:pt x="0" y="160172"/>
                      </a:lnTo>
                      <a:lnTo>
                        <a:pt x="312606" y="199978"/>
                      </a:lnTo>
                      <a:cubicBezTo>
                        <a:pt x="319258" y="200925"/>
                        <a:pt x="325909" y="200925"/>
                        <a:pt x="331610" y="200925"/>
                      </a:cubicBezTo>
                      <a:lnTo>
                        <a:pt x="405723" y="0"/>
                      </a:lnTo>
                      <a:cubicBezTo>
                        <a:pt x="403823" y="0"/>
                        <a:pt x="400972" y="0"/>
                        <a:pt x="399072" y="0"/>
                      </a:cubicBezTo>
                      <a:lnTo>
                        <a:pt x="0" y="35067"/>
                      </a:lnTo>
                      <a:close/>
                    </a:path>
                  </a:pathLst>
                </a:custGeom>
                <a:solidFill>
                  <a:srgbClr val="FFB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4" name="Graphic 13">
                <a:extLst>
                  <a:ext uri="{FF2B5EF4-FFF2-40B4-BE49-F238E27FC236}">
                    <a16:creationId xmlns:a16="http://schemas.microsoft.com/office/drawing/2014/main" id="{48FE0A12-656D-EDD4-4701-BD7DEE34530D}"/>
                  </a:ext>
                </a:extLst>
              </p:cNvPr>
              <p:cNvGrpSpPr/>
              <p:nvPr/>
            </p:nvGrpSpPr>
            <p:grpSpPr>
              <a:xfrm>
                <a:off x="4747707" y="3069425"/>
                <a:ext cx="737332" cy="243000"/>
                <a:chOff x="4747707" y="3069425"/>
                <a:chExt cx="737332" cy="243000"/>
              </a:xfrm>
            </p:grpSpPr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77D98CEF-C3E8-D3AA-F4BB-C006A499B5B0}"/>
                    </a:ext>
                  </a:extLst>
                </p:cNvPr>
                <p:cNvSpPr/>
                <p:nvPr/>
              </p:nvSpPr>
              <p:spPr>
                <a:xfrm>
                  <a:off x="4747707" y="3070372"/>
                  <a:ext cx="737332" cy="242052"/>
                </a:xfrm>
                <a:custGeom>
                  <a:avLst/>
                  <a:gdLst>
                    <a:gd name="connsiteX0" fmla="*/ 550149 w 737332"/>
                    <a:gd name="connsiteY0" fmla="*/ 18381 h 242052"/>
                    <a:gd name="connsiteX1" fmla="*/ 502641 w 737332"/>
                    <a:gd name="connsiteY1" fmla="*/ 1321 h 242052"/>
                    <a:gd name="connsiteX2" fmla="*/ 502641 w 737332"/>
                    <a:gd name="connsiteY2" fmla="*/ 1321 h 242052"/>
                    <a:gd name="connsiteX3" fmla="*/ 461783 w 737332"/>
                    <a:gd name="connsiteY3" fmla="*/ 2269 h 242052"/>
                    <a:gd name="connsiteX4" fmla="*/ 0 w 737332"/>
                    <a:gd name="connsiteY4" fmla="*/ 94202 h 242052"/>
                    <a:gd name="connsiteX5" fmla="*/ 0 w 737332"/>
                    <a:gd name="connsiteY5" fmla="*/ 236366 h 242052"/>
                    <a:gd name="connsiteX6" fmla="*/ 405723 w 737332"/>
                    <a:gd name="connsiteY6" fmla="*/ 190873 h 242052"/>
                    <a:gd name="connsiteX7" fmla="*/ 422826 w 737332"/>
                    <a:gd name="connsiteY7" fmla="*/ 189926 h 242052"/>
                    <a:gd name="connsiteX8" fmla="*/ 431378 w 737332"/>
                    <a:gd name="connsiteY8" fmla="*/ 189926 h 242052"/>
                    <a:gd name="connsiteX9" fmla="*/ 431378 w 737332"/>
                    <a:gd name="connsiteY9" fmla="*/ 189926 h 242052"/>
                    <a:gd name="connsiteX10" fmla="*/ 449431 w 737332"/>
                    <a:gd name="connsiteY10" fmla="*/ 191821 h 242052"/>
                    <a:gd name="connsiteX11" fmla="*/ 737333 w 737332"/>
                    <a:gd name="connsiteY11" fmla="*/ 242052 h 242052"/>
                    <a:gd name="connsiteX12" fmla="*/ 737333 w 737332"/>
                    <a:gd name="connsiteY12" fmla="*/ 135903 h 242052"/>
                    <a:gd name="connsiteX13" fmla="*/ 550149 w 737332"/>
                    <a:gd name="connsiteY13" fmla="*/ 18381 h 242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37332" h="242052">
                      <a:moveTo>
                        <a:pt x="550149" y="18381"/>
                      </a:moveTo>
                      <a:cubicBezTo>
                        <a:pt x="535897" y="8903"/>
                        <a:pt x="519744" y="3217"/>
                        <a:pt x="502641" y="1321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1424" y="189926"/>
                        <a:pt x="417125" y="189926"/>
                        <a:pt x="422826" y="189926"/>
                      </a:cubicBezTo>
                      <a:cubicBezTo>
                        <a:pt x="425677" y="189926"/>
                        <a:pt x="428527" y="189926"/>
                        <a:pt x="431378" y="189926"/>
                      </a:cubicBezTo>
                      <a:lnTo>
                        <a:pt x="431378" y="189926"/>
                      </a:lnTo>
                      <a:cubicBezTo>
                        <a:pt x="438029" y="189926"/>
                        <a:pt x="443730" y="190873"/>
                        <a:pt x="449431" y="191821"/>
                      </a:cubicBezTo>
                      <a:lnTo>
                        <a:pt x="737333" y="242052"/>
                      </a:lnTo>
                      <a:lnTo>
                        <a:pt x="737333" y="135903"/>
                      </a:lnTo>
                      <a:lnTo>
                        <a:pt x="550149" y="18381"/>
                      </a:lnTo>
                      <a:close/>
                    </a:path>
                  </a:pathLst>
                </a:custGeom>
                <a:solidFill>
                  <a:srgbClr val="0080E7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40DF33DB-858D-5DA5-C9F5-3720252DB6FF}"/>
                    </a:ext>
                  </a:extLst>
                </p:cNvPr>
                <p:cNvSpPr/>
                <p:nvPr/>
              </p:nvSpPr>
              <p:spPr>
                <a:xfrm>
                  <a:off x="4747707" y="3069425"/>
                  <a:ext cx="502640" cy="236365"/>
                </a:xfrm>
                <a:custGeom>
                  <a:avLst/>
                  <a:gdLst>
                    <a:gd name="connsiteX0" fmla="*/ 423776 w 502640"/>
                    <a:gd name="connsiteY0" fmla="*/ 190873 h 236365"/>
                    <a:gd name="connsiteX1" fmla="*/ 432328 w 502640"/>
                    <a:gd name="connsiteY1" fmla="*/ 190873 h 236365"/>
                    <a:gd name="connsiteX2" fmla="*/ 502641 w 502640"/>
                    <a:gd name="connsiteY2" fmla="*/ 1321 h 236365"/>
                    <a:gd name="connsiteX3" fmla="*/ 461783 w 502640"/>
                    <a:gd name="connsiteY3" fmla="*/ 2269 h 236365"/>
                    <a:gd name="connsiteX4" fmla="*/ 0 w 502640"/>
                    <a:gd name="connsiteY4" fmla="*/ 94202 h 236365"/>
                    <a:gd name="connsiteX5" fmla="*/ 0 w 502640"/>
                    <a:gd name="connsiteY5" fmla="*/ 236366 h 236365"/>
                    <a:gd name="connsiteX6" fmla="*/ 405723 w 502640"/>
                    <a:gd name="connsiteY6" fmla="*/ 190873 h 236365"/>
                    <a:gd name="connsiteX7" fmla="*/ 423776 w 502640"/>
                    <a:gd name="connsiteY7" fmla="*/ 190873 h 23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2640" h="236365">
                      <a:moveTo>
                        <a:pt x="423776" y="190873"/>
                      </a:moveTo>
                      <a:cubicBezTo>
                        <a:pt x="426627" y="190873"/>
                        <a:pt x="429477" y="190873"/>
                        <a:pt x="432328" y="190873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2374" y="190873"/>
                        <a:pt x="418075" y="190873"/>
                        <a:pt x="423776" y="190873"/>
                      </a:cubicBezTo>
                      <a:close/>
                    </a:path>
                  </a:pathLst>
                </a:custGeom>
                <a:solidFill>
                  <a:srgbClr val="006CEA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85274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slide minimum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2108F1F-4B4C-1F7C-5B8A-F54F5C68E4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02354" cy="6852186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1939825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Date Placeholder 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0D284F17-3A7C-2E43-A57F-270510546CC6}" type="datetime1">
              <a:rPr lang="sv-SE" noProof="0" smtClean="0"/>
              <a:t>2024-02-23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7D5DDAB0-7F7D-4725-8853-C86FD4031222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 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1784350"/>
            <a:ext cx="5724525" cy="4255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secondary heading</a:t>
            </a:r>
          </a:p>
        </p:txBody>
      </p:sp>
      <p:grpSp>
        <p:nvGrpSpPr>
          <p:cNvPr id="15" name="Logo">
            <a:extLst>
              <a:ext uri="{FF2B5EF4-FFF2-40B4-BE49-F238E27FC236}">
                <a16:creationId xmlns:a16="http://schemas.microsoft.com/office/drawing/2014/main" id="{E84D83E6-7DA1-9BF5-7A1C-527C2BBB69D7}"/>
              </a:ext>
            </a:extLst>
          </p:cNvPr>
          <p:cNvGrpSpPr>
            <a:grpSpLocks noChangeAspect="1"/>
          </p:cNvGrpSpPr>
          <p:nvPr/>
        </p:nvGrpSpPr>
        <p:grpSpPr>
          <a:xfrm>
            <a:off x="265530" y="266173"/>
            <a:ext cx="1452509" cy="388800"/>
            <a:chOff x="4747707" y="3069425"/>
            <a:chExt cx="2693735" cy="721045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9756CB2-4D89-45E7-266E-5BE944B1CC96}"/>
                </a:ext>
              </a:extLst>
            </p:cNvPr>
            <p:cNvSpPr/>
            <p:nvPr/>
          </p:nvSpPr>
          <p:spPr>
            <a:xfrm>
              <a:off x="5664622" y="3133298"/>
              <a:ext cx="1776820" cy="594246"/>
            </a:xfrm>
            <a:custGeom>
              <a:avLst/>
              <a:gdLst>
                <a:gd name="connsiteX0" fmla="*/ 878908 w 1776820"/>
                <a:gd name="connsiteY0" fmla="*/ 378157 h 594246"/>
                <a:gd name="connsiteX1" fmla="*/ 673671 w 1776820"/>
                <a:gd name="connsiteY1" fmla="*/ 163015 h 594246"/>
                <a:gd name="connsiteX2" fmla="*/ 468434 w 1776820"/>
                <a:gd name="connsiteY2" fmla="*/ 378157 h 594246"/>
                <a:gd name="connsiteX3" fmla="*/ 673671 w 1776820"/>
                <a:gd name="connsiteY3" fmla="*/ 593298 h 594246"/>
                <a:gd name="connsiteX4" fmla="*/ 867506 w 1776820"/>
                <a:gd name="connsiteY4" fmla="*/ 451134 h 594246"/>
                <a:gd name="connsiteX5" fmla="*/ 785792 w 1776820"/>
                <a:gd name="connsiteY5" fmla="*/ 451134 h 594246"/>
                <a:gd name="connsiteX6" fmla="*/ 673671 w 1776820"/>
                <a:gd name="connsiteY6" fmla="*/ 523164 h 594246"/>
                <a:gd name="connsiteX7" fmla="*/ 547299 w 1776820"/>
                <a:gd name="connsiteY7" fmla="*/ 392373 h 594246"/>
                <a:gd name="connsiteX8" fmla="*/ 877958 w 1776820"/>
                <a:gd name="connsiteY8" fmla="*/ 392373 h 594246"/>
                <a:gd name="connsiteX9" fmla="*/ 878908 w 1776820"/>
                <a:gd name="connsiteY9" fmla="*/ 378157 h 594246"/>
                <a:gd name="connsiteX10" fmla="*/ 553000 w 1776820"/>
                <a:gd name="connsiteY10" fmla="*/ 333612 h 594246"/>
                <a:gd name="connsiteX11" fmla="*/ 675572 w 1776820"/>
                <a:gd name="connsiteY11" fmla="*/ 227463 h 594246"/>
                <a:gd name="connsiteX12" fmla="*/ 798144 w 1776820"/>
                <a:gd name="connsiteY12" fmla="*/ 333612 h 594246"/>
                <a:gd name="connsiteX13" fmla="*/ 553000 w 1776820"/>
                <a:gd name="connsiteY13" fmla="*/ 333612 h 594246"/>
                <a:gd name="connsiteX14" fmla="*/ 0 w 1776820"/>
                <a:gd name="connsiteY14" fmla="*/ 394269 h 594246"/>
                <a:gd name="connsiteX15" fmla="*/ 83615 w 1776820"/>
                <a:gd name="connsiteY15" fmla="*/ 394269 h 594246"/>
                <a:gd name="connsiteX16" fmla="*/ 221390 w 1776820"/>
                <a:gd name="connsiteY16" fmla="*/ 516530 h 594246"/>
                <a:gd name="connsiteX17" fmla="*/ 347763 w 1776820"/>
                <a:gd name="connsiteY17" fmla="*/ 425545 h 594246"/>
                <a:gd name="connsiteX18" fmla="*/ 18053 w 1776820"/>
                <a:gd name="connsiteY18" fmla="*/ 156381 h 594246"/>
                <a:gd name="connsiteX19" fmla="*/ 216639 w 1776820"/>
                <a:gd name="connsiteY19" fmla="*/ 0 h 594246"/>
                <a:gd name="connsiteX20" fmla="*/ 424726 w 1776820"/>
                <a:gd name="connsiteY20" fmla="*/ 175336 h 594246"/>
                <a:gd name="connsiteX21" fmla="*/ 341111 w 1776820"/>
                <a:gd name="connsiteY21" fmla="*/ 175336 h 594246"/>
                <a:gd name="connsiteX22" fmla="*/ 217589 w 1776820"/>
                <a:gd name="connsiteY22" fmla="*/ 76769 h 594246"/>
                <a:gd name="connsiteX23" fmla="*/ 105469 w 1776820"/>
                <a:gd name="connsiteY23" fmla="*/ 157328 h 594246"/>
                <a:gd name="connsiteX24" fmla="*/ 437079 w 1776820"/>
                <a:gd name="connsiteY24" fmla="*/ 425545 h 594246"/>
                <a:gd name="connsiteX25" fmla="*/ 222340 w 1776820"/>
                <a:gd name="connsiteY25" fmla="*/ 594246 h 594246"/>
                <a:gd name="connsiteX26" fmla="*/ 0 w 1776820"/>
                <a:gd name="connsiteY26" fmla="*/ 394269 h 594246"/>
                <a:gd name="connsiteX27" fmla="*/ 915965 w 1776820"/>
                <a:gd name="connsiteY27" fmla="*/ 378157 h 594246"/>
                <a:gd name="connsiteX28" fmla="*/ 1124052 w 1776820"/>
                <a:gd name="connsiteY28" fmla="*/ 163015 h 594246"/>
                <a:gd name="connsiteX29" fmla="*/ 1318838 w 1776820"/>
                <a:gd name="connsiteY29" fmla="*/ 315604 h 594246"/>
                <a:gd name="connsiteX30" fmla="*/ 1238073 w 1776820"/>
                <a:gd name="connsiteY30" fmla="*/ 315604 h 594246"/>
                <a:gd name="connsiteX31" fmla="*/ 1125953 w 1776820"/>
                <a:gd name="connsiteY31" fmla="*/ 233149 h 594246"/>
                <a:gd name="connsiteX32" fmla="*/ 1000530 w 1776820"/>
                <a:gd name="connsiteY32" fmla="*/ 378157 h 594246"/>
                <a:gd name="connsiteX33" fmla="*/ 1125953 w 1776820"/>
                <a:gd name="connsiteY33" fmla="*/ 523164 h 594246"/>
                <a:gd name="connsiteX34" fmla="*/ 1239023 w 1776820"/>
                <a:gd name="connsiteY34" fmla="*/ 446396 h 594246"/>
                <a:gd name="connsiteX35" fmla="*/ 1318838 w 1776820"/>
                <a:gd name="connsiteY35" fmla="*/ 446396 h 594246"/>
                <a:gd name="connsiteX36" fmla="*/ 1124052 w 1776820"/>
                <a:gd name="connsiteY36" fmla="*/ 594246 h 594246"/>
                <a:gd name="connsiteX37" fmla="*/ 915965 w 1776820"/>
                <a:gd name="connsiteY37" fmla="*/ 378157 h 594246"/>
                <a:gd name="connsiteX38" fmla="*/ 1345442 w 1776820"/>
                <a:gd name="connsiteY38" fmla="*/ 378157 h 594246"/>
                <a:gd name="connsiteX39" fmla="*/ 1561131 w 1776820"/>
                <a:gd name="connsiteY39" fmla="*/ 163015 h 594246"/>
                <a:gd name="connsiteX40" fmla="*/ 1776820 w 1776820"/>
                <a:gd name="connsiteY40" fmla="*/ 378157 h 594246"/>
                <a:gd name="connsiteX41" fmla="*/ 1561131 w 1776820"/>
                <a:gd name="connsiteY41" fmla="*/ 593298 h 594246"/>
                <a:gd name="connsiteX42" fmla="*/ 1345442 w 1776820"/>
                <a:gd name="connsiteY42" fmla="*/ 378157 h 594246"/>
                <a:gd name="connsiteX43" fmla="*/ 1694155 w 1776820"/>
                <a:gd name="connsiteY43" fmla="*/ 378157 h 594246"/>
                <a:gd name="connsiteX44" fmla="*/ 1561131 w 1776820"/>
                <a:gd name="connsiteY44" fmla="*/ 233149 h 594246"/>
                <a:gd name="connsiteX45" fmla="*/ 1427157 w 1776820"/>
                <a:gd name="connsiteY45" fmla="*/ 378157 h 594246"/>
                <a:gd name="connsiteX46" fmla="*/ 1561131 w 1776820"/>
                <a:gd name="connsiteY46" fmla="*/ 523164 h 594246"/>
                <a:gd name="connsiteX47" fmla="*/ 1694155 w 1776820"/>
                <a:gd name="connsiteY47" fmla="*/ 378157 h 59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776820" h="594246">
                  <a:moveTo>
                    <a:pt x="878908" y="378157"/>
                  </a:moveTo>
                  <a:cubicBezTo>
                    <a:pt x="878908" y="253052"/>
                    <a:pt x="793393" y="163015"/>
                    <a:pt x="673671" y="163015"/>
                  </a:cubicBezTo>
                  <a:cubicBezTo>
                    <a:pt x="554900" y="163015"/>
                    <a:pt x="468434" y="253052"/>
                    <a:pt x="468434" y="378157"/>
                  </a:cubicBezTo>
                  <a:cubicBezTo>
                    <a:pt x="468434" y="503261"/>
                    <a:pt x="553950" y="593298"/>
                    <a:pt x="673671" y="593298"/>
                  </a:cubicBezTo>
                  <a:cubicBezTo>
                    <a:pt x="767738" y="593298"/>
                    <a:pt x="840901" y="536433"/>
                    <a:pt x="867506" y="451134"/>
                  </a:cubicBezTo>
                  <a:lnTo>
                    <a:pt x="785792" y="451134"/>
                  </a:lnTo>
                  <a:cubicBezTo>
                    <a:pt x="765838" y="495679"/>
                    <a:pt x="724981" y="523164"/>
                    <a:pt x="673671" y="523164"/>
                  </a:cubicBezTo>
                  <a:cubicBezTo>
                    <a:pt x="602408" y="523164"/>
                    <a:pt x="553000" y="470090"/>
                    <a:pt x="547299" y="392373"/>
                  </a:cubicBezTo>
                  <a:lnTo>
                    <a:pt x="877958" y="392373"/>
                  </a:lnTo>
                  <a:cubicBezTo>
                    <a:pt x="878908" y="387634"/>
                    <a:pt x="878908" y="382895"/>
                    <a:pt x="878908" y="378157"/>
                  </a:cubicBezTo>
                  <a:close/>
                  <a:moveTo>
                    <a:pt x="553000" y="333612"/>
                  </a:moveTo>
                  <a:cubicBezTo>
                    <a:pt x="562501" y="271060"/>
                    <a:pt x="610960" y="227463"/>
                    <a:pt x="675572" y="227463"/>
                  </a:cubicBezTo>
                  <a:cubicBezTo>
                    <a:pt x="740183" y="227463"/>
                    <a:pt x="788642" y="271060"/>
                    <a:pt x="798144" y="333612"/>
                  </a:cubicBezTo>
                  <a:lnTo>
                    <a:pt x="553000" y="333612"/>
                  </a:lnTo>
                  <a:close/>
                  <a:moveTo>
                    <a:pt x="0" y="394269"/>
                  </a:moveTo>
                  <a:lnTo>
                    <a:pt x="83615" y="394269"/>
                  </a:lnTo>
                  <a:cubicBezTo>
                    <a:pt x="90266" y="469142"/>
                    <a:pt x="139675" y="516530"/>
                    <a:pt x="221390" y="516530"/>
                  </a:cubicBezTo>
                  <a:cubicBezTo>
                    <a:pt x="294553" y="516530"/>
                    <a:pt x="347763" y="488097"/>
                    <a:pt x="347763" y="425545"/>
                  </a:cubicBezTo>
                  <a:cubicBezTo>
                    <a:pt x="347763" y="286224"/>
                    <a:pt x="18053" y="369627"/>
                    <a:pt x="18053" y="156381"/>
                  </a:cubicBezTo>
                  <a:cubicBezTo>
                    <a:pt x="18053" y="63500"/>
                    <a:pt x="99768" y="0"/>
                    <a:pt x="216639" y="0"/>
                  </a:cubicBezTo>
                  <a:cubicBezTo>
                    <a:pt x="335410" y="0"/>
                    <a:pt x="417125" y="69187"/>
                    <a:pt x="424726" y="175336"/>
                  </a:cubicBezTo>
                  <a:lnTo>
                    <a:pt x="341111" y="175336"/>
                  </a:lnTo>
                  <a:cubicBezTo>
                    <a:pt x="335410" y="115627"/>
                    <a:pt x="288852" y="76769"/>
                    <a:pt x="217589" y="76769"/>
                  </a:cubicBezTo>
                  <a:cubicBezTo>
                    <a:pt x="148227" y="76769"/>
                    <a:pt x="105469" y="108045"/>
                    <a:pt x="105469" y="157328"/>
                  </a:cubicBezTo>
                  <a:cubicBezTo>
                    <a:pt x="105469" y="298545"/>
                    <a:pt x="437079" y="204716"/>
                    <a:pt x="437079" y="425545"/>
                  </a:cubicBezTo>
                  <a:cubicBezTo>
                    <a:pt x="437079" y="531694"/>
                    <a:pt x="347763" y="594246"/>
                    <a:pt x="222340" y="594246"/>
                  </a:cubicBezTo>
                  <a:cubicBezTo>
                    <a:pt x="90266" y="593298"/>
                    <a:pt x="6651" y="514634"/>
                    <a:pt x="0" y="394269"/>
                  </a:cubicBezTo>
                  <a:close/>
                  <a:moveTo>
                    <a:pt x="915965" y="378157"/>
                  </a:moveTo>
                  <a:cubicBezTo>
                    <a:pt x="915965" y="262530"/>
                    <a:pt x="991979" y="163015"/>
                    <a:pt x="1124052" y="163015"/>
                  </a:cubicBezTo>
                  <a:cubicBezTo>
                    <a:pt x="1221920" y="163015"/>
                    <a:pt x="1306485" y="220828"/>
                    <a:pt x="1318838" y="315604"/>
                  </a:cubicBezTo>
                  <a:lnTo>
                    <a:pt x="1238073" y="315604"/>
                  </a:lnTo>
                  <a:cubicBezTo>
                    <a:pt x="1230472" y="268216"/>
                    <a:pt x="1182013" y="233149"/>
                    <a:pt x="1125953" y="233149"/>
                  </a:cubicBezTo>
                  <a:cubicBezTo>
                    <a:pt x="1042338" y="233149"/>
                    <a:pt x="1000530" y="297597"/>
                    <a:pt x="1000530" y="378157"/>
                  </a:cubicBezTo>
                  <a:cubicBezTo>
                    <a:pt x="1000530" y="458716"/>
                    <a:pt x="1043288" y="523164"/>
                    <a:pt x="1125953" y="523164"/>
                  </a:cubicBezTo>
                  <a:cubicBezTo>
                    <a:pt x="1182963" y="523164"/>
                    <a:pt x="1225721" y="493784"/>
                    <a:pt x="1239023" y="446396"/>
                  </a:cubicBezTo>
                  <a:lnTo>
                    <a:pt x="1318838" y="446396"/>
                  </a:lnTo>
                  <a:cubicBezTo>
                    <a:pt x="1305535" y="534537"/>
                    <a:pt x="1230472" y="594246"/>
                    <a:pt x="1124052" y="594246"/>
                  </a:cubicBezTo>
                  <a:cubicBezTo>
                    <a:pt x="991028" y="593298"/>
                    <a:pt x="915965" y="492836"/>
                    <a:pt x="915965" y="378157"/>
                  </a:cubicBezTo>
                  <a:close/>
                  <a:moveTo>
                    <a:pt x="1345442" y="378157"/>
                  </a:moveTo>
                  <a:cubicBezTo>
                    <a:pt x="1345442" y="253052"/>
                    <a:pt x="1435709" y="163015"/>
                    <a:pt x="1561131" y="163015"/>
                  </a:cubicBezTo>
                  <a:cubicBezTo>
                    <a:pt x="1686554" y="163015"/>
                    <a:pt x="1776820" y="253052"/>
                    <a:pt x="1776820" y="378157"/>
                  </a:cubicBezTo>
                  <a:cubicBezTo>
                    <a:pt x="1776820" y="503261"/>
                    <a:pt x="1687504" y="593298"/>
                    <a:pt x="1561131" y="593298"/>
                  </a:cubicBezTo>
                  <a:cubicBezTo>
                    <a:pt x="1435709" y="593298"/>
                    <a:pt x="1345442" y="503261"/>
                    <a:pt x="1345442" y="378157"/>
                  </a:cubicBezTo>
                  <a:close/>
                  <a:moveTo>
                    <a:pt x="1694155" y="378157"/>
                  </a:moveTo>
                  <a:cubicBezTo>
                    <a:pt x="1694155" y="292858"/>
                    <a:pt x="1639996" y="233149"/>
                    <a:pt x="1561131" y="233149"/>
                  </a:cubicBezTo>
                  <a:cubicBezTo>
                    <a:pt x="1481317" y="233149"/>
                    <a:pt x="1427157" y="292858"/>
                    <a:pt x="1427157" y="378157"/>
                  </a:cubicBezTo>
                  <a:cubicBezTo>
                    <a:pt x="1427157" y="463455"/>
                    <a:pt x="1481317" y="523164"/>
                    <a:pt x="1561131" y="523164"/>
                  </a:cubicBezTo>
                  <a:cubicBezTo>
                    <a:pt x="1640945" y="523164"/>
                    <a:pt x="1694155" y="463455"/>
                    <a:pt x="1694155" y="378157"/>
                  </a:cubicBezTo>
                  <a:close/>
                </a:path>
              </a:pathLst>
            </a:custGeom>
            <a:solidFill>
              <a:srgbClr val="000000"/>
            </a:solidFill>
            <a:ln w="95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17" name="Graphic 13">
              <a:extLst>
                <a:ext uri="{FF2B5EF4-FFF2-40B4-BE49-F238E27FC236}">
                  <a16:creationId xmlns:a16="http://schemas.microsoft.com/office/drawing/2014/main" id="{E6684876-B18C-EC6E-D3F5-B2D2CC972387}"/>
                </a:ext>
              </a:extLst>
            </p:cNvPr>
            <p:cNvGrpSpPr/>
            <p:nvPr/>
          </p:nvGrpSpPr>
          <p:grpSpPr>
            <a:xfrm>
              <a:off x="4747707" y="3069425"/>
              <a:ext cx="739233" cy="721045"/>
              <a:chOff x="4747707" y="3069425"/>
              <a:chExt cx="739233" cy="721045"/>
            </a:xfrm>
          </p:grpSpPr>
          <p:grpSp>
            <p:nvGrpSpPr>
              <p:cNvPr id="18" name="Graphic 13">
                <a:extLst>
                  <a:ext uri="{FF2B5EF4-FFF2-40B4-BE49-F238E27FC236}">
                    <a16:creationId xmlns:a16="http://schemas.microsoft.com/office/drawing/2014/main" id="{77A7EF75-E35E-0AD2-530A-59B058CAEEF9}"/>
                  </a:ext>
                </a:extLst>
              </p:cNvPr>
              <p:cNvGrpSpPr/>
              <p:nvPr/>
            </p:nvGrpSpPr>
            <p:grpSpPr>
              <a:xfrm>
                <a:off x="4747707" y="3547470"/>
                <a:ext cx="739233" cy="243000"/>
                <a:chOff x="4747707" y="3547470"/>
                <a:chExt cx="739233" cy="243000"/>
              </a:xfrm>
            </p:grpSpPr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8CC39FDF-4DFE-C4B4-F561-F1C4E00DF109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739233" cy="243000"/>
                </a:xfrm>
                <a:custGeom>
                  <a:avLst/>
                  <a:gdLst>
                    <a:gd name="connsiteX0" fmla="*/ 333510 w 739233"/>
                    <a:gd name="connsiteY0" fmla="*/ 52127 h 243000"/>
                    <a:gd name="connsiteX1" fmla="*/ 306905 w 739233"/>
                    <a:gd name="connsiteY1" fmla="*/ 53075 h 243000"/>
                    <a:gd name="connsiteX2" fmla="*/ 306905 w 739233"/>
                    <a:gd name="connsiteY2" fmla="*/ 53075 h 243000"/>
                    <a:gd name="connsiteX3" fmla="*/ 288852 w 739233"/>
                    <a:gd name="connsiteY3" fmla="*/ 51179 h 243000"/>
                    <a:gd name="connsiteX4" fmla="*/ 0 w 739233"/>
                    <a:gd name="connsiteY4" fmla="*/ 0 h 243000"/>
                    <a:gd name="connsiteX5" fmla="*/ 0 w 739233"/>
                    <a:gd name="connsiteY5" fmla="*/ 107097 h 243000"/>
                    <a:gd name="connsiteX6" fmla="*/ 189084 w 739233"/>
                    <a:gd name="connsiteY6" fmla="*/ 224619 h 243000"/>
                    <a:gd name="connsiteX7" fmla="*/ 236593 w 739233"/>
                    <a:gd name="connsiteY7" fmla="*/ 241679 h 243000"/>
                    <a:gd name="connsiteX8" fmla="*/ 236593 w 739233"/>
                    <a:gd name="connsiteY8" fmla="*/ 241679 h 243000"/>
                    <a:gd name="connsiteX9" fmla="*/ 277450 w 739233"/>
                    <a:gd name="connsiteY9" fmla="*/ 240731 h 243000"/>
                    <a:gd name="connsiteX10" fmla="*/ 739233 w 739233"/>
                    <a:gd name="connsiteY10" fmla="*/ 148798 h 243000"/>
                    <a:gd name="connsiteX11" fmla="*/ 739233 w 739233"/>
                    <a:gd name="connsiteY11" fmla="*/ 6634 h 243000"/>
                    <a:gd name="connsiteX12" fmla="*/ 333510 w 739233"/>
                    <a:gd name="connsiteY12" fmla="*/ 52127 h 24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9233" h="243000">
                      <a:moveTo>
                        <a:pt x="333510" y="52127"/>
                      </a:moveTo>
                      <a:cubicBezTo>
                        <a:pt x="324959" y="53075"/>
                        <a:pt x="315457" y="53075"/>
                        <a:pt x="306905" y="53075"/>
                      </a:cubicBezTo>
                      <a:lnTo>
                        <a:pt x="306905" y="53075"/>
                      </a:lnTo>
                      <a:cubicBezTo>
                        <a:pt x="301204" y="53075"/>
                        <a:pt x="294553" y="52127"/>
                        <a:pt x="288852" y="51179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3337" y="234097"/>
                        <a:pt x="219490" y="239784"/>
                        <a:pt x="236593" y="241679"/>
                      </a:cubicBezTo>
                      <a:lnTo>
                        <a:pt x="236593" y="241679"/>
                      </a:lnTo>
                      <a:cubicBezTo>
                        <a:pt x="249895" y="243575"/>
                        <a:pt x="264148" y="243575"/>
                        <a:pt x="277450" y="240731"/>
                      </a:cubicBezTo>
                      <a:lnTo>
                        <a:pt x="739233" y="148798"/>
                      </a:lnTo>
                      <a:lnTo>
                        <a:pt x="739233" y="6634"/>
                      </a:lnTo>
                      <a:lnTo>
                        <a:pt x="333510" y="52127"/>
                      </a:lnTo>
                      <a:close/>
                    </a:path>
                  </a:pathLst>
                </a:custGeom>
                <a:solidFill>
                  <a:srgbClr val="FF444F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3D2AE42E-F59D-47C7-90BA-FBC01FBF5DF1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306905" cy="241679"/>
                </a:xfrm>
                <a:custGeom>
                  <a:avLst/>
                  <a:gdLst>
                    <a:gd name="connsiteX0" fmla="*/ 236593 w 306905"/>
                    <a:gd name="connsiteY0" fmla="*/ 241679 h 241679"/>
                    <a:gd name="connsiteX1" fmla="*/ 306905 w 306905"/>
                    <a:gd name="connsiteY1" fmla="*/ 52127 h 241679"/>
                    <a:gd name="connsiteX2" fmla="*/ 288852 w 306905"/>
                    <a:gd name="connsiteY2" fmla="*/ 50231 h 241679"/>
                    <a:gd name="connsiteX3" fmla="*/ 0 w 306905"/>
                    <a:gd name="connsiteY3" fmla="*/ 0 h 241679"/>
                    <a:gd name="connsiteX4" fmla="*/ 0 w 306905"/>
                    <a:gd name="connsiteY4" fmla="*/ 107097 h 241679"/>
                    <a:gd name="connsiteX5" fmla="*/ 189084 w 306905"/>
                    <a:gd name="connsiteY5" fmla="*/ 224619 h 241679"/>
                    <a:gd name="connsiteX6" fmla="*/ 236593 w 306905"/>
                    <a:gd name="connsiteY6" fmla="*/ 241679 h 24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6905" h="241679">
                      <a:moveTo>
                        <a:pt x="236593" y="241679"/>
                      </a:moveTo>
                      <a:lnTo>
                        <a:pt x="306905" y="52127"/>
                      </a:lnTo>
                      <a:cubicBezTo>
                        <a:pt x="301204" y="52127"/>
                        <a:pt x="294553" y="51179"/>
                        <a:pt x="288852" y="50231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4287" y="234097"/>
                        <a:pt x="219490" y="239784"/>
                        <a:pt x="236593" y="24167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1" name="Graphic 13">
                <a:extLst>
                  <a:ext uri="{FF2B5EF4-FFF2-40B4-BE49-F238E27FC236}">
                    <a16:creationId xmlns:a16="http://schemas.microsoft.com/office/drawing/2014/main" id="{8C80B322-F2BF-EE9E-8FD8-B2A9B8C23561}"/>
                  </a:ext>
                </a:extLst>
              </p:cNvPr>
              <p:cNvGrpSpPr/>
              <p:nvPr/>
            </p:nvGrpSpPr>
            <p:grpSpPr>
              <a:xfrm>
                <a:off x="4747707" y="3329485"/>
                <a:ext cx="738283" cy="201873"/>
                <a:chOff x="4747707" y="3329485"/>
                <a:chExt cx="738283" cy="201873"/>
              </a:xfrm>
            </p:grpSpPr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BEB219AC-531F-E968-AA4D-499949EB008B}"/>
                    </a:ext>
                  </a:extLst>
                </p:cNvPr>
                <p:cNvSpPr/>
                <p:nvPr/>
              </p:nvSpPr>
              <p:spPr>
                <a:xfrm>
                  <a:off x="4747707" y="3329485"/>
                  <a:ext cx="738283" cy="201873"/>
                </a:xfrm>
                <a:custGeom>
                  <a:avLst/>
                  <a:gdLst>
                    <a:gd name="connsiteX0" fmla="*/ 426627 w 738283"/>
                    <a:gd name="connsiteY0" fmla="*/ 948 h 201873"/>
                    <a:gd name="connsiteX1" fmla="*/ 406673 w 738283"/>
                    <a:gd name="connsiteY1" fmla="*/ 0 h 201873"/>
                    <a:gd name="connsiteX2" fmla="*/ 400022 w 738283"/>
                    <a:gd name="connsiteY2" fmla="*/ 0 h 201873"/>
                    <a:gd name="connsiteX3" fmla="*/ 0 w 738283"/>
                    <a:gd name="connsiteY3" fmla="*/ 36015 h 201873"/>
                    <a:gd name="connsiteX4" fmla="*/ 0 w 738283"/>
                    <a:gd name="connsiteY4" fmla="*/ 161119 h 201873"/>
                    <a:gd name="connsiteX5" fmla="*/ 312606 w 738283"/>
                    <a:gd name="connsiteY5" fmla="*/ 200925 h 201873"/>
                    <a:gd name="connsiteX6" fmla="*/ 331610 w 738283"/>
                    <a:gd name="connsiteY6" fmla="*/ 201873 h 201873"/>
                    <a:gd name="connsiteX7" fmla="*/ 331610 w 738283"/>
                    <a:gd name="connsiteY7" fmla="*/ 201873 h 201873"/>
                    <a:gd name="connsiteX8" fmla="*/ 338261 w 738283"/>
                    <a:gd name="connsiteY8" fmla="*/ 201873 h 201873"/>
                    <a:gd name="connsiteX9" fmla="*/ 738283 w 738283"/>
                    <a:gd name="connsiteY9" fmla="*/ 165858 h 201873"/>
                    <a:gd name="connsiteX10" fmla="*/ 738283 w 738283"/>
                    <a:gd name="connsiteY10" fmla="*/ 40754 h 201873"/>
                    <a:gd name="connsiteX11" fmla="*/ 426627 w 738283"/>
                    <a:gd name="connsiteY11" fmla="*/ 948 h 201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8283" h="201873">
                      <a:moveTo>
                        <a:pt x="426627" y="948"/>
                      </a:moveTo>
                      <a:cubicBezTo>
                        <a:pt x="419976" y="0"/>
                        <a:pt x="413324" y="0"/>
                        <a:pt x="406673" y="0"/>
                      </a:cubicBezTo>
                      <a:cubicBezTo>
                        <a:pt x="404773" y="0"/>
                        <a:pt x="401922" y="0"/>
                        <a:pt x="400022" y="0"/>
                      </a:cubicBezTo>
                      <a:lnTo>
                        <a:pt x="0" y="36015"/>
                      </a:lnTo>
                      <a:lnTo>
                        <a:pt x="0" y="161119"/>
                      </a:lnTo>
                      <a:lnTo>
                        <a:pt x="312606" y="200925"/>
                      </a:lnTo>
                      <a:cubicBezTo>
                        <a:pt x="319258" y="201873"/>
                        <a:pt x="325909" y="201873"/>
                        <a:pt x="331610" y="201873"/>
                      </a:cubicBezTo>
                      <a:lnTo>
                        <a:pt x="331610" y="201873"/>
                      </a:lnTo>
                      <a:cubicBezTo>
                        <a:pt x="333510" y="201873"/>
                        <a:pt x="336361" y="201873"/>
                        <a:pt x="338261" y="201873"/>
                      </a:cubicBezTo>
                      <a:lnTo>
                        <a:pt x="738283" y="165858"/>
                      </a:lnTo>
                      <a:lnTo>
                        <a:pt x="738283" y="40754"/>
                      </a:lnTo>
                      <a:lnTo>
                        <a:pt x="426627" y="948"/>
                      </a:lnTo>
                      <a:close/>
                    </a:path>
                  </a:pathLst>
                </a:custGeom>
                <a:solidFill>
                  <a:srgbClr val="FFBC2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87467C23-4409-2434-5CF1-16283F242699}"/>
                    </a:ext>
                  </a:extLst>
                </p:cNvPr>
                <p:cNvSpPr/>
                <p:nvPr/>
              </p:nvSpPr>
              <p:spPr>
                <a:xfrm>
                  <a:off x="4747707" y="3330432"/>
                  <a:ext cx="405723" cy="200925"/>
                </a:xfrm>
                <a:custGeom>
                  <a:avLst/>
                  <a:gdLst>
                    <a:gd name="connsiteX0" fmla="*/ 0 w 405723"/>
                    <a:gd name="connsiteY0" fmla="*/ 35067 h 200925"/>
                    <a:gd name="connsiteX1" fmla="*/ 0 w 405723"/>
                    <a:gd name="connsiteY1" fmla="*/ 160172 h 200925"/>
                    <a:gd name="connsiteX2" fmla="*/ 312606 w 405723"/>
                    <a:gd name="connsiteY2" fmla="*/ 199978 h 200925"/>
                    <a:gd name="connsiteX3" fmla="*/ 331610 w 405723"/>
                    <a:gd name="connsiteY3" fmla="*/ 200925 h 200925"/>
                    <a:gd name="connsiteX4" fmla="*/ 405723 w 405723"/>
                    <a:gd name="connsiteY4" fmla="*/ 0 h 200925"/>
                    <a:gd name="connsiteX5" fmla="*/ 399072 w 405723"/>
                    <a:gd name="connsiteY5" fmla="*/ 0 h 200925"/>
                    <a:gd name="connsiteX6" fmla="*/ 0 w 405723"/>
                    <a:gd name="connsiteY6" fmla="*/ 35067 h 200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05723" h="200925">
                      <a:moveTo>
                        <a:pt x="0" y="35067"/>
                      </a:moveTo>
                      <a:lnTo>
                        <a:pt x="0" y="160172"/>
                      </a:lnTo>
                      <a:lnTo>
                        <a:pt x="312606" y="199978"/>
                      </a:lnTo>
                      <a:cubicBezTo>
                        <a:pt x="319258" y="200925"/>
                        <a:pt x="325909" y="200925"/>
                        <a:pt x="331610" y="200925"/>
                      </a:cubicBezTo>
                      <a:lnTo>
                        <a:pt x="405723" y="0"/>
                      </a:lnTo>
                      <a:cubicBezTo>
                        <a:pt x="403823" y="0"/>
                        <a:pt x="400972" y="0"/>
                        <a:pt x="399072" y="0"/>
                      </a:cubicBezTo>
                      <a:lnTo>
                        <a:pt x="0" y="35067"/>
                      </a:lnTo>
                      <a:close/>
                    </a:path>
                  </a:pathLst>
                </a:custGeom>
                <a:solidFill>
                  <a:srgbClr val="FFB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4" name="Graphic 13">
                <a:extLst>
                  <a:ext uri="{FF2B5EF4-FFF2-40B4-BE49-F238E27FC236}">
                    <a16:creationId xmlns:a16="http://schemas.microsoft.com/office/drawing/2014/main" id="{48FE0A12-656D-EDD4-4701-BD7DEE34530D}"/>
                  </a:ext>
                </a:extLst>
              </p:cNvPr>
              <p:cNvGrpSpPr/>
              <p:nvPr/>
            </p:nvGrpSpPr>
            <p:grpSpPr>
              <a:xfrm>
                <a:off x="4747707" y="3069425"/>
                <a:ext cx="737332" cy="243000"/>
                <a:chOff x="4747707" y="3069425"/>
                <a:chExt cx="737332" cy="243000"/>
              </a:xfrm>
            </p:grpSpPr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77D98CEF-C3E8-D3AA-F4BB-C006A499B5B0}"/>
                    </a:ext>
                  </a:extLst>
                </p:cNvPr>
                <p:cNvSpPr/>
                <p:nvPr/>
              </p:nvSpPr>
              <p:spPr>
                <a:xfrm>
                  <a:off x="4747707" y="3070372"/>
                  <a:ext cx="737332" cy="242052"/>
                </a:xfrm>
                <a:custGeom>
                  <a:avLst/>
                  <a:gdLst>
                    <a:gd name="connsiteX0" fmla="*/ 550149 w 737332"/>
                    <a:gd name="connsiteY0" fmla="*/ 18381 h 242052"/>
                    <a:gd name="connsiteX1" fmla="*/ 502641 w 737332"/>
                    <a:gd name="connsiteY1" fmla="*/ 1321 h 242052"/>
                    <a:gd name="connsiteX2" fmla="*/ 502641 w 737332"/>
                    <a:gd name="connsiteY2" fmla="*/ 1321 h 242052"/>
                    <a:gd name="connsiteX3" fmla="*/ 461783 w 737332"/>
                    <a:gd name="connsiteY3" fmla="*/ 2269 h 242052"/>
                    <a:gd name="connsiteX4" fmla="*/ 0 w 737332"/>
                    <a:gd name="connsiteY4" fmla="*/ 94202 h 242052"/>
                    <a:gd name="connsiteX5" fmla="*/ 0 w 737332"/>
                    <a:gd name="connsiteY5" fmla="*/ 236366 h 242052"/>
                    <a:gd name="connsiteX6" fmla="*/ 405723 w 737332"/>
                    <a:gd name="connsiteY6" fmla="*/ 190873 h 242052"/>
                    <a:gd name="connsiteX7" fmla="*/ 422826 w 737332"/>
                    <a:gd name="connsiteY7" fmla="*/ 189926 h 242052"/>
                    <a:gd name="connsiteX8" fmla="*/ 431378 w 737332"/>
                    <a:gd name="connsiteY8" fmla="*/ 189926 h 242052"/>
                    <a:gd name="connsiteX9" fmla="*/ 431378 w 737332"/>
                    <a:gd name="connsiteY9" fmla="*/ 189926 h 242052"/>
                    <a:gd name="connsiteX10" fmla="*/ 449431 w 737332"/>
                    <a:gd name="connsiteY10" fmla="*/ 191821 h 242052"/>
                    <a:gd name="connsiteX11" fmla="*/ 737333 w 737332"/>
                    <a:gd name="connsiteY11" fmla="*/ 242052 h 242052"/>
                    <a:gd name="connsiteX12" fmla="*/ 737333 w 737332"/>
                    <a:gd name="connsiteY12" fmla="*/ 135903 h 242052"/>
                    <a:gd name="connsiteX13" fmla="*/ 550149 w 737332"/>
                    <a:gd name="connsiteY13" fmla="*/ 18381 h 242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37332" h="242052">
                      <a:moveTo>
                        <a:pt x="550149" y="18381"/>
                      </a:moveTo>
                      <a:cubicBezTo>
                        <a:pt x="535897" y="8903"/>
                        <a:pt x="519744" y="3217"/>
                        <a:pt x="502641" y="1321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1424" y="189926"/>
                        <a:pt x="417125" y="189926"/>
                        <a:pt x="422826" y="189926"/>
                      </a:cubicBezTo>
                      <a:cubicBezTo>
                        <a:pt x="425677" y="189926"/>
                        <a:pt x="428527" y="189926"/>
                        <a:pt x="431378" y="189926"/>
                      </a:cubicBezTo>
                      <a:lnTo>
                        <a:pt x="431378" y="189926"/>
                      </a:lnTo>
                      <a:cubicBezTo>
                        <a:pt x="438029" y="189926"/>
                        <a:pt x="443730" y="190873"/>
                        <a:pt x="449431" y="191821"/>
                      </a:cubicBezTo>
                      <a:lnTo>
                        <a:pt x="737333" y="242052"/>
                      </a:lnTo>
                      <a:lnTo>
                        <a:pt x="737333" y="135903"/>
                      </a:lnTo>
                      <a:lnTo>
                        <a:pt x="550149" y="18381"/>
                      </a:lnTo>
                      <a:close/>
                    </a:path>
                  </a:pathLst>
                </a:custGeom>
                <a:solidFill>
                  <a:srgbClr val="0080E7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40DF33DB-858D-5DA5-C9F5-3720252DB6FF}"/>
                    </a:ext>
                  </a:extLst>
                </p:cNvPr>
                <p:cNvSpPr/>
                <p:nvPr/>
              </p:nvSpPr>
              <p:spPr>
                <a:xfrm>
                  <a:off x="4747707" y="3069425"/>
                  <a:ext cx="502640" cy="236365"/>
                </a:xfrm>
                <a:custGeom>
                  <a:avLst/>
                  <a:gdLst>
                    <a:gd name="connsiteX0" fmla="*/ 423776 w 502640"/>
                    <a:gd name="connsiteY0" fmla="*/ 190873 h 236365"/>
                    <a:gd name="connsiteX1" fmla="*/ 432328 w 502640"/>
                    <a:gd name="connsiteY1" fmla="*/ 190873 h 236365"/>
                    <a:gd name="connsiteX2" fmla="*/ 502641 w 502640"/>
                    <a:gd name="connsiteY2" fmla="*/ 1321 h 236365"/>
                    <a:gd name="connsiteX3" fmla="*/ 461783 w 502640"/>
                    <a:gd name="connsiteY3" fmla="*/ 2269 h 236365"/>
                    <a:gd name="connsiteX4" fmla="*/ 0 w 502640"/>
                    <a:gd name="connsiteY4" fmla="*/ 94202 h 236365"/>
                    <a:gd name="connsiteX5" fmla="*/ 0 w 502640"/>
                    <a:gd name="connsiteY5" fmla="*/ 236366 h 236365"/>
                    <a:gd name="connsiteX6" fmla="*/ 405723 w 502640"/>
                    <a:gd name="connsiteY6" fmla="*/ 190873 h 236365"/>
                    <a:gd name="connsiteX7" fmla="*/ 423776 w 502640"/>
                    <a:gd name="connsiteY7" fmla="*/ 190873 h 23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2640" h="236365">
                      <a:moveTo>
                        <a:pt x="423776" y="190873"/>
                      </a:moveTo>
                      <a:cubicBezTo>
                        <a:pt x="426627" y="190873"/>
                        <a:pt x="429477" y="190873"/>
                        <a:pt x="432328" y="190873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2374" y="190873"/>
                        <a:pt x="418075" y="190873"/>
                        <a:pt x="423776" y="190873"/>
                      </a:cubicBezTo>
                      <a:close/>
                    </a:path>
                  </a:pathLst>
                </a:custGeom>
                <a:solidFill>
                  <a:srgbClr val="006CEA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18271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minimum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6F6ABC34-45EB-6091-DF8D-03A3DA5BB5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708" y="0"/>
            <a:ext cx="12212708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1939825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DA64B002-07F4-1748-ADFC-1692B533CC60}" type="datetime1">
              <a:rPr lang="sv-SE" noProof="0" smtClean="0"/>
              <a:t>2024-02-23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FBCD10E-932A-472F-8D90-1B52FB8E26F6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1784350"/>
            <a:ext cx="5724525" cy="4255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secondary heading</a:t>
            </a:r>
          </a:p>
        </p:txBody>
      </p:sp>
      <p:grpSp>
        <p:nvGrpSpPr>
          <p:cNvPr id="15" name="Logo">
            <a:extLst>
              <a:ext uri="{FF2B5EF4-FFF2-40B4-BE49-F238E27FC236}">
                <a16:creationId xmlns:a16="http://schemas.microsoft.com/office/drawing/2014/main" id="{E84D83E6-7DA1-9BF5-7A1C-527C2BBB69D7}"/>
              </a:ext>
            </a:extLst>
          </p:cNvPr>
          <p:cNvGrpSpPr>
            <a:grpSpLocks noChangeAspect="1"/>
          </p:cNvGrpSpPr>
          <p:nvPr/>
        </p:nvGrpSpPr>
        <p:grpSpPr>
          <a:xfrm>
            <a:off x="265530" y="266173"/>
            <a:ext cx="1452509" cy="388800"/>
            <a:chOff x="4747707" y="3069425"/>
            <a:chExt cx="2693735" cy="721045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9756CB2-4D89-45E7-266E-5BE944B1CC96}"/>
                </a:ext>
              </a:extLst>
            </p:cNvPr>
            <p:cNvSpPr/>
            <p:nvPr/>
          </p:nvSpPr>
          <p:spPr>
            <a:xfrm>
              <a:off x="5664622" y="3133298"/>
              <a:ext cx="1776820" cy="594246"/>
            </a:xfrm>
            <a:custGeom>
              <a:avLst/>
              <a:gdLst>
                <a:gd name="connsiteX0" fmla="*/ 878908 w 1776820"/>
                <a:gd name="connsiteY0" fmla="*/ 378157 h 594246"/>
                <a:gd name="connsiteX1" fmla="*/ 673671 w 1776820"/>
                <a:gd name="connsiteY1" fmla="*/ 163015 h 594246"/>
                <a:gd name="connsiteX2" fmla="*/ 468434 w 1776820"/>
                <a:gd name="connsiteY2" fmla="*/ 378157 h 594246"/>
                <a:gd name="connsiteX3" fmla="*/ 673671 w 1776820"/>
                <a:gd name="connsiteY3" fmla="*/ 593298 h 594246"/>
                <a:gd name="connsiteX4" fmla="*/ 867506 w 1776820"/>
                <a:gd name="connsiteY4" fmla="*/ 451134 h 594246"/>
                <a:gd name="connsiteX5" fmla="*/ 785792 w 1776820"/>
                <a:gd name="connsiteY5" fmla="*/ 451134 h 594246"/>
                <a:gd name="connsiteX6" fmla="*/ 673671 w 1776820"/>
                <a:gd name="connsiteY6" fmla="*/ 523164 h 594246"/>
                <a:gd name="connsiteX7" fmla="*/ 547299 w 1776820"/>
                <a:gd name="connsiteY7" fmla="*/ 392373 h 594246"/>
                <a:gd name="connsiteX8" fmla="*/ 877958 w 1776820"/>
                <a:gd name="connsiteY8" fmla="*/ 392373 h 594246"/>
                <a:gd name="connsiteX9" fmla="*/ 878908 w 1776820"/>
                <a:gd name="connsiteY9" fmla="*/ 378157 h 594246"/>
                <a:gd name="connsiteX10" fmla="*/ 553000 w 1776820"/>
                <a:gd name="connsiteY10" fmla="*/ 333612 h 594246"/>
                <a:gd name="connsiteX11" fmla="*/ 675572 w 1776820"/>
                <a:gd name="connsiteY11" fmla="*/ 227463 h 594246"/>
                <a:gd name="connsiteX12" fmla="*/ 798144 w 1776820"/>
                <a:gd name="connsiteY12" fmla="*/ 333612 h 594246"/>
                <a:gd name="connsiteX13" fmla="*/ 553000 w 1776820"/>
                <a:gd name="connsiteY13" fmla="*/ 333612 h 594246"/>
                <a:gd name="connsiteX14" fmla="*/ 0 w 1776820"/>
                <a:gd name="connsiteY14" fmla="*/ 394269 h 594246"/>
                <a:gd name="connsiteX15" fmla="*/ 83615 w 1776820"/>
                <a:gd name="connsiteY15" fmla="*/ 394269 h 594246"/>
                <a:gd name="connsiteX16" fmla="*/ 221390 w 1776820"/>
                <a:gd name="connsiteY16" fmla="*/ 516530 h 594246"/>
                <a:gd name="connsiteX17" fmla="*/ 347763 w 1776820"/>
                <a:gd name="connsiteY17" fmla="*/ 425545 h 594246"/>
                <a:gd name="connsiteX18" fmla="*/ 18053 w 1776820"/>
                <a:gd name="connsiteY18" fmla="*/ 156381 h 594246"/>
                <a:gd name="connsiteX19" fmla="*/ 216639 w 1776820"/>
                <a:gd name="connsiteY19" fmla="*/ 0 h 594246"/>
                <a:gd name="connsiteX20" fmla="*/ 424726 w 1776820"/>
                <a:gd name="connsiteY20" fmla="*/ 175336 h 594246"/>
                <a:gd name="connsiteX21" fmla="*/ 341111 w 1776820"/>
                <a:gd name="connsiteY21" fmla="*/ 175336 h 594246"/>
                <a:gd name="connsiteX22" fmla="*/ 217589 w 1776820"/>
                <a:gd name="connsiteY22" fmla="*/ 76769 h 594246"/>
                <a:gd name="connsiteX23" fmla="*/ 105469 w 1776820"/>
                <a:gd name="connsiteY23" fmla="*/ 157328 h 594246"/>
                <a:gd name="connsiteX24" fmla="*/ 437079 w 1776820"/>
                <a:gd name="connsiteY24" fmla="*/ 425545 h 594246"/>
                <a:gd name="connsiteX25" fmla="*/ 222340 w 1776820"/>
                <a:gd name="connsiteY25" fmla="*/ 594246 h 594246"/>
                <a:gd name="connsiteX26" fmla="*/ 0 w 1776820"/>
                <a:gd name="connsiteY26" fmla="*/ 394269 h 594246"/>
                <a:gd name="connsiteX27" fmla="*/ 915965 w 1776820"/>
                <a:gd name="connsiteY27" fmla="*/ 378157 h 594246"/>
                <a:gd name="connsiteX28" fmla="*/ 1124052 w 1776820"/>
                <a:gd name="connsiteY28" fmla="*/ 163015 h 594246"/>
                <a:gd name="connsiteX29" fmla="*/ 1318838 w 1776820"/>
                <a:gd name="connsiteY29" fmla="*/ 315604 h 594246"/>
                <a:gd name="connsiteX30" fmla="*/ 1238073 w 1776820"/>
                <a:gd name="connsiteY30" fmla="*/ 315604 h 594246"/>
                <a:gd name="connsiteX31" fmla="*/ 1125953 w 1776820"/>
                <a:gd name="connsiteY31" fmla="*/ 233149 h 594246"/>
                <a:gd name="connsiteX32" fmla="*/ 1000530 w 1776820"/>
                <a:gd name="connsiteY32" fmla="*/ 378157 h 594246"/>
                <a:gd name="connsiteX33" fmla="*/ 1125953 w 1776820"/>
                <a:gd name="connsiteY33" fmla="*/ 523164 h 594246"/>
                <a:gd name="connsiteX34" fmla="*/ 1239023 w 1776820"/>
                <a:gd name="connsiteY34" fmla="*/ 446396 h 594246"/>
                <a:gd name="connsiteX35" fmla="*/ 1318838 w 1776820"/>
                <a:gd name="connsiteY35" fmla="*/ 446396 h 594246"/>
                <a:gd name="connsiteX36" fmla="*/ 1124052 w 1776820"/>
                <a:gd name="connsiteY36" fmla="*/ 594246 h 594246"/>
                <a:gd name="connsiteX37" fmla="*/ 915965 w 1776820"/>
                <a:gd name="connsiteY37" fmla="*/ 378157 h 594246"/>
                <a:gd name="connsiteX38" fmla="*/ 1345442 w 1776820"/>
                <a:gd name="connsiteY38" fmla="*/ 378157 h 594246"/>
                <a:gd name="connsiteX39" fmla="*/ 1561131 w 1776820"/>
                <a:gd name="connsiteY39" fmla="*/ 163015 h 594246"/>
                <a:gd name="connsiteX40" fmla="*/ 1776820 w 1776820"/>
                <a:gd name="connsiteY40" fmla="*/ 378157 h 594246"/>
                <a:gd name="connsiteX41" fmla="*/ 1561131 w 1776820"/>
                <a:gd name="connsiteY41" fmla="*/ 593298 h 594246"/>
                <a:gd name="connsiteX42" fmla="*/ 1345442 w 1776820"/>
                <a:gd name="connsiteY42" fmla="*/ 378157 h 594246"/>
                <a:gd name="connsiteX43" fmla="*/ 1694155 w 1776820"/>
                <a:gd name="connsiteY43" fmla="*/ 378157 h 594246"/>
                <a:gd name="connsiteX44" fmla="*/ 1561131 w 1776820"/>
                <a:gd name="connsiteY44" fmla="*/ 233149 h 594246"/>
                <a:gd name="connsiteX45" fmla="*/ 1427157 w 1776820"/>
                <a:gd name="connsiteY45" fmla="*/ 378157 h 594246"/>
                <a:gd name="connsiteX46" fmla="*/ 1561131 w 1776820"/>
                <a:gd name="connsiteY46" fmla="*/ 523164 h 594246"/>
                <a:gd name="connsiteX47" fmla="*/ 1694155 w 1776820"/>
                <a:gd name="connsiteY47" fmla="*/ 378157 h 59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776820" h="594246">
                  <a:moveTo>
                    <a:pt x="878908" y="378157"/>
                  </a:moveTo>
                  <a:cubicBezTo>
                    <a:pt x="878908" y="253052"/>
                    <a:pt x="793393" y="163015"/>
                    <a:pt x="673671" y="163015"/>
                  </a:cubicBezTo>
                  <a:cubicBezTo>
                    <a:pt x="554900" y="163015"/>
                    <a:pt x="468434" y="253052"/>
                    <a:pt x="468434" y="378157"/>
                  </a:cubicBezTo>
                  <a:cubicBezTo>
                    <a:pt x="468434" y="503261"/>
                    <a:pt x="553950" y="593298"/>
                    <a:pt x="673671" y="593298"/>
                  </a:cubicBezTo>
                  <a:cubicBezTo>
                    <a:pt x="767738" y="593298"/>
                    <a:pt x="840901" y="536433"/>
                    <a:pt x="867506" y="451134"/>
                  </a:cubicBezTo>
                  <a:lnTo>
                    <a:pt x="785792" y="451134"/>
                  </a:lnTo>
                  <a:cubicBezTo>
                    <a:pt x="765838" y="495679"/>
                    <a:pt x="724981" y="523164"/>
                    <a:pt x="673671" y="523164"/>
                  </a:cubicBezTo>
                  <a:cubicBezTo>
                    <a:pt x="602408" y="523164"/>
                    <a:pt x="553000" y="470090"/>
                    <a:pt x="547299" y="392373"/>
                  </a:cubicBezTo>
                  <a:lnTo>
                    <a:pt x="877958" y="392373"/>
                  </a:lnTo>
                  <a:cubicBezTo>
                    <a:pt x="878908" y="387634"/>
                    <a:pt x="878908" y="382895"/>
                    <a:pt x="878908" y="378157"/>
                  </a:cubicBezTo>
                  <a:close/>
                  <a:moveTo>
                    <a:pt x="553000" y="333612"/>
                  </a:moveTo>
                  <a:cubicBezTo>
                    <a:pt x="562501" y="271060"/>
                    <a:pt x="610960" y="227463"/>
                    <a:pt x="675572" y="227463"/>
                  </a:cubicBezTo>
                  <a:cubicBezTo>
                    <a:pt x="740183" y="227463"/>
                    <a:pt x="788642" y="271060"/>
                    <a:pt x="798144" y="333612"/>
                  </a:cubicBezTo>
                  <a:lnTo>
                    <a:pt x="553000" y="333612"/>
                  </a:lnTo>
                  <a:close/>
                  <a:moveTo>
                    <a:pt x="0" y="394269"/>
                  </a:moveTo>
                  <a:lnTo>
                    <a:pt x="83615" y="394269"/>
                  </a:lnTo>
                  <a:cubicBezTo>
                    <a:pt x="90266" y="469142"/>
                    <a:pt x="139675" y="516530"/>
                    <a:pt x="221390" y="516530"/>
                  </a:cubicBezTo>
                  <a:cubicBezTo>
                    <a:pt x="294553" y="516530"/>
                    <a:pt x="347763" y="488097"/>
                    <a:pt x="347763" y="425545"/>
                  </a:cubicBezTo>
                  <a:cubicBezTo>
                    <a:pt x="347763" y="286224"/>
                    <a:pt x="18053" y="369627"/>
                    <a:pt x="18053" y="156381"/>
                  </a:cubicBezTo>
                  <a:cubicBezTo>
                    <a:pt x="18053" y="63500"/>
                    <a:pt x="99768" y="0"/>
                    <a:pt x="216639" y="0"/>
                  </a:cubicBezTo>
                  <a:cubicBezTo>
                    <a:pt x="335410" y="0"/>
                    <a:pt x="417125" y="69187"/>
                    <a:pt x="424726" y="175336"/>
                  </a:cubicBezTo>
                  <a:lnTo>
                    <a:pt x="341111" y="175336"/>
                  </a:lnTo>
                  <a:cubicBezTo>
                    <a:pt x="335410" y="115627"/>
                    <a:pt x="288852" y="76769"/>
                    <a:pt x="217589" y="76769"/>
                  </a:cubicBezTo>
                  <a:cubicBezTo>
                    <a:pt x="148227" y="76769"/>
                    <a:pt x="105469" y="108045"/>
                    <a:pt x="105469" y="157328"/>
                  </a:cubicBezTo>
                  <a:cubicBezTo>
                    <a:pt x="105469" y="298545"/>
                    <a:pt x="437079" y="204716"/>
                    <a:pt x="437079" y="425545"/>
                  </a:cubicBezTo>
                  <a:cubicBezTo>
                    <a:pt x="437079" y="531694"/>
                    <a:pt x="347763" y="594246"/>
                    <a:pt x="222340" y="594246"/>
                  </a:cubicBezTo>
                  <a:cubicBezTo>
                    <a:pt x="90266" y="593298"/>
                    <a:pt x="6651" y="514634"/>
                    <a:pt x="0" y="394269"/>
                  </a:cubicBezTo>
                  <a:close/>
                  <a:moveTo>
                    <a:pt x="915965" y="378157"/>
                  </a:moveTo>
                  <a:cubicBezTo>
                    <a:pt x="915965" y="262530"/>
                    <a:pt x="991979" y="163015"/>
                    <a:pt x="1124052" y="163015"/>
                  </a:cubicBezTo>
                  <a:cubicBezTo>
                    <a:pt x="1221920" y="163015"/>
                    <a:pt x="1306485" y="220828"/>
                    <a:pt x="1318838" y="315604"/>
                  </a:cubicBezTo>
                  <a:lnTo>
                    <a:pt x="1238073" y="315604"/>
                  </a:lnTo>
                  <a:cubicBezTo>
                    <a:pt x="1230472" y="268216"/>
                    <a:pt x="1182013" y="233149"/>
                    <a:pt x="1125953" y="233149"/>
                  </a:cubicBezTo>
                  <a:cubicBezTo>
                    <a:pt x="1042338" y="233149"/>
                    <a:pt x="1000530" y="297597"/>
                    <a:pt x="1000530" y="378157"/>
                  </a:cubicBezTo>
                  <a:cubicBezTo>
                    <a:pt x="1000530" y="458716"/>
                    <a:pt x="1043288" y="523164"/>
                    <a:pt x="1125953" y="523164"/>
                  </a:cubicBezTo>
                  <a:cubicBezTo>
                    <a:pt x="1182963" y="523164"/>
                    <a:pt x="1225721" y="493784"/>
                    <a:pt x="1239023" y="446396"/>
                  </a:cubicBezTo>
                  <a:lnTo>
                    <a:pt x="1318838" y="446396"/>
                  </a:lnTo>
                  <a:cubicBezTo>
                    <a:pt x="1305535" y="534537"/>
                    <a:pt x="1230472" y="594246"/>
                    <a:pt x="1124052" y="594246"/>
                  </a:cubicBezTo>
                  <a:cubicBezTo>
                    <a:pt x="991028" y="593298"/>
                    <a:pt x="915965" y="492836"/>
                    <a:pt x="915965" y="378157"/>
                  </a:cubicBezTo>
                  <a:close/>
                  <a:moveTo>
                    <a:pt x="1345442" y="378157"/>
                  </a:moveTo>
                  <a:cubicBezTo>
                    <a:pt x="1345442" y="253052"/>
                    <a:pt x="1435709" y="163015"/>
                    <a:pt x="1561131" y="163015"/>
                  </a:cubicBezTo>
                  <a:cubicBezTo>
                    <a:pt x="1686554" y="163015"/>
                    <a:pt x="1776820" y="253052"/>
                    <a:pt x="1776820" y="378157"/>
                  </a:cubicBezTo>
                  <a:cubicBezTo>
                    <a:pt x="1776820" y="503261"/>
                    <a:pt x="1687504" y="593298"/>
                    <a:pt x="1561131" y="593298"/>
                  </a:cubicBezTo>
                  <a:cubicBezTo>
                    <a:pt x="1435709" y="593298"/>
                    <a:pt x="1345442" y="503261"/>
                    <a:pt x="1345442" y="378157"/>
                  </a:cubicBezTo>
                  <a:close/>
                  <a:moveTo>
                    <a:pt x="1694155" y="378157"/>
                  </a:moveTo>
                  <a:cubicBezTo>
                    <a:pt x="1694155" y="292858"/>
                    <a:pt x="1639996" y="233149"/>
                    <a:pt x="1561131" y="233149"/>
                  </a:cubicBezTo>
                  <a:cubicBezTo>
                    <a:pt x="1481317" y="233149"/>
                    <a:pt x="1427157" y="292858"/>
                    <a:pt x="1427157" y="378157"/>
                  </a:cubicBezTo>
                  <a:cubicBezTo>
                    <a:pt x="1427157" y="463455"/>
                    <a:pt x="1481317" y="523164"/>
                    <a:pt x="1561131" y="523164"/>
                  </a:cubicBezTo>
                  <a:cubicBezTo>
                    <a:pt x="1640945" y="523164"/>
                    <a:pt x="1694155" y="463455"/>
                    <a:pt x="1694155" y="378157"/>
                  </a:cubicBezTo>
                  <a:close/>
                </a:path>
              </a:pathLst>
            </a:custGeom>
            <a:solidFill>
              <a:srgbClr val="000000"/>
            </a:solidFill>
            <a:ln w="95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17" name="Graphic 13">
              <a:extLst>
                <a:ext uri="{FF2B5EF4-FFF2-40B4-BE49-F238E27FC236}">
                  <a16:creationId xmlns:a16="http://schemas.microsoft.com/office/drawing/2014/main" id="{E6684876-B18C-EC6E-D3F5-B2D2CC972387}"/>
                </a:ext>
              </a:extLst>
            </p:cNvPr>
            <p:cNvGrpSpPr/>
            <p:nvPr/>
          </p:nvGrpSpPr>
          <p:grpSpPr>
            <a:xfrm>
              <a:off x="4747707" y="3069425"/>
              <a:ext cx="739233" cy="721045"/>
              <a:chOff x="4747707" y="3069425"/>
              <a:chExt cx="739233" cy="721045"/>
            </a:xfrm>
          </p:grpSpPr>
          <p:grpSp>
            <p:nvGrpSpPr>
              <p:cNvPr id="18" name="Graphic 13">
                <a:extLst>
                  <a:ext uri="{FF2B5EF4-FFF2-40B4-BE49-F238E27FC236}">
                    <a16:creationId xmlns:a16="http://schemas.microsoft.com/office/drawing/2014/main" id="{77A7EF75-E35E-0AD2-530A-59B058CAEEF9}"/>
                  </a:ext>
                </a:extLst>
              </p:cNvPr>
              <p:cNvGrpSpPr/>
              <p:nvPr/>
            </p:nvGrpSpPr>
            <p:grpSpPr>
              <a:xfrm>
                <a:off x="4747707" y="3547470"/>
                <a:ext cx="739233" cy="243000"/>
                <a:chOff x="4747707" y="3547470"/>
                <a:chExt cx="739233" cy="243000"/>
              </a:xfrm>
            </p:grpSpPr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8CC39FDF-4DFE-C4B4-F561-F1C4E00DF109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739233" cy="243000"/>
                </a:xfrm>
                <a:custGeom>
                  <a:avLst/>
                  <a:gdLst>
                    <a:gd name="connsiteX0" fmla="*/ 333510 w 739233"/>
                    <a:gd name="connsiteY0" fmla="*/ 52127 h 243000"/>
                    <a:gd name="connsiteX1" fmla="*/ 306905 w 739233"/>
                    <a:gd name="connsiteY1" fmla="*/ 53075 h 243000"/>
                    <a:gd name="connsiteX2" fmla="*/ 306905 w 739233"/>
                    <a:gd name="connsiteY2" fmla="*/ 53075 h 243000"/>
                    <a:gd name="connsiteX3" fmla="*/ 288852 w 739233"/>
                    <a:gd name="connsiteY3" fmla="*/ 51179 h 243000"/>
                    <a:gd name="connsiteX4" fmla="*/ 0 w 739233"/>
                    <a:gd name="connsiteY4" fmla="*/ 0 h 243000"/>
                    <a:gd name="connsiteX5" fmla="*/ 0 w 739233"/>
                    <a:gd name="connsiteY5" fmla="*/ 107097 h 243000"/>
                    <a:gd name="connsiteX6" fmla="*/ 189084 w 739233"/>
                    <a:gd name="connsiteY6" fmla="*/ 224619 h 243000"/>
                    <a:gd name="connsiteX7" fmla="*/ 236593 w 739233"/>
                    <a:gd name="connsiteY7" fmla="*/ 241679 h 243000"/>
                    <a:gd name="connsiteX8" fmla="*/ 236593 w 739233"/>
                    <a:gd name="connsiteY8" fmla="*/ 241679 h 243000"/>
                    <a:gd name="connsiteX9" fmla="*/ 277450 w 739233"/>
                    <a:gd name="connsiteY9" fmla="*/ 240731 h 243000"/>
                    <a:gd name="connsiteX10" fmla="*/ 739233 w 739233"/>
                    <a:gd name="connsiteY10" fmla="*/ 148798 h 243000"/>
                    <a:gd name="connsiteX11" fmla="*/ 739233 w 739233"/>
                    <a:gd name="connsiteY11" fmla="*/ 6634 h 243000"/>
                    <a:gd name="connsiteX12" fmla="*/ 333510 w 739233"/>
                    <a:gd name="connsiteY12" fmla="*/ 52127 h 24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9233" h="243000">
                      <a:moveTo>
                        <a:pt x="333510" y="52127"/>
                      </a:moveTo>
                      <a:cubicBezTo>
                        <a:pt x="324959" y="53075"/>
                        <a:pt x="315457" y="53075"/>
                        <a:pt x="306905" y="53075"/>
                      </a:cubicBezTo>
                      <a:lnTo>
                        <a:pt x="306905" y="53075"/>
                      </a:lnTo>
                      <a:cubicBezTo>
                        <a:pt x="301204" y="53075"/>
                        <a:pt x="294553" y="52127"/>
                        <a:pt x="288852" y="51179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3337" y="234097"/>
                        <a:pt x="219490" y="239784"/>
                        <a:pt x="236593" y="241679"/>
                      </a:cubicBezTo>
                      <a:lnTo>
                        <a:pt x="236593" y="241679"/>
                      </a:lnTo>
                      <a:cubicBezTo>
                        <a:pt x="249895" y="243575"/>
                        <a:pt x="264148" y="243575"/>
                        <a:pt x="277450" y="240731"/>
                      </a:cubicBezTo>
                      <a:lnTo>
                        <a:pt x="739233" y="148798"/>
                      </a:lnTo>
                      <a:lnTo>
                        <a:pt x="739233" y="6634"/>
                      </a:lnTo>
                      <a:lnTo>
                        <a:pt x="333510" y="52127"/>
                      </a:lnTo>
                      <a:close/>
                    </a:path>
                  </a:pathLst>
                </a:custGeom>
                <a:solidFill>
                  <a:srgbClr val="FF444F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3D2AE42E-F59D-47C7-90BA-FBC01FBF5DF1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306905" cy="241679"/>
                </a:xfrm>
                <a:custGeom>
                  <a:avLst/>
                  <a:gdLst>
                    <a:gd name="connsiteX0" fmla="*/ 236593 w 306905"/>
                    <a:gd name="connsiteY0" fmla="*/ 241679 h 241679"/>
                    <a:gd name="connsiteX1" fmla="*/ 306905 w 306905"/>
                    <a:gd name="connsiteY1" fmla="*/ 52127 h 241679"/>
                    <a:gd name="connsiteX2" fmla="*/ 288852 w 306905"/>
                    <a:gd name="connsiteY2" fmla="*/ 50231 h 241679"/>
                    <a:gd name="connsiteX3" fmla="*/ 0 w 306905"/>
                    <a:gd name="connsiteY3" fmla="*/ 0 h 241679"/>
                    <a:gd name="connsiteX4" fmla="*/ 0 w 306905"/>
                    <a:gd name="connsiteY4" fmla="*/ 107097 h 241679"/>
                    <a:gd name="connsiteX5" fmla="*/ 189084 w 306905"/>
                    <a:gd name="connsiteY5" fmla="*/ 224619 h 241679"/>
                    <a:gd name="connsiteX6" fmla="*/ 236593 w 306905"/>
                    <a:gd name="connsiteY6" fmla="*/ 241679 h 24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6905" h="241679">
                      <a:moveTo>
                        <a:pt x="236593" y="241679"/>
                      </a:moveTo>
                      <a:lnTo>
                        <a:pt x="306905" y="52127"/>
                      </a:lnTo>
                      <a:cubicBezTo>
                        <a:pt x="301204" y="52127"/>
                        <a:pt x="294553" y="51179"/>
                        <a:pt x="288852" y="50231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4287" y="234097"/>
                        <a:pt x="219490" y="239784"/>
                        <a:pt x="236593" y="24167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1" name="Graphic 13">
                <a:extLst>
                  <a:ext uri="{FF2B5EF4-FFF2-40B4-BE49-F238E27FC236}">
                    <a16:creationId xmlns:a16="http://schemas.microsoft.com/office/drawing/2014/main" id="{8C80B322-F2BF-EE9E-8FD8-B2A9B8C23561}"/>
                  </a:ext>
                </a:extLst>
              </p:cNvPr>
              <p:cNvGrpSpPr/>
              <p:nvPr/>
            </p:nvGrpSpPr>
            <p:grpSpPr>
              <a:xfrm>
                <a:off x="4747707" y="3329485"/>
                <a:ext cx="738283" cy="201873"/>
                <a:chOff x="4747707" y="3329485"/>
                <a:chExt cx="738283" cy="201873"/>
              </a:xfrm>
            </p:grpSpPr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BEB219AC-531F-E968-AA4D-499949EB008B}"/>
                    </a:ext>
                  </a:extLst>
                </p:cNvPr>
                <p:cNvSpPr/>
                <p:nvPr/>
              </p:nvSpPr>
              <p:spPr>
                <a:xfrm>
                  <a:off x="4747707" y="3329485"/>
                  <a:ext cx="738283" cy="201873"/>
                </a:xfrm>
                <a:custGeom>
                  <a:avLst/>
                  <a:gdLst>
                    <a:gd name="connsiteX0" fmla="*/ 426627 w 738283"/>
                    <a:gd name="connsiteY0" fmla="*/ 948 h 201873"/>
                    <a:gd name="connsiteX1" fmla="*/ 406673 w 738283"/>
                    <a:gd name="connsiteY1" fmla="*/ 0 h 201873"/>
                    <a:gd name="connsiteX2" fmla="*/ 400022 w 738283"/>
                    <a:gd name="connsiteY2" fmla="*/ 0 h 201873"/>
                    <a:gd name="connsiteX3" fmla="*/ 0 w 738283"/>
                    <a:gd name="connsiteY3" fmla="*/ 36015 h 201873"/>
                    <a:gd name="connsiteX4" fmla="*/ 0 w 738283"/>
                    <a:gd name="connsiteY4" fmla="*/ 161119 h 201873"/>
                    <a:gd name="connsiteX5" fmla="*/ 312606 w 738283"/>
                    <a:gd name="connsiteY5" fmla="*/ 200925 h 201873"/>
                    <a:gd name="connsiteX6" fmla="*/ 331610 w 738283"/>
                    <a:gd name="connsiteY6" fmla="*/ 201873 h 201873"/>
                    <a:gd name="connsiteX7" fmla="*/ 331610 w 738283"/>
                    <a:gd name="connsiteY7" fmla="*/ 201873 h 201873"/>
                    <a:gd name="connsiteX8" fmla="*/ 338261 w 738283"/>
                    <a:gd name="connsiteY8" fmla="*/ 201873 h 201873"/>
                    <a:gd name="connsiteX9" fmla="*/ 738283 w 738283"/>
                    <a:gd name="connsiteY9" fmla="*/ 165858 h 201873"/>
                    <a:gd name="connsiteX10" fmla="*/ 738283 w 738283"/>
                    <a:gd name="connsiteY10" fmla="*/ 40754 h 201873"/>
                    <a:gd name="connsiteX11" fmla="*/ 426627 w 738283"/>
                    <a:gd name="connsiteY11" fmla="*/ 948 h 201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8283" h="201873">
                      <a:moveTo>
                        <a:pt x="426627" y="948"/>
                      </a:moveTo>
                      <a:cubicBezTo>
                        <a:pt x="419976" y="0"/>
                        <a:pt x="413324" y="0"/>
                        <a:pt x="406673" y="0"/>
                      </a:cubicBezTo>
                      <a:cubicBezTo>
                        <a:pt x="404773" y="0"/>
                        <a:pt x="401922" y="0"/>
                        <a:pt x="400022" y="0"/>
                      </a:cubicBezTo>
                      <a:lnTo>
                        <a:pt x="0" y="36015"/>
                      </a:lnTo>
                      <a:lnTo>
                        <a:pt x="0" y="161119"/>
                      </a:lnTo>
                      <a:lnTo>
                        <a:pt x="312606" y="200925"/>
                      </a:lnTo>
                      <a:cubicBezTo>
                        <a:pt x="319258" y="201873"/>
                        <a:pt x="325909" y="201873"/>
                        <a:pt x="331610" y="201873"/>
                      </a:cubicBezTo>
                      <a:lnTo>
                        <a:pt x="331610" y="201873"/>
                      </a:lnTo>
                      <a:cubicBezTo>
                        <a:pt x="333510" y="201873"/>
                        <a:pt x="336361" y="201873"/>
                        <a:pt x="338261" y="201873"/>
                      </a:cubicBezTo>
                      <a:lnTo>
                        <a:pt x="738283" y="165858"/>
                      </a:lnTo>
                      <a:lnTo>
                        <a:pt x="738283" y="40754"/>
                      </a:lnTo>
                      <a:lnTo>
                        <a:pt x="426627" y="948"/>
                      </a:lnTo>
                      <a:close/>
                    </a:path>
                  </a:pathLst>
                </a:custGeom>
                <a:solidFill>
                  <a:srgbClr val="FFBC2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87467C23-4409-2434-5CF1-16283F242699}"/>
                    </a:ext>
                  </a:extLst>
                </p:cNvPr>
                <p:cNvSpPr/>
                <p:nvPr/>
              </p:nvSpPr>
              <p:spPr>
                <a:xfrm>
                  <a:off x="4747707" y="3330432"/>
                  <a:ext cx="405723" cy="200925"/>
                </a:xfrm>
                <a:custGeom>
                  <a:avLst/>
                  <a:gdLst>
                    <a:gd name="connsiteX0" fmla="*/ 0 w 405723"/>
                    <a:gd name="connsiteY0" fmla="*/ 35067 h 200925"/>
                    <a:gd name="connsiteX1" fmla="*/ 0 w 405723"/>
                    <a:gd name="connsiteY1" fmla="*/ 160172 h 200925"/>
                    <a:gd name="connsiteX2" fmla="*/ 312606 w 405723"/>
                    <a:gd name="connsiteY2" fmla="*/ 199978 h 200925"/>
                    <a:gd name="connsiteX3" fmla="*/ 331610 w 405723"/>
                    <a:gd name="connsiteY3" fmla="*/ 200925 h 200925"/>
                    <a:gd name="connsiteX4" fmla="*/ 405723 w 405723"/>
                    <a:gd name="connsiteY4" fmla="*/ 0 h 200925"/>
                    <a:gd name="connsiteX5" fmla="*/ 399072 w 405723"/>
                    <a:gd name="connsiteY5" fmla="*/ 0 h 200925"/>
                    <a:gd name="connsiteX6" fmla="*/ 0 w 405723"/>
                    <a:gd name="connsiteY6" fmla="*/ 35067 h 200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05723" h="200925">
                      <a:moveTo>
                        <a:pt x="0" y="35067"/>
                      </a:moveTo>
                      <a:lnTo>
                        <a:pt x="0" y="160172"/>
                      </a:lnTo>
                      <a:lnTo>
                        <a:pt x="312606" y="199978"/>
                      </a:lnTo>
                      <a:cubicBezTo>
                        <a:pt x="319258" y="200925"/>
                        <a:pt x="325909" y="200925"/>
                        <a:pt x="331610" y="200925"/>
                      </a:cubicBezTo>
                      <a:lnTo>
                        <a:pt x="405723" y="0"/>
                      </a:lnTo>
                      <a:cubicBezTo>
                        <a:pt x="403823" y="0"/>
                        <a:pt x="400972" y="0"/>
                        <a:pt x="399072" y="0"/>
                      </a:cubicBezTo>
                      <a:lnTo>
                        <a:pt x="0" y="35067"/>
                      </a:lnTo>
                      <a:close/>
                    </a:path>
                  </a:pathLst>
                </a:custGeom>
                <a:solidFill>
                  <a:srgbClr val="FFB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4" name="Graphic 13">
                <a:extLst>
                  <a:ext uri="{FF2B5EF4-FFF2-40B4-BE49-F238E27FC236}">
                    <a16:creationId xmlns:a16="http://schemas.microsoft.com/office/drawing/2014/main" id="{48FE0A12-656D-EDD4-4701-BD7DEE34530D}"/>
                  </a:ext>
                </a:extLst>
              </p:cNvPr>
              <p:cNvGrpSpPr/>
              <p:nvPr/>
            </p:nvGrpSpPr>
            <p:grpSpPr>
              <a:xfrm>
                <a:off x="4747707" y="3069425"/>
                <a:ext cx="737332" cy="243000"/>
                <a:chOff x="4747707" y="3069425"/>
                <a:chExt cx="737332" cy="243000"/>
              </a:xfrm>
            </p:grpSpPr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77D98CEF-C3E8-D3AA-F4BB-C006A499B5B0}"/>
                    </a:ext>
                  </a:extLst>
                </p:cNvPr>
                <p:cNvSpPr/>
                <p:nvPr/>
              </p:nvSpPr>
              <p:spPr>
                <a:xfrm>
                  <a:off x="4747707" y="3070372"/>
                  <a:ext cx="737332" cy="242052"/>
                </a:xfrm>
                <a:custGeom>
                  <a:avLst/>
                  <a:gdLst>
                    <a:gd name="connsiteX0" fmla="*/ 550149 w 737332"/>
                    <a:gd name="connsiteY0" fmla="*/ 18381 h 242052"/>
                    <a:gd name="connsiteX1" fmla="*/ 502641 w 737332"/>
                    <a:gd name="connsiteY1" fmla="*/ 1321 h 242052"/>
                    <a:gd name="connsiteX2" fmla="*/ 502641 w 737332"/>
                    <a:gd name="connsiteY2" fmla="*/ 1321 h 242052"/>
                    <a:gd name="connsiteX3" fmla="*/ 461783 w 737332"/>
                    <a:gd name="connsiteY3" fmla="*/ 2269 h 242052"/>
                    <a:gd name="connsiteX4" fmla="*/ 0 w 737332"/>
                    <a:gd name="connsiteY4" fmla="*/ 94202 h 242052"/>
                    <a:gd name="connsiteX5" fmla="*/ 0 w 737332"/>
                    <a:gd name="connsiteY5" fmla="*/ 236366 h 242052"/>
                    <a:gd name="connsiteX6" fmla="*/ 405723 w 737332"/>
                    <a:gd name="connsiteY6" fmla="*/ 190873 h 242052"/>
                    <a:gd name="connsiteX7" fmla="*/ 422826 w 737332"/>
                    <a:gd name="connsiteY7" fmla="*/ 189926 h 242052"/>
                    <a:gd name="connsiteX8" fmla="*/ 431378 w 737332"/>
                    <a:gd name="connsiteY8" fmla="*/ 189926 h 242052"/>
                    <a:gd name="connsiteX9" fmla="*/ 431378 w 737332"/>
                    <a:gd name="connsiteY9" fmla="*/ 189926 h 242052"/>
                    <a:gd name="connsiteX10" fmla="*/ 449431 w 737332"/>
                    <a:gd name="connsiteY10" fmla="*/ 191821 h 242052"/>
                    <a:gd name="connsiteX11" fmla="*/ 737333 w 737332"/>
                    <a:gd name="connsiteY11" fmla="*/ 242052 h 242052"/>
                    <a:gd name="connsiteX12" fmla="*/ 737333 w 737332"/>
                    <a:gd name="connsiteY12" fmla="*/ 135903 h 242052"/>
                    <a:gd name="connsiteX13" fmla="*/ 550149 w 737332"/>
                    <a:gd name="connsiteY13" fmla="*/ 18381 h 242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37332" h="242052">
                      <a:moveTo>
                        <a:pt x="550149" y="18381"/>
                      </a:moveTo>
                      <a:cubicBezTo>
                        <a:pt x="535897" y="8903"/>
                        <a:pt x="519744" y="3217"/>
                        <a:pt x="502641" y="1321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1424" y="189926"/>
                        <a:pt x="417125" y="189926"/>
                        <a:pt x="422826" y="189926"/>
                      </a:cubicBezTo>
                      <a:cubicBezTo>
                        <a:pt x="425677" y="189926"/>
                        <a:pt x="428527" y="189926"/>
                        <a:pt x="431378" y="189926"/>
                      </a:cubicBezTo>
                      <a:lnTo>
                        <a:pt x="431378" y="189926"/>
                      </a:lnTo>
                      <a:cubicBezTo>
                        <a:pt x="438029" y="189926"/>
                        <a:pt x="443730" y="190873"/>
                        <a:pt x="449431" y="191821"/>
                      </a:cubicBezTo>
                      <a:lnTo>
                        <a:pt x="737333" y="242052"/>
                      </a:lnTo>
                      <a:lnTo>
                        <a:pt x="737333" y="135903"/>
                      </a:lnTo>
                      <a:lnTo>
                        <a:pt x="550149" y="18381"/>
                      </a:lnTo>
                      <a:close/>
                    </a:path>
                  </a:pathLst>
                </a:custGeom>
                <a:solidFill>
                  <a:srgbClr val="0080E7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40DF33DB-858D-5DA5-C9F5-3720252DB6FF}"/>
                    </a:ext>
                  </a:extLst>
                </p:cNvPr>
                <p:cNvSpPr/>
                <p:nvPr/>
              </p:nvSpPr>
              <p:spPr>
                <a:xfrm>
                  <a:off x="4747707" y="3069425"/>
                  <a:ext cx="502640" cy="236365"/>
                </a:xfrm>
                <a:custGeom>
                  <a:avLst/>
                  <a:gdLst>
                    <a:gd name="connsiteX0" fmla="*/ 423776 w 502640"/>
                    <a:gd name="connsiteY0" fmla="*/ 190873 h 236365"/>
                    <a:gd name="connsiteX1" fmla="*/ 432328 w 502640"/>
                    <a:gd name="connsiteY1" fmla="*/ 190873 h 236365"/>
                    <a:gd name="connsiteX2" fmla="*/ 502641 w 502640"/>
                    <a:gd name="connsiteY2" fmla="*/ 1321 h 236365"/>
                    <a:gd name="connsiteX3" fmla="*/ 461783 w 502640"/>
                    <a:gd name="connsiteY3" fmla="*/ 2269 h 236365"/>
                    <a:gd name="connsiteX4" fmla="*/ 0 w 502640"/>
                    <a:gd name="connsiteY4" fmla="*/ 94202 h 236365"/>
                    <a:gd name="connsiteX5" fmla="*/ 0 w 502640"/>
                    <a:gd name="connsiteY5" fmla="*/ 236366 h 236365"/>
                    <a:gd name="connsiteX6" fmla="*/ 405723 w 502640"/>
                    <a:gd name="connsiteY6" fmla="*/ 190873 h 236365"/>
                    <a:gd name="connsiteX7" fmla="*/ 423776 w 502640"/>
                    <a:gd name="connsiteY7" fmla="*/ 190873 h 23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2640" h="236365">
                      <a:moveTo>
                        <a:pt x="423776" y="190873"/>
                      </a:moveTo>
                      <a:cubicBezTo>
                        <a:pt x="426627" y="190873"/>
                        <a:pt x="429477" y="190873"/>
                        <a:pt x="432328" y="190873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2374" y="190873"/>
                        <a:pt x="418075" y="190873"/>
                        <a:pt x="423776" y="190873"/>
                      </a:cubicBezTo>
                      <a:close/>
                    </a:path>
                  </a:pathLst>
                </a:custGeom>
                <a:solidFill>
                  <a:srgbClr val="006CEA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503231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Icon">
            <a:extLst>
              <a:ext uri="{FF2B5EF4-FFF2-40B4-BE49-F238E27FC236}">
                <a16:creationId xmlns:a16="http://schemas.microsoft.com/office/drawing/2014/main" id="{2907B15E-32A1-D7DC-3ABB-22585DDDBB85}"/>
              </a:ext>
            </a:extLst>
          </p:cNvPr>
          <p:cNvGrpSpPr/>
          <p:nvPr userDrawn="1"/>
        </p:nvGrpSpPr>
        <p:grpSpPr>
          <a:xfrm>
            <a:off x="265530" y="266173"/>
            <a:ext cx="398607" cy="388800"/>
            <a:chOff x="265530" y="266173"/>
            <a:chExt cx="398607" cy="388800"/>
          </a:xfrm>
        </p:grpSpPr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8EB43D8-3605-BC3A-4BF0-302CABD4E30D}"/>
                </a:ext>
              </a:extLst>
            </p:cNvPr>
            <p:cNvGrpSpPr/>
            <p:nvPr userDrawn="1"/>
          </p:nvGrpSpPr>
          <p:grpSpPr>
            <a:xfrm>
              <a:off x="265530" y="523943"/>
              <a:ext cx="398607" cy="131030"/>
              <a:chOff x="4747707" y="3547470"/>
              <a:chExt cx="739233" cy="243000"/>
            </a:xfrm>
          </p:grpSpPr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D124300D-B7AD-588D-D5C4-D36564861222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A0A82BBA-D651-0177-3CBA-B01166190BB0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27" name="Graphic 13">
              <a:extLst>
                <a:ext uri="{FF2B5EF4-FFF2-40B4-BE49-F238E27FC236}">
                  <a16:creationId xmlns:a16="http://schemas.microsoft.com/office/drawing/2014/main" id="{4EAB07D4-6C24-4F68-7715-00C4C24D70F7}"/>
                </a:ext>
              </a:extLst>
            </p:cNvPr>
            <p:cNvGrpSpPr/>
            <p:nvPr userDrawn="1"/>
          </p:nvGrpSpPr>
          <p:grpSpPr>
            <a:xfrm>
              <a:off x="265530" y="406402"/>
              <a:ext cx="398095" cy="108853"/>
              <a:chOff x="4747707" y="3329485"/>
              <a:chExt cx="738283" cy="201873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CB872D9A-D0CB-0703-298E-F5E6D9217EDF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10C589A7-067F-D614-18F0-7A1BA350B04A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30" name="Graphic 13">
              <a:extLst>
                <a:ext uri="{FF2B5EF4-FFF2-40B4-BE49-F238E27FC236}">
                  <a16:creationId xmlns:a16="http://schemas.microsoft.com/office/drawing/2014/main" id="{BA19D358-05BB-87E4-50D7-B83AC3DBAE87}"/>
                </a:ext>
              </a:extLst>
            </p:cNvPr>
            <p:cNvGrpSpPr/>
            <p:nvPr userDrawn="1"/>
          </p:nvGrpSpPr>
          <p:grpSpPr>
            <a:xfrm>
              <a:off x="265530" y="266173"/>
              <a:ext cx="397582" cy="131030"/>
              <a:chOff x="4747707" y="3069425"/>
              <a:chExt cx="737332" cy="243000"/>
            </a:xfrm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065007BE-F155-4861-1BAA-98B9A676B5AF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228F271D-6121-EF98-1793-E02AB4D2DFD8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0" name="Image Placeholder 1">
            <a:extLst>
              <a:ext uri="{FF2B5EF4-FFF2-40B4-BE49-F238E27FC236}">
                <a16:creationId xmlns:a16="http://schemas.microsoft.com/office/drawing/2014/main" id="{5C6296AA-F606-EA64-38BB-E7F4AB3119C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" y="0"/>
            <a:ext cx="12191999" cy="6858000"/>
          </a:xfrm>
          <a:custGeom>
            <a:avLst/>
            <a:gdLst>
              <a:gd name="connsiteX0" fmla="*/ 265529 w 12191999"/>
              <a:gd name="connsiteY0" fmla="*/ 523943 h 6858000"/>
              <a:gd name="connsiteX1" fmla="*/ 265529 w 12191999"/>
              <a:gd name="connsiteY1" fmla="*/ 581692 h 6858000"/>
              <a:gd name="connsiteX2" fmla="*/ 367487 w 12191999"/>
              <a:gd name="connsiteY2" fmla="*/ 645062 h 6858000"/>
              <a:gd name="connsiteX3" fmla="*/ 393105 w 12191999"/>
              <a:gd name="connsiteY3" fmla="*/ 654261 h 6858000"/>
              <a:gd name="connsiteX4" fmla="*/ 415135 w 12191999"/>
              <a:gd name="connsiteY4" fmla="*/ 653750 h 6858000"/>
              <a:gd name="connsiteX5" fmla="*/ 664137 w 12191999"/>
              <a:gd name="connsiteY5" fmla="*/ 604178 h 6858000"/>
              <a:gd name="connsiteX6" fmla="*/ 664137 w 12191999"/>
              <a:gd name="connsiteY6" fmla="*/ 527520 h 6858000"/>
              <a:gd name="connsiteX7" fmla="*/ 445364 w 12191999"/>
              <a:gd name="connsiteY7" fmla="*/ 552051 h 6858000"/>
              <a:gd name="connsiteX8" fmla="*/ 431018 w 12191999"/>
              <a:gd name="connsiteY8" fmla="*/ 552562 h 6858000"/>
              <a:gd name="connsiteX9" fmla="*/ 421283 w 12191999"/>
              <a:gd name="connsiteY9" fmla="*/ 551540 h 6858000"/>
              <a:gd name="connsiteX10" fmla="*/ 1601736 w 12191999"/>
              <a:gd name="connsiteY10" fmla="*/ 426332 h 6858000"/>
              <a:gd name="connsiteX11" fmla="*/ 1673465 w 12191999"/>
              <a:gd name="connsiteY11" fmla="*/ 504523 h 6858000"/>
              <a:gd name="connsiteX12" fmla="*/ 1601736 w 12191999"/>
              <a:gd name="connsiteY12" fmla="*/ 582713 h 6858000"/>
              <a:gd name="connsiteX13" fmla="*/ 1529495 w 12191999"/>
              <a:gd name="connsiteY13" fmla="*/ 504523 h 6858000"/>
              <a:gd name="connsiteX14" fmla="*/ 1601736 w 12191999"/>
              <a:gd name="connsiteY14" fmla="*/ 426332 h 6858000"/>
              <a:gd name="connsiteX15" fmla="*/ 1124227 w 12191999"/>
              <a:gd name="connsiteY15" fmla="*/ 423266 h 6858000"/>
              <a:gd name="connsiteX16" fmla="*/ 1190320 w 12191999"/>
              <a:gd name="connsiteY16" fmla="*/ 480504 h 6858000"/>
              <a:gd name="connsiteX17" fmla="*/ 1058134 w 12191999"/>
              <a:gd name="connsiteY17" fmla="*/ 480504 h 6858000"/>
              <a:gd name="connsiteX18" fmla="*/ 1124227 w 12191999"/>
              <a:gd name="connsiteY18" fmla="*/ 423266 h 6858000"/>
              <a:gd name="connsiteX19" fmla="*/ 481228 w 12191999"/>
              <a:gd name="connsiteY19" fmla="*/ 406402 h 6858000"/>
              <a:gd name="connsiteX20" fmla="*/ 265529 w 12191999"/>
              <a:gd name="connsiteY20" fmla="*/ 425822 h 6858000"/>
              <a:gd name="connsiteX21" fmla="*/ 265529 w 12191999"/>
              <a:gd name="connsiteY21" fmla="*/ 493280 h 6858000"/>
              <a:gd name="connsiteX22" fmla="*/ 434092 w 12191999"/>
              <a:gd name="connsiteY22" fmla="*/ 514744 h 6858000"/>
              <a:gd name="connsiteX23" fmla="*/ 444339 w 12191999"/>
              <a:gd name="connsiteY23" fmla="*/ 515255 h 6858000"/>
              <a:gd name="connsiteX24" fmla="*/ 447926 w 12191999"/>
              <a:gd name="connsiteY24" fmla="*/ 515255 h 6858000"/>
              <a:gd name="connsiteX25" fmla="*/ 663624 w 12191999"/>
              <a:gd name="connsiteY25" fmla="*/ 495835 h 6858000"/>
              <a:gd name="connsiteX26" fmla="*/ 663624 w 12191999"/>
              <a:gd name="connsiteY26" fmla="*/ 428377 h 6858000"/>
              <a:gd name="connsiteX27" fmla="*/ 495574 w 12191999"/>
              <a:gd name="connsiteY27" fmla="*/ 406913 h 6858000"/>
              <a:gd name="connsiteX28" fmla="*/ 484814 w 12191999"/>
              <a:gd name="connsiteY28" fmla="*/ 406402 h 6858000"/>
              <a:gd name="connsiteX29" fmla="*/ 481228 w 12191999"/>
              <a:gd name="connsiteY29" fmla="*/ 406402 h 6858000"/>
              <a:gd name="connsiteX30" fmla="*/ 1601736 w 12191999"/>
              <a:gd name="connsiteY30" fmla="*/ 388515 h 6858000"/>
              <a:gd name="connsiteX31" fmla="*/ 1485433 w 12191999"/>
              <a:gd name="connsiteY31" fmla="*/ 504523 h 6858000"/>
              <a:gd name="connsiteX32" fmla="*/ 1601736 w 12191999"/>
              <a:gd name="connsiteY32" fmla="*/ 620531 h 6858000"/>
              <a:gd name="connsiteX33" fmla="*/ 1718039 w 12191999"/>
              <a:gd name="connsiteY33" fmla="*/ 504523 h 6858000"/>
              <a:gd name="connsiteX34" fmla="*/ 1601736 w 12191999"/>
              <a:gd name="connsiteY34" fmla="*/ 388515 h 6858000"/>
              <a:gd name="connsiteX35" fmla="*/ 1366055 w 12191999"/>
              <a:gd name="connsiteY35" fmla="*/ 388515 h 6858000"/>
              <a:gd name="connsiteX36" fmla="*/ 1253851 w 12191999"/>
              <a:gd name="connsiteY36" fmla="*/ 504523 h 6858000"/>
              <a:gd name="connsiteX37" fmla="*/ 1366055 w 12191999"/>
              <a:gd name="connsiteY37" fmla="*/ 621042 h 6858000"/>
              <a:gd name="connsiteX38" fmla="*/ 1471087 w 12191999"/>
              <a:gd name="connsiteY38" fmla="*/ 541319 h 6858000"/>
              <a:gd name="connsiteX39" fmla="*/ 1428050 w 12191999"/>
              <a:gd name="connsiteY39" fmla="*/ 541319 h 6858000"/>
              <a:gd name="connsiteX40" fmla="*/ 1367080 w 12191999"/>
              <a:gd name="connsiteY40" fmla="*/ 582713 h 6858000"/>
              <a:gd name="connsiteX41" fmla="*/ 1299450 w 12191999"/>
              <a:gd name="connsiteY41" fmla="*/ 504523 h 6858000"/>
              <a:gd name="connsiteX42" fmla="*/ 1367080 w 12191999"/>
              <a:gd name="connsiteY42" fmla="*/ 426332 h 6858000"/>
              <a:gd name="connsiteX43" fmla="*/ 1427538 w 12191999"/>
              <a:gd name="connsiteY43" fmla="*/ 470793 h 6858000"/>
              <a:gd name="connsiteX44" fmla="*/ 1471087 w 12191999"/>
              <a:gd name="connsiteY44" fmla="*/ 470793 h 6858000"/>
              <a:gd name="connsiteX45" fmla="*/ 1366055 w 12191999"/>
              <a:gd name="connsiteY45" fmla="*/ 388515 h 6858000"/>
              <a:gd name="connsiteX46" fmla="*/ 1123202 w 12191999"/>
              <a:gd name="connsiteY46" fmla="*/ 388515 h 6858000"/>
              <a:gd name="connsiteX47" fmla="*/ 1012535 w 12191999"/>
              <a:gd name="connsiteY47" fmla="*/ 504523 h 6858000"/>
              <a:gd name="connsiteX48" fmla="*/ 1123202 w 12191999"/>
              <a:gd name="connsiteY48" fmla="*/ 620531 h 6858000"/>
              <a:gd name="connsiteX49" fmla="*/ 1227721 w 12191999"/>
              <a:gd name="connsiteY49" fmla="*/ 543874 h 6858000"/>
              <a:gd name="connsiteX50" fmla="*/ 1183660 w 12191999"/>
              <a:gd name="connsiteY50" fmla="*/ 543874 h 6858000"/>
              <a:gd name="connsiteX51" fmla="*/ 1123202 w 12191999"/>
              <a:gd name="connsiteY51" fmla="*/ 582713 h 6858000"/>
              <a:gd name="connsiteX52" fmla="*/ 1055060 w 12191999"/>
              <a:gd name="connsiteY52" fmla="*/ 512189 h 6858000"/>
              <a:gd name="connsiteX53" fmla="*/ 1233357 w 12191999"/>
              <a:gd name="connsiteY53" fmla="*/ 512189 h 6858000"/>
              <a:gd name="connsiteX54" fmla="*/ 1233870 w 12191999"/>
              <a:gd name="connsiteY54" fmla="*/ 504523 h 6858000"/>
              <a:gd name="connsiteX55" fmla="*/ 1123202 w 12191999"/>
              <a:gd name="connsiteY55" fmla="*/ 388515 h 6858000"/>
              <a:gd name="connsiteX56" fmla="*/ 876763 w 12191999"/>
              <a:gd name="connsiteY56" fmla="*/ 300614 h 6858000"/>
              <a:gd name="connsiteX57" fmla="*/ 769681 w 12191999"/>
              <a:gd name="connsiteY57" fmla="*/ 384938 h 6858000"/>
              <a:gd name="connsiteX58" fmla="*/ 947467 w 12191999"/>
              <a:gd name="connsiteY58" fmla="*/ 530076 h 6858000"/>
              <a:gd name="connsiteX59" fmla="*/ 879324 w 12191999"/>
              <a:gd name="connsiteY59" fmla="*/ 579136 h 6858000"/>
              <a:gd name="connsiteX60" fmla="*/ 805034 w 12191999"/>
              <a:gd name="connsiteY60" fmla="*/ 513211 h 6858000"/>
              <a:gd name="connsiteX61" fmla="*/ 759947 w 12191999"/>
              <a:gd name="connsiteY61" fmla="*/ 513211 h 6858000"/>
              <a:gd name="connsiteX62" fmla="*/ 879836 w 12191999"/>
              <a:gd name="connsiteY62" fmla="*/ 621042 h 6858000"/>
              <a:gd name="connsiteX63" fmla="*/ 995628 w 12191999"/>
              <a:gd name="connsiteY63" fmla="*/ 530076 h 6858000"/>
              <a:gd name="connsiteX64" fmla="*/ 816818 w 12191999"/>
              <a:gd name="connsiteY64" fmla="*/ 385448 h 6858000"/>
              <a:gd name="connsiteX65" fmla="*/ 877274 w 12191999"/>
              <a:gd name="connsiteY65" fmla="*/ 342009 h 6858000"/>
              <a:gd name="connsiteX66" fmla="*/ 943880 w 12191999"/>
              <a:gd name="connsiteY66" fmla="*/ 395158 h 6858000"/>
              <a:gd name="connsiteX67" fmla="*/ 988967 w 12191999"/>
              <a:gd name="connsiteY67" fmla="*/ 395158 h 6858000"/>
              <a:gd name="connsiteX68" fmla="*/ 876763 w 12191999"/>
              <a:gd name="connsiteY68" fmla="*/ 300614 h 6858000"/>
              <a:gd name="connsiteX69" fmla="*/ 536562 w 12191999"/>
              <a:gd name="connsiteY69" fmla="*/ 267396 h 6858000"/>
              <a:gd name="connsiteX70" fmla="*/ 514530 w 12191999"/>
              <a:gd name="connsiteY70" fmla="*/ 267908 h 6858000"/>
              <a:gd name="connsiteX71" fmla="*/ 265529 w 12191999"/>
              <a:gd name="connsiteY71" fmla="*/ 317480 h 6858000"/>
              <a:gd name="connsiteX72" fmla="*/ 265529 w 12191999"/>
              <a:gd name="connsiteY72" fmla="*/ 394137 h 6858000"/>
              <a:gd name="connsiteX73" fmla="*/ 484302 w 12191999"/>
              <a:gd name="connsiteY73" fmla="*/ 369606 h 6858000"/>
              <a:gd name="connsiteX74" fmla="*/ 493524 w 12191999"/>
              <a:gd name="connsiteY74" fmla="*/ 369096 h 6858000"/>
              <a:gd name="connsiteX75" fmla="*/ 498136 w 12191999"/>
              <a:gd name="connsiteY75" fmla="*/ 369096 h 6858000"/>
              <a:gd name="connsiteX76" fmla="*/ 507870 w 12191999"/>
              <a:gd name="connsiteY76" fmla="*/ 370118 h 6858000"/>
              <a:gd name="connsiteX77" fmla="*/ 663112 w 12191999"/>
              <a:gd name="connsiteY77" fmla="*/ 397203 h 6858000"/>
              <a:gd name="connsiteX78" fmla="*/ 663112 w 12191999"/>
              <a:gd name="connsiteY78" fmla="*/ 339966 h 6858000"/>
              <a:gd name="connsiteX79" fmla="*/ 562179 w 12191999"/>
              <a:gd name="connsiteY79" fmla="*/ 276595 h 6858000"/>
              <a:gd name="connsiteX80" fmla="*/ 536562 w 12191999"/>
              <a:gd name="connsiteY80" fmla="*/ 267396 h 6858000"/>
              <a:gd name="connsiteX81" fmla="*/ 0 w 12191999"/>
              <a:gd name="connsiteY81" fmla="*/ 0 h 6858000"/>
              <a:gd name="connsiteX82" fmla="*/ 12191999 w 12191999"/>
              <a:gd name="connsiteY82" fmla="*/ 0 h 6858000"/>
              <a:gd name="connsiteX83" fmla="*/ 12191999 w 12191999"/>
              <a:gd name="connsiteY83" fmla="*/ 6858000 h 6858000"/>
              <a:gd name="connsiteX84" fmla="*/ 0 w 12191999"/>
              <a:gd name="connsiteY8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2191999" h="6858000">
                <a:moveTo>
                  <a:pt x="265529" y="523943"/>
                </a:moveTo>
                <a:lnTo>
                  <a:pt x="265529" y="581692"/>
                </a:lnTo>
                <a:lnTo>
                  <a:pt x="367487" y="645062"/>
                </a:lnTo>
                <a:cubicBezTo>
                  <a:pt x="375172" y="650173"/>
                  <a:pt x="383882" y="653239"/>
                  <a:pt x="393105" y="654261"/>
                </a:cubicBezTo>
                <a:cubicBezTo>
                  <a:pt x="400277" y="655283"/>
                  <a:pt x="407963" y="655283"/>
                  <a:pt x="415135" y="653750"/>
                </a:cubicBezTo>
                <a:lnTo>
                  <a:pt x="664137" y="604178"/>
                </a:lnTo>
                <a:lnTo>
                  <a:pt x="664137" y="527520"/>
                </a:lnTo>
                <a:lnTo>
                  <a:pt x="445364" y="552051"/>
                </a:lnTo>
                <a:cubicBezTo>
                  <a:pt x="440753" y="552562"/>
                  <a:pt x="435629" y="552562"/>
                  <a:pt x="431018" y="552562"/>
                </a:cubicBezTo>
                <a:cubicBezTo>
                  <a:pt x="427944" y="552562"/>
                  <a:pt x="424358" y="552051"/>
                  <a:pt x="421283" y="551540"/>
                </a:cubicBezTo>
                <a:close/>
                <a:moveTo>
                  <a:pt x="1601736" y="426332"/>
                </a:moveTo>
                <a:cubicBezTo>
                  <a:pt x="1644261" y="426332"/>
                  <a:pt x="1673465" y="458528"/>
                  <a:pt x="1673465" y="504523"/>
                </a:cubicBezTo>
                <a:cubicBezTo>
                  <a:pt x="1673465" y="550517"/>
                  <a:pt x="1644773" y="582713"/>
                  <a:pt x="1601736" y="582713"/>
                </a:cubicBezTo>
                <a:cubicBezTo>
                  <a:pt x="1558699" y="582713"/>
                  <a:pt x="1529495" y="550517"/>
                  <a:pt x="1529495" y="504523"/>
                </a:cubicBezTo>
                <a:cubicBezTo>
                  <a:pt x="1529495" y="458528"/>
                  <a:pt x="1558699" y="426332"/>
                  <a:pt x="1601736" y="426332"/>
                </a:cubicBezTo>
                <a:close/>
                <a:moveTo>
                  <a:pt x="1124227" y="423266"/>
                </a:moveTo>
                <a:cubicBezTo>
                  <a:pt x="1159067" y="423266"/>
                  <a:pt x="1185196" y="446774"/>
                  <a:pt x="1190320" y="480504"/>
                </a:cubicBezTo>
                <a:lnTo>
                  <a:pt x="1058134" y="480504"/>
                </a:lnTo>
                <a:cubicBezTo>
                  <a:pt x="1063257" y="446774"/>
                  <a:pt x="1089387" y="423266"/>
                  <a:pt x="1124227" y="423266"/>
                </a:cubicBezTo>
                <a:close/>
                <a:moveTo>
                  <a:pt x="481228" y="406402"/>
                </a:moveTo>
                <a:lnTo>
                  <a:pt x="265529" y="425822"/>
                </a:lnTo>
                <a:lnTo>
                  <a:pt x="265529" y="493280"/>
                </a:lnTo>
                <a:lnTo>
                  <a:pt x="434092" y="514744"/>
                </a:lnTo>
                <a:cubicBezTo>
                  <a:pt x="437679" y="515255"/>
                  <a:pt x="441265" y="515255"/>
                  <a:pt x="444339" y="515255"/>
                </a:cubicBezTo>
                <a:cubicBezTo>
                  <a:pt x="445364" y="515255"/>
                  <a:pt x="446901" y="515255"/>
                  <a:pt x="447926" y="515255"/>
                </a:cubicBezTo>
                <a:lnTo>
                  <a:pt x="663624" y="495835"/>
                </a:lnTo>
                <a:lnTo>
                  <a:pt x="663624" y="428377"/>
                </a:lnTo>
                <a:lnTo>
                  <a:pt x="495574" y="406913"/>
                </a:lnTo>
                <a:cubicBezTo>
                  <a:pt x="491988" y="406402"/>
                  <a:pt x="488401" y="406402"/>
                  <a:pt x="484814" y="406402"/>
                </a:cubicBezTo>
                <a:cubicBezTo>
                  <a:pt x="483790" y="406402"/>
                  <a:pt x="482253" y="406402"/>
                  <a:pt x="481228" y="406402"/>
                </a:cubicBezTo>
                <a:close/>
                <a:moveTo>
                  <a:pt x="1601736" y="388515"/>
                </a:moveTo>
                <a:cubicBezTo>
                  <a:pt x="1534106" y="388515"/>
                  <a:pt x="1485433" y="437064"/>
                  <a:pt x="1485433" y="504523"/>
                </a:cubicBezTo>
                <a:cubicBezTo>
                  <a:pt x="1485433" y="571981"/>
                  <a:pt x="1534106" y="620531"/>
                  <a:pt x="1601736" y="620531"/>
                </a:cubicBezTo>
                <a:cubicBezTo>
                  <a:pt x="1669879" y="620531"/>
                  <a:pt x="1718039" y="571981"/>
                  <a:pt x="1718039" y="504523"/>
                </a:cubicBezTo>
                <a:cubicBezTo>
                  <a:pt x="1718039" y="437064"/>
                  <a:pt x="1669366" y="388515"/>
                  <a:pt x="1601736" y="388515"/>
                </a:cubicBezTo>
                <a:close/>
                <a:moveTo>
                  <a:pt x="1366055" y="388515"/>
                </a:moveTo>
                <a:cubicBezTo>
                  <a:pt x="1294839" y="388515"/>
                  <a:pt x="1253851" y="442175"/>
                  <a:pt x="1253851" y="504523"/>
                </a:cubicBezTo>
                <a:cubicBezTo>
                  <a:pt x="1253851" y="566360"/>
                  <a:pt x="1294327" y="620531"/>
                  <a:pt x="1366055" y="621042"/>
                </a:cubicBezTo>
                <a:cubicBezTo>
                  <a:pt x="1423438" y="621042"/>
                  <a:pt x="1463913" y="588846"/>
                  <a:pt x="1471087" y="541319"/>
                </a:cubicBezTo>
                <a:lnTo>
                  <a:pt x="1428050" y="541319"/>
                </a:lnTo>
                <a:cubicBezTo>
                  <a:pt x="1420876" y="566871"/>
                  <a:pt x="1397820" y="582713"/>
                  <a:pt x="1367080" y="582713"/>
                </a:cubicBezTo>
                <a:cubicBezTo>
                  <a:pt x="1322506" y="582713"/>
                  <a:pt x="1299450" y="547962"/>
                  <a:pt x="1299450" y="504523"/>
                </a:cubicBezTo>
                <a:cubicBezTo>
                  <a:pt x="1299450" y="461084"/>
                  <a:pt x="1321994" y="426332"/>
                  <a:pt x="1367080" y="426332"/>
                </a:cubicBezTo>
                <a:cubicBezTo>
                  <a:pt x="1397309" y="426332"/>
                  <a:pt x="1423438" y="445241"/>
                  <a:pt x="1427538" y="470793"/>
                </a:cubicBezTo>
                <a:lnTo>
                  <a:pt x="1471087" y="470793"/>
                </a:lnTo>
                <a:cubicBezTo>
                  <a:pt x="1464426" y="419689"/>
                  <a:pt x="1418828" y="388515"/>
                  <a:pt x="1366055" y="388515"/>
                </a:cubicBezTo>
                <a:close/>
                <a:moveTo>
                  <a:pt x="1123202" y="388515"/>
                </a:moveTo>
                <a:cubicBezTo>
                  <a:pt x="1059159" y="388515"/>
                  <a:pt x="1012535" y="437064"/>
                  <a:pt x="1012535" y="504523"/>
                </a:cubicBezTo>
                <a:cubicBezTo>
                  <a:pt x="1012535" y="571981"/>
                  <a:pt x="1058647" y="620531"/>
                  <a:pt x="1123202" y="620531"/>
                </a:cubicBezTo>
                <a:cubicBezTo>
                  <a:pt x="1173925" y="620531"/>
                  <a:pt x="1213375" y="589868"/>
                  <a:pt x="1227721" y="543874"/>
                </a:cubicBezTo>
                <a:lnTo>
                  <a:pt x="1183660" y="543874"/>
                </a:lnTo>
                <a:cubicBezTo>
                  <a:pt x="1172900" y="567893"/>
                  <a:pt x="1150869" y="582713"/>
                  <a:pt x="1123202" y="582713"/>
                </a:cubicBezTo>
                <a:cubicBezTo>
                  <a:pt x="1084776" y="582713"/>
                  <a:pt x="1058134" y="554095"/>
                  <a:pt x="1055060" y="512189"/>
                </a:cubicBezTo>
                <a:lnTo>
                  <a:pt x="1233357" y="512189"/>
                </a:lnTo>
                <a:cubicBezTo>
                  <a:pt x="1233870" y="509633"/>
                  <a:pt x="1233870" y="507078"/>
                  <a:pt x="1233870" y="504523"/>
                </a:cubicBezTo>
                <a:cubicBezTo>
                  <a:pt x="1233870" y="437064"/>
                  <a:pt x="1187758" y="388515"/>
                  <a:pt x="1123202" y="388515"/>
                </a:cubicBezTo>
                <a:close/>
                <a:moveTo>
                  <a:pt x="876763" y="300614"/>
                </a:moveTo>
                <a:cubicBezTo>
                  <a:pt x="813743" y="300614"/>
                  <a:pt x="769681" y="334854"/>
                  <a:pt x="769681" y="384938"/>
                </a:cubicBezTo>
                <a:cubicBezTo>
                  <a:pt x="769681" y="499924"/>
                  <a:pt x="947467" y="454951"/>
                  <a:pt x="947467" y="530076"/>
                </a:cubicBezTo>
                <a:cubicBezTo>
                  <a:pt x="947467" y="563805"/>
                  <a:pt x="918774" y="579136"/>
                  <a:pt x="879324" y="579136"/>
                </a:cubicBezTo>
                <a:cubicBezTo>
                  <a:pt x="835262" y="579136"/>
                  <a:pt x="808620" y="553584"/>
                  <a:pt x="805034" y="513211"/>
                </a:cubicBezTo>
                <a:lnTo>
                  <a:pt x="759947" y="513211"/>
                </a:lnTo>
                <a:cubicBezTo>
                  <a:pt x="763534" y="578114"/>
                  <a:pt x="808620" y="620531"/>
                  <a:pt x="879836" y="621042"/>
                </a:cubicBezTo>
                <a:cubicBezTo>
                  <a:pt x="947467" y="621042"/>
                  <a:pt x="995628" y="587313"/>
                  <a:pt x="995628" y="530076"/>
                </a:cubicBezTo>
                <a:cubicBezTo>
                  <a:pt x="995628" y="411001"/>
                  <a:pt x="816818" y="461595"/>
                  <a:pt x="816818" y="385448"/>
                </a:cubicBezTo>
                <a:cubicBezTo>
                  <a:pt x="816818" y="358874"/>
                  <a:pt x="839874" y="342009"/>
                  <a:pt x="877274" y="342009"/>
                </a:cubicBezTo>
                <a:cubicBezTo>
                  <a:pt x="915701" y="342009"/>
                  <a:pt x="940805" y="362962"/>
                  <a:pt x="943880" y="395158"/>
                </a:cubicBezTo>
                <a:lnTo>
                  <a:pt x="988967" y="395158"/>
                </a:lnTo>
                <a:cubicBezTo>
                  <a:pt x="984867" y="337921"/>
                  <a:pt x="940805" y="300614"/>
                  <a:pt x="876763" y="300614"/>
                </a:cubicBezTo>
                <a:close/>
                <a:moveTo>
                  <a:pt x="536562" y="267396"/>
                </a:moveTo>
                <a:cubicBezTo>
                  <a:pt x="529389" y="266375"/>
                  <a:pt x="521704" y="266375"/>
                  <a:pt x="514530" y="267908"/>
                </a:cubicBezTo>
                <a:lnTo>
                  <a:pt x="265529" y="317480"/>
                </a:lnTo>
                <a:lnTo>
                  <a:pt x="265529" y="394137"/>
                </a:lnTo>
                <a:lnTo>
                  <a:pt x="484302" y="369606"/>
                </a:lnTo>
                <a:cubicBezTo>
                  <a:pt x="487376" y="369096"/>
                  <a:pt x="490450" y="369096"/>
                  <a:pt x="493524" y="369096"/>
                </a:cubicBezTo>
                <a:cubicBezTo>
                  <a:pt x="495061" y="369096"/>
                  <a:pt x="496598" y="369096"/>
                  <a:pt x="498136" y="369096"/>
                </a:cubicBezTo>
                <a:cubicBezTo>
                  <a:pt x="501722" y="369096"/>
                  <a:pt x="504796" y="369606"/>
                  <a:pt x="507870" y="370118"/>
                </a:cubicBezTo>
                <a:lnTo>
                  <a:pt x="663112" y="397203"/>
                </a:lnTo>
                <a:lnTo>
                  <a:pt x="663112" y="339966"/>
                </a:lnTo>
                <a:lnTo>
                  <a:pt x="562179" y="276595"/>
                </a:lnTo>
                <a:cubicBezTo>
                  <a:pt x="554494" y="271485"/>
                  <a:pt x="545784" y="268419"/>
                  <a:pt x="536562" y="267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1939825"/>
          </a:xfrm>
        </p:spPr>
        <p:txBody>
          <a:bodyPr>
            <a:no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7CD9B1A-F053-A640-92E2-BB0B9B23CB04}" type="datetime1">
              <a:rPr lang="sv-SE" smtClean="0"/>
              <a:pPr/>
              <a:t>2024-02-23</a:t>
            </a:fld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Copyright © </a:t>
            </a:r>
            <a:fld id="{AD3CEE02-6B7C-49AE-9EA9-C989DF22729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1784350"/>
            <a:ext cx="5724525" cy="4255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secondary heading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8EEC870-4D55-0908-C296-733B69AC9783}"/>
              </a:ext>
            </a:extLst>
          </p:cNvPr>
          <p:cNvGrpSpPr/>
          <p:nvPr userDrawn="1"/>
        </p:nvGrpSpPr>
        <p:grpSpPr>
          <a:xfrm>
            <a:off x="12294000" y="0"/>
            <a:ext cx="1681523" cy="2169064"/>
            <a:chOff x="12333600" y="0"/>
            <a:chExt cx="1681523" cy="216906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FAB9F64-B511-9411-4B16-9BF3007D906B}"/>
                </a:ext>
              </a:extLst>
            </p:cNvPr>
            <p:cNvGrpSpPr/>
            <p:nvPr userDrawn="1"/>
          </p:nvGrpSpPr>
          <p:grpSpPr>
            <a:xfrm>
              <a:off x="12333600" y="0"/>
              <a:ext cx="1681523" cy="2169064"/>
              <a:chOff x="12333842" y="0"/>
              <a:chExt cx="1681523" cy="2169064"/>
            </a:xfrm>
          </p:grpSpPr>
          <p:sp>
            <p:nvSpPr>
              <p:cNvPr id="21" name="textruta 5">
                <a:extLst>
                  <a:ext uri="{FF2B5EF4-FFF2-40B4-BE49-F238E27FC236}">
                    <a16:creationId xmlns:a16="http://schemas.microsoft.com/office/drawing/2014/main" id="{06EFA6DB-67D9-251C-A155-18BA4BB17813}"/>
                  </a:ext>
                </a:extLst>
              </p:cNvPr>
              <p:cNvSpPr txBox="1"/>
              <p:nvPr userDrawn="1"/>
            </p:nvSpPr>
            <p:spPr>
              <a:xfrm>
                <a:off x="12333842" y="1384234"/>
                <a:ext cx="1681523" cy="784830"/>
              </a:xfrm>
              <a:prstGeom prst="rect">
                <a:avLst/>
              </a:prstGeom>
              <a:solidFill>
                <a:schemeClr val="bg1"/>
              </a:solidFill>
              <a:effectLst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US" sz="900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If the textboxes disappear after adding or changing </a:t>
                </a:r>
                <a:br>
                  <a:rPr lang="en-US" sz="900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sz="900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 picture, </a:t>
                </a:r>
                <a:r>
                  <a:rPr lang="en-US" sz="900" b="1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right click the picture </a:t>
                </a:r>
                <a:r>
                  <a:rPr lang="en-US" sz="900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and use – </a:t>
                </a:r>
                <a:r>
                  <a:rPr lang="en-US" sz="900" b="1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</a:t>
                </a:r>
                <a:r>
                  <a:rPr lang="en-US" sz="900" b="1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end </a:t>
                </a:r>
                <a:br>
                  <a:rPr lang="en-US" sz="900" b="1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sz="900" b="1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to back</a:t>
                </a:r>
              </a:p>
            </p:txBody>
          </p:sp>
          <p:sp>
            <p:nvSpPr>
              <p:cNvPr id="22" name="textruta 15">
                <a:extLst>
                  <a:ext uri="{FF2B5EF4-FFF2-40B4-BE49-F238E27FC236}">
                    <a16:creationId xmlns:a16="http://schemas.microsoft.com/office/drawing/2014/main" id="{E97670CA-8A2B-8EDF-D28E-65650546B5F5}"/>
                  </a:ext>
                </a:extLst>
              </p:cNvPr>
              <p:cNvSpPr txBox="1"/>
              <p:nvPr userDrawn="1"/>
            </p:nvSpPr>
            <p:spPr>
              <a:xfrm>
                <a:off x="12333842" y="0"/>
                <a:ext cx="1681523" cy="1338828"/>
              </a:xfrm>
              <a:prstGeom prst="rect">
                <a:avLst/>
              </a:prstGeom>
              <a:solidFill>
                <a:schemeClr val="bg1"/>
              </a:solidFill>
              <a:effectLst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US" sz="900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If you need to change the color of the logo, right click outside work area, choose </a:t>
                </a:r>
                <a:r>
                  <a:rPr lang="en-US" sz="900" b="1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Format Background </a:t>
                </a:r>
                <a:r>
                  <a:rPr lang="en-US" sz="900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from context menu and choose </a:t>
                </a:r>
                <a:r>
                  <a:rPr lang="en-US" sz="900" b="1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Solid fill</a:t>
                </a:r>
                <a:r>
                  <a:rPr lang="en-US" sz="900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– </a:t>
                </a:r>
                <a:r>
                  <a:rPr lang="en-US" sz="900" b="1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White or Black</a:t>
                </a:r>
              </a:p>
              <a:p>
                <a:pPr algn="ctr"/>
                <a:endPara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" name="Rektangel 16">
              <a:extLst>
                <a:ext uri="{FF2B5EF4-FFF2-40B4-BE49-F238E27FC236}">
                  <a16:creationId xmlns:a16="http://schemas.microsoft.com/office/drawing/2014/main" id="{E6033D27-9190-2DC5-F4BA-63DB0AB9B94A}"/>
                </a:ext>
              </a:extLst>
            </p:cNvPr>
            <p:cNvSpPr/>
            <p:nvPr userDrawn="1"/>
          </p:nvSpPr>
          <p:spPr>
            <a:xfrm>
              <a:off x="13255337" y="926211"/>
              <a:ext cx="341194" cy="30590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9" name="Rektangel 18">
              <a:extLst>
                <a:ext uri="{FF2B5EF4-FFF2-40B4-BE49-F238E27FC236}">
                  <a16:creationId xmlns:a16="http://schemas.microsoft.com/office/drawing/2014/main" id="{21DCD133-5516-18A1-232A-E07C4F4D66FC}"/>
                </a:ext>
              </a:extLst>
            </p:cNvPr>
            <p:cNvSpPr/>
            <p:nvPr userDrawn="1"/>
          </p:nvSpPr>
          <p:spPr>
            <a:xfrm>
              <a:off x="12833410" y="926211"/>
              <a:ext cx="341194" cy="30590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</p:spTree>
    <p:extLst>
      <p:ext uri="{BB962C8B-B14F-4D97-AF65-F5344CB8AC3E}">
        <p14:creationId xmlns:p14="http://schemas.microsoft.com/office/powerpoint/2010/main" val="1398275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minimum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0F85DD89-EBDF-3F33-7BDB-C3BC5409F0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708" y="0"/>
            <a:ext cx="12212708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863601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Thank you!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95398FD2-5675-7342-858D-15F93BB82505}" type="datetime1">
              <a:rPr lang="sv-SE" noProof="0" smtClean="0"/>
              <a:t>2024-02-23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FBCD10E-932A-472F-8D90-1B52FB8E26F6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Logo">
            <a:extLst>
              <a:ext uri="{FF2B5EF4-FFF2-40B4-BE49-F238E27FC236}">
                <a16:creationId xmlns:a16="http://schemas.microsoft.com/office/drawing/2014/main" id="{E84D83E6-7DA1-9BF5-7A1C-527C2BBB69D7}"/>
              </a:ext>
            </a:extLst>
          </p:cNvPr>
          <p:cNvGrpSpPr>
            <a:grpSpLocks noChangeAspect="1"/>
          </p:cNvGrpSpPr>
          <p:nvPr/>
        </p:nvGrpSpPr>
        <p:grpSpPr>
          <a:xfrm>
            <a:off x="265530" y="266173"/>
            <a:ext cx="1452509" cy="388800"/>
            <a:chOff x="4747707" y="3069425"/>
            <a:chExt cx="2693735" cy="721045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9756CB2-4D89-45E7-266E-5BE944B1CC96}"/>
                </a:ext>
              </a:extLst>
            </p:cNvPr>
            <p:cNvSpPr/>
            <p:nvPr/>
          </p:nvSpPr>
          <p:spPr>
            <a:xfrm>
              <a:off x="5664622" y="3133298"/>
              <a:ext cx="1776820" cy="594246"/>
            </a:xfrm>
            <a:custGeom>
              <a:avLst/>
              <a:gdLst>
                <a:gd name="connsiteX0" fmla="*/ 878908 w 1776820"/>
                <a:gd name="connsiteY0" fmla="*/ 378157 h 594246"/>
                <a:gd name="connsiteX1" fmla="*/ 673671 w 1776820"/>
                <a:gd name="connsiteY1" fmla="*/ 163015 h 594246"/>
                <a:gd name="connsiteX2" fmla="*/ 468434 w 1776820"/>
                <a:gd name="connsiteY2" fmla="*/ 378157 h 594246"/>
                <a:gd name="connsiteX3" fmla="*/ 673671 w 1776820"/>
                <a:gd name="connsiteY3" fmla="*/ 593298 h 594246"/>
                <a:gd name="connsiteX4" fmla="*/ 867506 w 1776820"/>
                <a:gd name="connsiteY4" fmla="*/ 451134 h 594246"/>
                <a:gd name="connsiteX5" fmla="*/ 785792 w 1776820"/>
                <a:gd name="connsiteY5" fmla="*/ 451134 h 594246"/>
                <a:gd name="connsiteX6" fmla="*/ 673671 w 1776820"/>
                <a:gd name="connsiteY6" fmla="*/ 523164 h 594246"/>
                <a:gd name="connsiteX7" fmla="*/ 547299 w 1776820"/>
                <a:gd name="connsiteY7" fmla="*/ 392373 h 594246"/>
                <a:gd name="connsiteX8" fmla="*/ 877958 w 1776820"/>
                <a:gd name="connsiteY8" fmla="*/ 392373 h 594246"/>
                <a:gd name="connsiteX9" fmla="*/ 878908 w 1776820"/>
                <a:gd name="connsiteY9" fmla="*/ 378157 h 594246"/>
                <a:gd name="connsiteX10" fmla="*/ 553000 w 1776820"/>
                <a:gd name="connsiteY10" fmla="*/ 333612 h 594246"/>
                <a:gd name="connsiteX11" fmla="*/ 675572 w 1776820"/>
                <a:gd name="connsiteY11" fmla="*/ 227463 h 594246"/>
                <a:gd name="connsiteX12" fmla="*/ 798144 w 1776820"/>
                <a:gd name="connsiteY12" fmla="*/ 333612 h 594246"/>
                <a:gd name="connsiteX13" fmla="*/ 553000 w 1776820"/>
                <a:gd name="connsiteY13" fmla="*/ 333612 h 594246"/>
                <a:gd name="connsiteX14" fmla="*/ 0 w 1776820"/>
                <a:gd name="connsiteY14" fmla="*/ 394269 h 594246"/>
                <a:gd name="connsiteX15" fmla="*/ 83615 w 1776820"/>
                <a:gd name="connsiteY15" fmla="*/ 394269 h 594246"/>
                <a:gd name="connsiteX16" fmla="*/ 221390 w 1776820"/>
                <a:gd name="connsiteY16" fmla="*/ 516530 h 594246"/>
                <a:gd name="connsiteX17" fmla="*/ 347763 w 1776820"/>
                <a:gd name="connsiteY17" fmla="*/ 425545 h 594246"/>
                <a:gd name="connsiteX18" fmla="*/ 18053 w 1776820"/>
                <a:gd name="connsiteY18" fmla="*/ 156381 h 594246"/>
                <a:gd name="connsiteX19" fmla="*/ 216639 w 1776820"/>
                <a:gd name="connsiteY19" fmla="*/ 0 h 594246"/>
                <a:gd name="connsiteX20" fmla="*/ 424726 w 1776820"/>
                <a:gd name="connsiteY20" fmla="*/ 175336 h 594246"/>
                <a:gd name="connsiteX21" fmla="*/ 341111 w 1776820"/>
                <a:gd name="connsiteY21" fmla="*/ 175336 h 594246"/>
                <a:gd name="connsiteX22" fmla="*/ 217589 w 1776820"/>
                <a:gd name="connsiteY22" fmla="*/ 76769 h 594246"/>
                <a:gd name="connsiteX23" fmla="*/ 105469 w 1776820"/>
                <a:gd name="connsiteY23" fmla="*/ 157328 h 594246"/>
                <a:gd name="connsiteX24" fmla="*/ 437079 w 1776820"/>
                <a:gd name="connsiteY24" fmla="*/ 425545 h 594246"/>
                <a:gd name="connsiteX25" fmla="*/ 222340 w 1776820"/>
                <a:gd name="connsiteY25" fmla="*/ 594246 h 594246"/>
                <a:gd name="connsiteX26" fmla="*/ 0 w 1776820"/>
                <a:gd name="connsiteY26" fmla="*/ 394269 h 594246"/>
                <a:gd name="connsiteX27" fmla="*/ 915965 w 1776820"/>
                <a:gd name="connsiteY27" fmla="*/ 378157 h 594246"/>
                <a:gd name="connsiteX28" fmla="*/ 1124052 w 1776820"/>
                <a:gd name="connsiteY28" fmla="*/ 163015 h 594246"/>
                <a:gd name="connsiteX29" fmla="*/ 1318838 w 1776820"/>
                <a:gd name="connsiteY29" fmla="*/ 315604 h 594246"/>
                <a:gd name="connsiteX30" fmla="*/ 1238073 w 1776820"/>
                <a:gd name="connsiteY30" fmla="*/ 315604 h 594246"/>
                <a:gd name="connsiteX31" fmla="*/ 1125953 w 1776820"/>
                <a:gd name="connsiteY31" fmla="*/ 233149 h 594246"/>
                <a:gd name="connsiteX32" fmla="*/ 1000530 w 1776820"/>
                <a:gd name="connsiteY32" fmla="*/ 378157 h 594246"/>
                <a:gd name="connsiteX33" fmla="*/ 1125953 w 1776820"/>
                <a:gd name="connsiteY33" fmla="*/ 523164 h 594246"/>
                <a:gd name="connsiteX34" fmla="*/ 1239023 w 1776820"/>
                <a:gd name="connsiteY34" fmla="*/ 446396 h 594246"/>
                <a:gd name="connsiteX35" fmla="*/ 1318838 w 1776820"/>
                <a:gd name="connsiteY35" fmla="*/ 446396 h 594246"/>
                <a:gd name="connsiteX36" fmla="*/ 1124052 w 1776820"/>
                <a:gd name="connsiteY36" fmla="*/ 594246 h 594246"/>
                <a:gd name="connsiteX37" fmla="*/ 915965 w 1776820"/>
                <a:gd name="connsiteY37" fmla="*/ 378157 h 594246"/>
                <a:gd name="connsiteX38" fmla="*/ 1345442 w 1776820"/>
                <a:gd name="connsiteY38" fmla="*/ 378157 h 594246"/>
                <a:gd name="connsiteX39" fmla="*/ 1561131 w 1776820"/>
                <a:gd name="connsiteY39" fmla="*/ 163015 h 594246"/>
                <a:gd name="connsiteX40" fmla="*/ 1776820 w 1776820"/>
                <a:gd name="connsiteY40" fmla="*/ 378157 h 594246"/>
                <a:gd name="connsiteX41" fmla="*/ 1561131 w 1776820"/>
                <a:gd name="connsiteY41" fmla="*/ 593298 h 594246"/>
                <a:gd name="connsiteX42" fmla="*/ 1345442 w 1776820"/>
                <a:gd name="connsiteY42" fmla="*/ 378157 h 594246"/>
                <a:gd name="connsiteX43" fmla="*/ 1694155 w 1776820"/>
                <a:gd name="connsiteY43" fmla="*/ 378157 h 594246"/>
                <a:gd name="connsiteX44" fmla="*/ 1561131 w 1776820"/>
                <a:gd name="connsiteY44" fmla="*/ 233149 h 594246"/>
                <a:gd name="connsiteX45" fmla="*/ 1427157 w 1776820"/>
                <a:gd name="connsiteY45" fmla="*/ 378157 h 594246"/>
                <a:gd name="connsiteX46" fmla="*/ 1561131 w 1776820"/>
                <a:gd name="connsiteY46" fmla="*/ 523164 h 594246"/>
                <a:gd name="connsiteX47" fmla="*/ 1694155 w 1776820"/>
                <a:gd name="connsiteY47" fmla="*/ 378157 h 59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776820" h="594246">
                  <a:moveTo>
                    <a:pt x="878908" y="378157"/>
                  </a:moveTo>
                  <a:cubicBezTo>
                    <a:pt x="878908" y="253052"/>
                    <a:pt x="793393" y="163015"/>
                    <a:pt x="673671" y="163015"/>
                  </a:cubicBezTo>
                  <a:cubicBezTo>
                    <a:pt x="554900" y="163015"/>
                    <a:pt x="468434" y="253052"/>
                    <a:pt x="468434" y="378157"/>
                  </a:cubicBezTo>
                  <a:cubicBezTo>
                    <a:pt x="468434" y="503261"/>
                    <a:pt x="553950" y="593298"/>
                    <a:pt x="673671" y="593298"/>
                  </a:cubicBezTo>
                  <a:cubicBezTo>
                    <a:pt x="767738" y="593298"/>
                    <a:pt x="840901" y="536433"/>
                    <a:pt x="867506" y="451134"/>
                  </a:cubicBezTo>
                  <a:lnTo>
                    <a:pt x="785792" y="451134"/>
                  </a:lnTo>
                  <a:cubicBezTo>
                    <a:pt x="765838" y="495679"/>
                    <a:pt x="724981" y="523164"/>
                    <a:pt x="673671" y="523164"/>
                  </a:cubicBezTo>
                  <a:cubicBezTo>
                    <a:pt x="602408" y="523164"/>
                    <a:pt x="553000" y="470090"/>
                    <a:pt x="547299" y="392373"/>
                  </a:cubicBezTo>
                  <a:lnTo>
                    <a:pt x="877958" y="392373"/>
                  </a:lnTo>
                  <a:cubicBezTo>
                    <a:pt x="878908" y="387634"/>
                    <a:pt x="878908" y="382895"/>
                    <a:pt x="878908" y="378157"/>
                  </a:cubicBezTo>
                  <a:close/>
                  <a:moveTo>
                    <a:pt x="553000" y="333612"/>
                  </a:moveTo>
                  <a:cubicBezTo>
                    <a:pt x="562501" y="271060"/>
                    <a:pt x="610960" y="227463"/>
                    <a:pt x="675572" y="227463"/>
                  </a:cubicBezTo>
                  <a:cubicBezTo>
                    <a:pt x="740183" y="227463"/>
                    <a:pt x="788642" y="271060"/>
                    <a:pt x="798144" y="333612"/>
                  </a:cubicBezTo>
                  <a:lnTo>
                    <a:pt x="553000" y="333612"/>
                  </a:lnTo>
                  <a:close/>
                  <a:moveTo>
                    <a:pt x="0" y="394269"/>
                  </a:moveTo>
                  <a:lnTo>
                    <a:pt x="83615" y="394269"/>
                  </a:lnTo>
                  <a:cubicBezTo>
                    <a:pt x="90266" y="469142"/>
                    <a:pt x="139675" y="516530"/>
                    <a:pt x="221390" y="516530"/>
                  </a:cubicBezTo>
                  <a:cubicBezTo>
                    <a:pt x="294553" y="516530"/>
                    <a:pt x="347763" y="488097"/>
                    <a:pt x="347763" y="425545"/>
                  </a:cubicBezTo>
                  <a:cubicBezTo>
                    <a:pt x="347763" y="286224"/>
                    <a:pt x="18053" y="369627"/>
                    <a:pt x="18053" y="156381"/>
                  </a:cubicBezTo>
                  <a:cubicBezTo>
                    <a:pt x="18053" y="63500"/>
                    <a:pt x="99768" y="0"/>
                    <a:pt x="216639" y="0"/>
                  </a:cubicBezTo>
                  <a:cubicBezTo>
                    <a:pt x="335410" y="0"/>
                    <a:pt x="417125" y="69187"/>
                    <a:pt x="424726" y="175336"/>
                  </a:cubicBezTo>
                  <a:lnTo>
                    <a:pt x="341111" y="175336"/>
                  </a:lnTo>
                  <a:cubicBezTo>
                    <a:pt x="335410" y="115627"/>
                    <a:pt x="288852" y="76769"/>
                    <a:pt x="217589" y="76769"/>
                  </a:cubicBezTo>
                  <a:cubicBezTo>
                    <a:pt x="148227" y="76769"/>
                    <a:pt x="105469" y="108045"/>
                    <a:pt x="105469" y="157328"/>
                  </a:cubicBezTo>
                  <a:cubicBezTo>
                    <a:pt x="105469" y="298545"/>
                    <a:pt x="437079" y="204716"/>
                    <a:pt x="437079" y="425545"/>
                  </a:cubicBezTo>
                  <a:cubicBezTo>
                    <a:pt x="437079" y="531694"/>
                    <a:pt x="347763" y="594246"/>
                    <a:pt x="222340" y="594246"/>
                  </a:cubicBezTo>
                  <a:cubicBezTo>
                    <a:pt x="90266" y="593298"/>
                    <a:pt x="6651" y="514634"/>
                    <a:pt x="0" y="394269"/>
                  </a:cubicBezTo>
                  <a:close/>
                  <a:moveTo>
                    <a:pt x="915965" y="378157"/>
                  </a:moveTo>
                  <a:cubicBezTo>
                    <a:pt x="915965" y="262530"/>
                    <a:pt x="991979" y="163015"/>
                    <a:pt x="1124052" y="163015"/>
                  </a:cubicBezTo>
                  <a:cubicBezTo>
                    <a:pt x="1221920" y="163015"/>
                    <a:pt x="1306485" y="220828"/>
                    <a:pt x="1318838" y="315604"/>
                  </a:cubicBezTo>
                  <a:lnTo>
                    <a:pt x="1238073" y="315604"/>
                  </a:lnTo>
                  <a:cubicBezTo>
                    <a:pt x="1230472" y="268216"/>
                    <a:pt x="1182013" y="233149"/>
                    <a:pt x="1125953" y="233149"/>
                  </a:cubicBezTo>
                  <a:cubicBezTo>
                    <a:pt x="1042338" y="233149"/>
                    <a:pt x="1000530" y="297597"/>
                    <a:pt x="1000530" y="378157"/>
                  </a:cubicBezTo>
                  <a:cubicBezTo>
                    <a:pt x="1000530" y="458716"/>
                    <a:pt x="1043288" y="523164"/>
                    <a:pt x="1125953" y="523164"/>
                  </a:cubicBezTo>
                  <a:cubicBezTo>
                    <a:pt x="1182963" y="523164"/>
                    <a:pt x="1225721" y="493784"/>
                    <a:pt x="1239023" y="446396"/>
                  </a:cubicBezTo>
                  <a:lnTo>
                    <a:pt x="1318838" y="446396"/>
                  </a:lnTo>
                  <a:cubicBezTo>
                    <a:pt x="1305535" y="534537"/>
                    <a:pt x="1230472" y="594246"/>
                    <a:pt x="1124052" y="594246"/>
                  </a:cubicBezTo>
                  <a:cubicBezTo>
                    <a:pt x="991028" y="593298"/>
                    <a:pt x="915965" y="492836"/>
                    <a:pt x="915965" y="378157"/>
                  </a:cubicBezTo>
                  <a:close/>
                  <a:moveTo>
                    <a:pt x="1345442" y="378157"/>
                  </a:moveTo>
                  <a:cubicBezTo>
                    <a:pt x="1345442" y="253052"/>
                    <a:pt x="1435709" y="163015"/>
                    <a:pt x="1561131" y="163015"/>
                  </a:cubicBezTo>
                  <a:cubicBezTo>
                    <a:pt x="1686554" y="163015"/>
                    <a:pt x="1776820" y="253052"/>
                    <a:pt x="1776820" y="378157"/>
                  </a:cubicBezTo>
                  <a:cubicBezTo>
                    <a:pt x="1776820" y="503261"/>
                    <a:pt x="1687504" y="593298"/>
                    <a:pt x="1561131" y="593298"/>
                  </a:cubicBezTo>
                  <a:cubicBezTo>
                    <a:pt x="1435709" y="593298"/>
                    <a:pt x="1345442" y="503261"/>
                    <a:pt x="1345442" y="378157"/>
                  </a:cubicBezTo>
                  <a:close/>
                  <a:moveTo>
                    <a:pt x="1694155" y="378157"/>
                  </a:moveTo>
                  <a:cubicBezTo>
                    <a:pt x="1694155" y="292858"/>
                    <a:pt x="1639996" y="233149"/>
                    <a:pt x="1561131" y="233149"/>
                  </a:cubicBezTo>
                  <a:cubicBezTo>
                    <a:pt x="1481317" y="233149"/>
                    <a:pt x="1427157" y="292858"/>
                    <a:pt x="1427157" y="378157"/>
                  </a:cubicBezTo>
                  <a:cubicBezTo>
                    <a:pt x="1427157" y="463455"/>
                    <a:pt x="1481317" y="523164"/>
                    <a:pt x="1561131" y="523164"/>
                  </a:cubicBezTo>
                  <a:cubicBezTo>
                    <a:pt x="1640945" y="523164"/>
                    <a:pt x="1694155" y="463455"/>
                    <a:pt x="1694155" y="378157"/>
                  </a:cubicBezTo>
                  <a:close/>
                </a:path>
              </a:pathLst>
            </a:custGeom>
            <a:solidFill>
              <a:srgbClr val="000000"/>
            </a:solidFill>
            <a:ln w="95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17" name="Graphic 13">
              <a:extLst>
                <a:ext uri="{FF2B5EF4-FFF2-40B4-BE49-F238E27FC236}">
                  <a16:creationId xmlns:a16="http://schemas.microsoft.com/office/drawing/2014/main" id="{E6684876-B18C-EC6E-D3F5-B2D2CC972387}"/>
                </a:ext>
              </a:extLst>
            </p:cNvPr>
            <p:cNvGrpSpPr/>
            <p:nvPr/>
          </p:nvGrpSpPr>
          <p:grpSpPr>
            <a:xfrm>
              <a:off x="4747707" y="3069425"/>
              <a:ext cx="739233" cy="721045"/>
              <a:chOff x="4747707" y="3069425"/>
              <a:chExt cx="739233" cy="721045"/>
            </a:xfrm>
          </p:grpSpPr>
          <p:grpSp>
            <p:nvGrpSpPr>
              <p:cNvPr id="18" name="Graphic 13">
                <a:extLst>
                  <a:ext uri="{FF2B5EF4-FFF2-40B4-BE49-F238E27FC236}">
                    <a16:creationId xmlns:a16="http://schemas.microsoft.com/office/drawing/2014/main" id="{77A7EF75-E35E-0AD2-530A-59B058CAEEF9}"/>
                  </a:ext>
                </a:extLst>
              </p:cNvPr>
              <p:cNvGrpSpPr/>
              <p:nvPr/>
            </p:nvGrpSpPr>
            <p:grpSpPr>
              <a:xfrm>
                <a:off x="4747707" y="3547470"/>
                <a:ext cx="739233" cy="243000"/>
                <a:chOff x="4747707" y="3547470"/>
                <a:chExt cx="739233" cy="243000"/>
              </a:xfrm>
            </p:grpSpPr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8CC39FDF-4DFE-C4B4-F561-F1C4E00DF109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739233" cy="243000"/>
                </a:xfrm>
                <a:custGeom>
                  <a:avLst/>
                  <a:gdLst>
                    <a:gd name="connsiteX0" fmla="*/ 333510 w 739233"/>
                    <a:gd name="connsiteY0" fmla="*/ 52127 h 243000"/>
                    <a:gd name="connsiteX1" fmla="*/ 306905 w 739233"/>
                    <a:gd name="connsiteY1" fmla="*/ 53075 h 243000"/>
                    <a:gd name="connsiteX2" fmla="*/ 306905 w 739233"/>
                    <a:gd name="connsiteY2" fmla="*/ 53075 h 243000"/>
                    <a:gd name="connsiteX3" fmla="*/ 288852 w 739233"/>
                    <a:gd name="connsiteY3" fmla="*/ 51179 h 243000"/>
                    <a:gd name="connsiteX4" fmla="*/ 0 w 739233"/>
                    <a:gd name="connsiteY4" fmla="*/ 0 h 243000"/>
                    <a:gd name="connsiteX5" fmla="*/ 0 w 739233"/>
                    <a:gd name="connsiteY5" fmla="*/ 107097 h 243000"/>
                    <a:gd name="connsiteX6" fmla="*/ 189084 w 739233"/>
                    <a:gd name="connsiteY6" fmla="*/ 224619 h 243000"/>
                    <a:gd name="connsiteX7" fmla="*/ 236593 w 739233"/>
                    <a:gd name="connsiteY7" fmla="*/ 241679 h 243000"/>
                    <a:gd name="connsiteX8" fmla="*/ 236593 w 739233"/>
                    <a:gd name="connsiteY8" fmla="*/ 241679 h 243000"/>
                    <a:gd name="connsiteX9" fmla="*/ 277450 w 739233"/>
                    <a:gd name="connsiteY9" fmla="*/ 240731 h 243000"/>
                    <a:gd name="connsiteX10" fmla="*/ 739233 w 739233"/>
                    <a:gd name="connsiteY10" fmla="*/ 148798 h 243000"/>
                    <a:gd name="connsiteX11" fmla="*/ 739233 w 739233"/>
                    <a:gd name="connsiteY11" fmla="*/ 6634 h 243000"/>
                    <a:gd name="connsiteX12" fmla="*/ 333510 w 739233"/>
                    <a:gd name="connsiteY12" fmla="*/ 52127 h 24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9233" h="243000">
                      <a:moveTo>
                        <a:pt x="333510" y="52127"/>
                      </a:moveTo>
                      <a:cubicBezTo>
                        <a:pt x="324959" y="53075"/>
                        <a:pt x="315457" y="53075"/>
                        <a:pt x="306905" y="53075"/>
                      </a:cubicBezTo>
                      <a:lnTo>
                        <a:pt x="306905" y="53075"/>
                      </a:lnTo>
                      <a:cubicBezTo>
                        <a:pt x="301204" y="53075"/>
                        <a:pt x="294553" y="52127"/>
                        <a:pt x="288852" y="51179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3337" y="234097"/>
                        <a:pt x="219490" y="239784"/>
                        <a:pt x="236593" y="241679"/>
                      </a:cubicBezTo>
                      <a:lnTo>
                        <a:pt x="236593" y="241679"/>
                      </a:lnTo>
                      <a:cubicBezTo>
                        <a:pt x="249895" y="243575"/>
                        <a:pt x="264148" y="243575"/>
                        <a:pt x="277450" y="240731"/>
                      </a:cubicBezTo>
                      <a:lnTo>
                        <a:pt x="739233" y="148798"/>
                      </a:lnTo>
                      <a:lnTo>
                        <a:pt x="739233" y="6634"/>
                      </a:lnTo>
                      <a:lnTo>
                        <a:pt x="333510" y="52127"/>
                      </a:lnTo>
                      <a:close/>
                    </a:path>
                  </a:pathLst>
                </a:custGeom>
                <a:solidFill>
                  <a:srgbClr val="FF444F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3D2AE42E-F59D-47C7-90BA-FBC01FBF5DF1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306905" cy="241679"/>
                </a:xfrm>
                <a:custGeom>
                  <a:avLst/>
                  <a:gdLst>
                    <a:gd name="connsiteX0" fmla="*/ 236593 w 306905"/>
                    <a:gd name="connsiteY0" fmla="*/ 241679 h 241679"/>
                    <a:gd name="connsiteX1" fmla="*/ 306905 w 306905"/>
                    <a:gd name="connsiteY1" fmla="*/ 52127 h 241679"/>
                    <a:gd name="connsiteX2" fmla="*/ 288852 w 306905"/>
                    <a:gd name="connsiteY2" fmla="*/ 50231 h 241679"/>
                    <a:gd name="connsiteX3" fmla="*/ 0 w 306905"/>
                    <a:gd name="connsiteY3" fmla="*/ 0 h 241679"/>
                    <a:gd name="connsiteX4" fmla="*/ 0 w 306905"/>
                    <a:gd name="connsiteY4" fmla="*/ 107097 h 241679"/>
                    <a:gd name="connsiteX5" fmla="*/ 189084 w 306905"/>
                    <a:gd name="connsiteY5" fmla="*/ 224619 h 241679"/>
                    <a:gd name="connsiteX6" fmla="*/ 236593 w 306905"/>
                    <a:gd name="connsiteY6" fmla="*/ 241679 h 24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6905" h="241679">
                      <a:moveTo>
                        <a:pt x="236593" y="241679"/>
                      </a:moveTo>
                      <a:lnTo>
                        <a:pt x="306905" y="52127"/>
                      </a:lnTo>
                      <a:cubicBezTo>
                        <a:pt x="301204" y="52127"/>
                        <a:pt x="294553" y="51179"/>
                        <a:pt x="288852" y="50231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4287" y="234097"/>
                        <a:pt x="219490" y="239784"/>
                        <a:pt x="236593" y="24167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1" name="Graphic 13">
                <a:extLst>
                  <a:ext uri="{FF2B5EF4-FFF2-40B4-BE49-F238E27FC236}">
                    <a16:creationId xmlns:a16="http://schemas.microsoft.com/office/drawing/2014/main" id="{8C80B322-F2BF-EE9E-8FD8-B2A9B8C23561}"/>
                  </a:ext>
                </a:extLst>
              </p:cNvPr>
              <p:cNvGrpSpPr/>
              <p:nvPr/>
            </p:nvGrpSpPr>
            <p:grpSpPr>
              <a:xfrm>
                <a:off x="4747707" y="3329485"/>
                <a:ext cx="738283" cy="201873"/>
                <a:chOff x="4747707" y="3329485"/>
                <a:chExt cx="738283" cy="201873"/>
              </a:xfrm>
            </p:grpSpPr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BEB219AC-531F-E968-AA4D-499949EB008B}"/>
                    </a:ext>
                  </a:extLst>
                </p:cNvPr>
                <p:cNvSpPr/>
                <p:nvPr/>
              </p:nvSpPr>
              <p:spPr>
                <a:xfrm>
                  <a:off x="4747707" y="3329485"/>
                  <a:ext cx="738283" cy="201873"/>
                </a:xfrm>
                <a:custGeom>
                  <a:avLst/>
                  <a:gdLst>
                    <a:gd name="connsiteX0" fmla="*/ 426627 w 738283"/>
                    <a:gd name="connsiteY0" fmla="*/ 948 h 201873"/>
                    <a:gd name="connsiteX1" fmla="*/ 406673 w 738283"/>
                    <a:gd name="connsiteY1" fmla="*/ 0 h 201873"/>
                    <a:gd name="connsiteX2" fmla="*/ 400022 w 738283"/>
                    <a:gd name="connsiteY2" fmla="*/ 0 h 201873"/>
                    <a:gd name="connsiteX3" fmla="*/ 0 w 738283"/>
                    <a:gd name="connsiteY3" fmla="*/ 36015 h 201873"/>
                    <a:gd name="connsiteX4" fmla="*/ 0 w 738283"/>
                    <a:gd name="connsiteY4" fmla="*/ 161119 h 201873"/>
                    <a:gd name="connsiteX5" fmla="*/ 312606 w 738283"/>
                    <a:gd name="connsiteY5" fmla="*/ 200925 h 201873"/>
                    <a:gd name="connsiteX6" fmla="*/ 331610 w 738283"/>
                    <a:gd name="connsiteY6" fmla="*/ 201873 h 201873"/>
                    <a:gd name="connsiteX7" fmla="*/ 331610 w 738283"/>
                    <a:gd name="connsiteY7" fmla="*/ 201873 h 201873"/>
                    <a:gd name="connsiteX8" fmla="*/ 338261 w 738283"/>
                    <a:gd name="connsiteY8" fmla="*/ 201873 h 201873"/>
                    <a:gd name="connsiteX9" fmla="*/ 738283 w 738283"/>
                    <a:gd name="connsiteY9" fmla="*/ 165858 h 201873"/>
                    <a:gd name="connsiteX10" fmla="*/ 738283 w 738283"/>
                    <a:gd name="connsiteY10" fmla="*/ 40754 h 201873"/>
                    <a:gd name="connsiteX11" fmla="*/ 426627 w 738283"/>
                    <a:gd name="connsiteY11" fmla="*/ 948 h 201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8283" h="201873">
                      <a:moveTo>
                        <a:pt x="426627" y="948"/>
                      </a:moveTo>
                      <a:cubicBezTo>
                        <a:pt x="419976" y="0"/>
                        <a:pt x="413324" y="0"/>
                        <a:pt x="406673" y="0"/>
                      </a:cubicBezTo>
                      <a:cubicBezTo>
                        <a:pt x="404773" y="0"/>
                        <a:pt x="401922" y="0"/>
                        <a:pt x="400022" y="0"/>
                      </a:cubicBezTo>
                      <a:lnTo>
                        <a:pt x="0" y="36015"/>
                      </a:lnTo>
                      <a:lnTo>
                        <a:pt x="0" y="161119"/>
                      </a:lnTo>
                      <a:lnTo>
                        <a:pt x="312606" y="200925"/>
                      </a:lnTo>
                      <a:cubicBezTo>
                        <a:pt x="319258" y="201873"/>
                        <a:pt x="325909" y="201873"/>
                        <a:pt x="331610" y="201873"/>
                      </a:cubicBezTo>
                      <a:lnTo>
                        <a:pt x="331610" y="201873"/>
                      </a:lnTo>
                      <a:cubicBezTo>
                        <a:pt x="333510" y="201873"/>
                        <a:pt x="336361" y="201873"/>
                        <a:pt x="338261" y="201873"/>
                      </a:cubicBezTo>
                      <a:lnTo>
                        <a:pt x="738283" y="165858"/>
                      </a:lnTo>
                      <a:lnTo>
                        <a:pt x="738283" y="40754"/>
                      </a:lnTo>
                      <a:lnTo>
                        <a:pt x="426627" y="948"/>
                      </a:lnTo>
                      <a:close/>
                    </a:path>
                  </a:pathLst>
                </a:custGeom>
                <a:solidFill>
                  <a:srgbClr val="FFBC2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87467C23-4409-2434-5CF1-16283F242699}"/>
                    </a:ext>
                  </a:extLst>
                </p:cNvPr>
                <p:cNvSpPr/>
                <p:nvPr/>
              </p:nvSpPr>
              <p:spPr>
                <a:xfrm>
                  <a:off x="4747707" y="3330432"/>
                  <a:ext cx="405723" cy="200925"/>
                </a:xfrm>
                <a:custGeom>
                  <a:avLst/>
                  <a:gdLst>
                    <a:gd name="connsiteX0" fmla="*/ 0 w 405723"/>
                    <a:gd name="connsiteY0" fmla="*/ 35067 h 200925"/>
                    <a:gd name="connsiteX1" fmla="*/ 0 w 405723"/>
                    <a:gd name="connsiteY1" fmla="*/ 160172 h 200925"/>
                    <a:gd name="connsiteX2" fmla="*/ 312606 w 405723"/>
                    <a:gd name="connsiteY2" fmla="*/ 199978 h 200925"/>
                    <a:gd name="connsiteX3" fmla="*/ 331610 w 405723"/>
                    <a:gd name="connsiteY3" fmla="*/ 200925 h 200925"/>
                    <a:gd name="connsiteX4" fmla="*/ 405723 w 405723"/>
                    <a:gd name="connsiteY4" fmla="*/ 0 h 200925"/>
                    <a:gd name="connsiteX5" fmla="*/ 399072 w 405723"/>
                    <a:gd name="connsiteY5" fmla="*/ 0 h 200925"/>
                    <a:gd name="connsiteX6" fmla="*/ 0 w 405723"/>
                    <a:gd name="connsiteY6" fmla="*/ 35067 h 200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05723" h="200925">
                      <a:moveTo>
                        <a:pt x="0" y="35067"/>
                      </a:moveTo>
                      <a:lnTo>
                        <a:pt x="0" y="160172"/>
                      </a:lnTo>
                      <a:lnTo>
                        <a:pt x="312606" y="199978"/>
                      </a:lnTo>
                      <a:cubicBezTo>
                        <a:pt x="319258" y="200925"/>
                        <a:pt x="325909" y="200925"/>
                        <a:pt x="331610" y="200925"/>
                      </a:cubicBezTo>
                      <a:lnTo>
                        <a:pt x="405723" y="0"/>
                      </a:lnTo>
                      <a:cubicBezTo>
                        <a:pt x="403823" y="0"/>
                        <a:pt x="400972" y="0"/>
                        <a:pt x="399072" y="0"/>
                      </a:cubicBezTo>
                      <a:lnTo>
                        <a:pt x="0" y="35067"/>
                      </a:lnTo>
                      <a:close/>
                    </a:path>
                  </a:pathLst>
                </a:custGeom>
                <a:solidFill>
                  <a:srgbClr val="FFB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4" name="Graphic 13">
                <a:extLst>
                  <a:ext uri="{FF2B5EF4-FFF2-40B4-BE49-F238E27FC236}">
                    <a16:creationId xmlns:a16="http://schemas.microsoft.com/office/drawing/2014/main" id="{48FE0A12-656D-EDD4-4701-BD7DEE34530D}"/>
                  </a:ext>
                </a:extLst>
              </p:cNvPr>
              <p:cNvGrpSpPr/>
              <p:nvPr/>
            </p:nvGrpSpPr>
            <p:grpSpPr>
              <a:xfrm>
                <a:off x="4747707" y="3069425"/>
                <a:ext cx="737332" cy="243000"/>
                <a:chOff x="4747707" y="3069425"/>
                <a:chExt cx="737332" cy="243000"/>
              </a:xfrm>
            </p:grpSpPr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77D98CEF-C3E8-D3AA-F4BB-C006A499B5B0}"/>
                    </a:ext>
                  </a:extLst>
                </p:cNvPr>
                <p:cNvSpPr/>
                <p:nvPr/>
              </p:nvSpPr>
              <p:spPr>
                <a:xfrm>
                  <a:off x="4747707" y="3070372"/>
                  <a:ext cx="737332" cy="242052"/>
                </a:xfrm>
                <a:custGeom>
                  <a:avLst/>
                  <a:gdLst>
                    <a:gd name="connsiteX0" fmla="*/ 550149 w 737332"/>
                    <a:gd name="connsiteY0" fmla="*/ 18381 h 242052"/>
                    <a:gd name="connsiteX1" fmla="*/ 502641 w 737332"/>
                    <a:gd name="connsiteY1" fmla="*/ 1321 h 242052"/>
                    <a:gd name="connsiteX2" fmla="*/ 502641 w 737332"/>
                    <a:gd name="connsiteY2" fmla="*/ 1321 h 242052"/>
                    <a:gd name="connsiteX3" fmla="*/ 461783 w 737332"/>
                    <a:gd name="connsiteY3" fmla="*/ 2269 h 242052"/>
                    <a:gd name="connsiteX4" fmla="*/ 0 w 737332"/>
                    <a:gd name="connsiteY4" fmla="*/ 94202 h 242052"/>
                    <a:gd name="connsiteX5" fmla="*/ 0 w 737332"/>
                    <a:gd name="connsiteY5" fmla="*/ 236366 h 242052"/>
                    <a:gd name="connsiteX6" fmla="*/ 405723 w 737332"/>
                    <a:gd name="connsiteY6" fmla="*/ 190873 h 242052"/>
                    <a:gd name="connsiteX7" fmla="*/ 422826 w 737332"/>
                    <a:gd name="connsiteY7" fmla="*/ 189926 h 242052"/>
                    <a:gd name="connsiteX8" fmla="*/ 431378 w 737332"/>
                    <a:gd name="connsiteY8" fmla="*/ 189926 h 242052"/>
                    <a:gd name="connsiteX9" fmla="*/ 431378 w 737332"/>
                    <a:gd name="connsiteY9" fmla="*/ 189926 h 242052"/>
                    <a:gd name="connsiteX10" fmla="*/ 449431 w 737332"/>
                    <a:gd name="connsiteY10" fmla="*/ 191821 h 242052"/>
                    <a:gd name="connsiteX11" fmla="*/ 737333 w 737332"/>
                    <a:gd name="connsiteY11" fmla="*/ 242052 h 242052"/>
                    <a:gd name="connsiteX12" fmla="*/ 737333 w 737332"/>
                    <a:gd name="connsiteY12" fmla="*/ 135903 h 242052"/>
                    <a:gd name="connsiteX13" fmla="*/ 550149 w 737332"/>
                    <a:gd name="connsiteY13" fmla="*/ 18381 h 242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37332" h="242052">
                      <a:moveTo>
                        <a:pt x="550149" y="18381"/>
                      </a:moveTo>
                      <a:cubicBezTo>
                        <a:pt x="535897" y="8903"/>
                        <a:pt x="519744" y="3217"/>
                        <a:pt x="502641" y="1321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1424" y="189926"/>
                        <a:pt x="417125" y="189926"/>
                        <a:pt x="422826" y="189926"/>
                      </a:cubicBezTo>
                      <a:cubicBezTo>
                        <a:pt x="425677" y="189926"/>
                        <a:pt x="428527" y="189926"/>
                        <a:pt x="431378" y="189926"/>
                      </a:cubicBezTo>
                      <a:lnTo>
                        <a:pt x="431378" y="189926"/>
                      </a:lnTo>
                      <a:cubicBezTo>
                        <a:pt x="438029" y="189926"/>
                        <a:pt x="443730" y="190873"/>
                        <a:pt x="449431" y="191821"/>
                      </a:cubicBezTo>
                      <a:lnTo>
                        <a:pt x="737333" y="242052"/>
                      </a:lnTo>
                      <a:lnTo>
                        <a:pt x="737333" y="135903"/>
                      </a:lnTo>
                      <a:lnTo>
                        <a:pt x="550149" y="18381"/>
                      </a:lnTo>
                      <a:close/>
                    </a:path>
                  </a:pathLst>
                </a:custGeom>
                <a:solidFill>
                  <a:srgbClr val="0080E7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40DF33DB-858D-5DA5-C9F5-3720252DB6FF}"/>
                    </a:ext>
                  </a:extLst>
                </p:cNvPr>
                <p:cNvSpPr/>
                <p:nvPr/>
              </p:nvSpPr>
              <p:spPr>
                <a:xfrm>
                  <a:off x="4747707" y="3069425"/>
                  <a:ext cx="502640" cy="236365"/>
                </a:xfrm>
                <a:custGeom>
                  <a:avLst/>
                  <a:gdLst>
                    <a:gd name="connsiteX0" fmla="*/ 423776 w 502640"/>
                    <a:gd name="connsiteY0" fmla="*/ 190873 h 236365"/>
                    <a:gd name="connsiteX1" fmla="*/ 432328 w 502640"/>
                    <a:gd name="connsiteY1" fmla="*/ 190873 h 236365"/>
                    <a:gd name="connsiteX2" fmla="*/ 502641 w 502640"/>
                    <a:gd name="connsiteY2" fmla="*/ 1321 h 236365"/>
                    <a:gd name="connsiteX3" fmla="*/ 461783 w 502640"/>
                    <a:gd name="connsiteY3" fmla="*/ 2269 h 236365"/>
                    <a:gd name="connsiteX4" fmla="*/ 0 w 502640"/>
                    <a:gd name="connsiteY4" fmla="*/ 94202 h 236365"/>
                    <a:gd name="connsiteX5" fmla="*/ 0 w 502640"/>
                    <a:gd name="connsiteY5" fmla="*/ 236366 h 236365"/>
                    <a:gd name="connsiteX6" fmla="*/ 405723 w 502640"/>
                    <a:gd name="connsiteY6" fmla="*/ 190873 h 236365"/>
                    <a:gd name="connsiteX7" fmla="*/ 423776 w 502640"/>
                    <a:gd name="connsiteY7" fmla="*/ 190873 h 23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2640" h="236365">
                      <a:moveTo>
                        <a:pt x="423776" y="190873"/>
                      </a:moveTo>
                      <a:cubicBezTo>
                        <a:pt x="426627" y="190873"/>
                        <a:pt x="429477" y="190873"/>
                        <a:pt x="432328" y="190873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2374" y="190873"/>
                        <a:pt x="418075" y="190873"/>
                        <a:pt x="423776" y="190873"/>
                      </a:cubicBezTo>
                      <a:close/>
                    </a:path>
                  </a:pathLst>
                </a:custGeom>
                <a:solidFill>
                  <a:srgbClr val="006CEA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A269256C-46CA-786C-89BC-977404234F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3525" y="3536950"/>
            <a:ext cx="5724525" cy="266382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400"/>
            </a:lvl1pPr>
            <a:lvl2pPr marL="4572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Add contact info</a:t>
            </a:r>
          </a:p>
        </p:txBody>
      </p:sp>
    </p:spTree>
    <p:extLst>
      <p:ext uri="{BB962C8B-B14F-4D97-AF65-F5344CB8AC3E}">
        <p14:creationId xmlns:p14="http://schemas.microsoft.com/office/powerpoint/2010/main" val="2872029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slide with pictu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mage Placeholder 1">
            <a:extLst>
              <a:ext uri="{FF2B5EF4-FFF2-40B4-BE49-F238E27FC236}">
                <a16:creationId xmlns:a16="http://schemas.microsoft.com/office/drawing/2014/main" id="{E826F7FB-28ED-02B7-51CA-9FC0683A08C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52578" y="0"/>
            <a:ext cx="5939422" cy="6858000"/>
          </a:xfrm>
          <a:custGeom>
            <a:avLst/>
            <a:gdLst>
              <a:gd name="connsiteX0" fmla="*/ 1674457 w 5939422"/>
              <a:gd name="connsiteY0" fmla="*/ 0 h 6858000"/>
              <a:gd name="connsiteX1" fmla="*/ 5939422 w 5939422"/>
              <a:gd name="connsiteY1" fmla="*/ 0 h 6858000"/>
              <a:gd name="connsiteX2" fmla="*/ 5939422 w 5939422"/>
              <a:gd name="connsiteY2" fmla="*/ 6858000 h 6858000"/>
              <a:gd name="connsiteX3" fmla="*/ 1401471 w 5939422"/>
              <a:gd name="connsiteY3" fmla="*/ 6858000 h 6858000"/>
              <a:gd name="connsiteX4" fmla="*/ 1331103 w 5939422"/>
              <a:gd name="connsiteY4" fmla="*/ 6818122 h 6858000"/>
              <a:gd name="connsiteX5" fmla="*/ 118466 w 5939422"/>
              <a:gd name="connsiteY5" fmla="*/ 5646120 h 6858000"/>
              <a:gd name="connsiteX6" fmla="*/ 677928 w 5939422"/>
              <a:gd name="connsiteY6" fmla="*/ 2460999 h 6858000"/>
              <a:gd name="connsiteX7" fmla="*/ 1621126 w 5939422"/>
              <a:gd name="connsiteY7" fmla="*/ 12465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39422" h="6858000">
                <a:moveTo>
                  <a:pt x="1674457" y="0"/>
                </a:moveTo>
                <a:lnTo>
                  <a:pt x="5939422" y="0"/>
                </a:lnTo>
                <a:lnTo>
                  <a:pt x="5939422" y="6858000"/>
                </a:lnTo>
                <a:lnTo>
                  <a:pt x="1401471" y="6858000"/>
                </a:lnTo>
                <a:lnTo>
                  <a:pt x="1331103" y="6818122"/>
                </a:lnTo>
                <a:cubicBezTo>
                  <a:pt x="688359" y="6442003"/>
                  <a:pt x="296875" y="6086777"/>
                  <a:pt x="118466" y="5646120"/>
                </a:cubicBezTo>
                <a:cubicBezTo>
                  <a:pt x="-164444" y="4948700"/>
                  <a:pt x="73964" y="4063096"/>
                  <a:pt x="677928" y="2460999"/>
                </a:cubicBezTo>
                <a:cubicBezTo>
                  <a:pt x="681823" y="2450430"/>
                  <a:pt x="1039096" y="1493622"/>
                  <a:pt x="1621126" y="124659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6" name="Background">
            <a:extLst>
              <a:ext uri="{FF2B5EF4-FFF2-40B4-BE49-F238E27FC236}">
                <a16:creationId xmlns:a16="http://schemas.microsoft.com/office/drawing/2014/main" id="{622C8BCC-48BA-5972-4816-EC1CDF94C6BA}"/>
              </a:ext>
            </a:extLst>
          </p:cNvPr>
          <p:cNvSpPr/>
          <p:nvPr userDrawn="1"/>
        </p:nvSpPr>
        <p:spPr>
          <a:xfrm>
            <a:off x="0" y="0"/>
            <a:ext cx="7575114" cy="6858000"/>
          </a:xfrm>
          <a:custGeom>
            <a:avLst/>
            <a:gdLst>
              <a:gd name="connsiteX0" fmla="*/ 0 w 7575114"/>
              <a:gd name="connsiteY0" fmla="*/ 0 h 6858000"/>
              <a:gd name="connsiteX1" fmla="*/ 936090 w 7575114"/>
              <a:gd name="connsiteY1" fmla="*/ 0 h 6858000"/>
              <a:gd name="connsiteX2" fmla="*/ 7575114 w 7575114"/>
              <a:gd name="connsiteY2" fmla="*/ 0 h 6858000"/>
              <a:gd name="connsiteX3" fmla="*/ 7492761 w 7575114"/>
              <a:gd name="connsiteY3" fmla="*/ 233451 h 6858000"/>
              <a:gd name="connsiteX4" fmla="*/ 6650774 w 7575114"/>
              <a:gd name="connsiteY4" fmla="*/ 2787141 h 6858000"/>
              <a:gd name="connsiteX5" fmla="*/ 6098939 w 7575114"/>
              <a:gd name="connsiteY5" fmla="*/ 5349225 h 6858000"/>
              <a:gd name="connsiteX6" fmla="*/ 6272500 w 7575114"/>
              <a:gd name="connsiteY6" fmla="*/ 6203676 h 6858000"/>
              <a:gd name="connsiteX7" fmla="*/ 6772130 w 7575114"/>
              <a:gd name="connsiteY7" fmla="*/ 6819560 h 6858000"/>
              <a:gd name="connsiteX8" fmla="*/ 6821430 w 7575114"/>
              <a:gd name="connsiteY8" fmla="*/ 6858000 h 6858000"/>
              <a:gd name="connsiteX9" fmla="*/ 936090 w 7575114"/>
              <a:gd name="connsiteY9" fmla="*/ 6858000 h 6858000"/>
              <a:gd name="connsiteX10" fmla="*/ 0 w 7575114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575114" h="6858000">
                <a:moveTo>
                  <a:pt x="0" y="0"/>
                </a:moveTo>
                <a:lnTo>
                  <a:pt x="936090" y="0"/>
                </a:lnTo>
                <a:lnTo>
                  <a:pt x="7575114" y="0"/>
                </a:lnTo>
                <a:lnTo>
                  <a:pt x="7492761" y="233451"/>
                </a:lnTo>
                <a:cubicBezTo>
                  <a:pt x="6967994" y="1731732"/>
                  <a:pt x="6654112" y="2774902"/>
                  <a:pt x="6650774" y="2787141"/>
                </a:cubicBezTo>
                <a:cubicBezTo>
                  <a:pt x="6303653" y="3926410"/>
                  <a:pt x="6101483" y="4730001"/>
                  <a:pt x="6098939" y="5349225"/>
                </a:cubicBezTo>
                <a:cubicBezTo>
                  <a:pt x="6097669" y="5677909"/>
                  <a:pt x="6152979" y="5955097"/>
                  <a:pt x="6272500" y="6203676"/>
                </a:cubicBezTo>
                <a:cubicBezTo>
                  <a:pt x="6381969" y="6430958"/>
                  <a:pt x="6546507" y="6631667"/>
                  <a:pt x="6772130" y="6819560"/>
                </a:cubicBezTo>
                <a:lnTo>
                  <a:pt x="6821430" y="6858000"/>
                </a:lnTo>
                <a:lnTo>
                  <a:pt x="93609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4683125" cy="1939825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B0AA52CF-64FF-DD45-B684-0E9712F8389A}" type="datetime1">
              <a:rPr lang="sv-SE" noProof="0" smtClean="0"/>
              <a:t>2024-02-23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B64D8524-7956-47D8-8533-3E9D6E2F463F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1784350"/>
            <a:ext cx="4683125" cy="4255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secondary heading</a:t>
            </a:r>
          </a:p>
        </p:txBody>
      </p:sp>
      <p:grpSp>
        <p:nvGrpSpPr>
          <p:cNvPr id="15" name="Logo">
            <a:extLst>
              <a:ext uri="{FF2B5EF4-FFF2-40B4-BE49-F238E27FC236}">
                <a16:creationId xmlns:a16="http://schemas.microsoft.com/office/drawing/2014/main" id="{E84D83E6-7DA1-9BF5-7A1C-527C2BBB69D7}"/>
              </a:ext>
            </a:extLst>
          </p:cNvPr>
          <p:cNvGrpSpPr>
            <a:grpSpLocks noChangeAspect="1"/>
          </p:cNvGrpSpPr>
          <p:nvPr/>
        </p:nvGrpSpPr>
        <p:grpSpPr>
          <a:xfrm>
            <a:off x="265530" y="266173"/>
            <a:ext cx="1452509" cy="388800"/>
            <a:chOff x="4747707" y="3069425"/>
            <a:chExt cx="2693735" cy="721045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9756CB2-4D89-45E7-266E-5BE944B1CC96}"/>
                </a:ext>
              </a:extLst>
            </p:cNvPr>
            <p:cNvSpPr/>
            <p:nvPr/>
          </p:nvSpPr>
          <p:spPr>
            <a:xfrm>
              <a:off x="5664622" y="3133298"/>
              <a:ext cx="1776820" cy="594246"/>
            </a:xfrm>
            <a:custGeom>
              <a:avLst/>
              <a:gdLst>
                <a:gd name="connsiteX0" fmla="*/ 878908 w 1776820"/>
                <a:gd name="connsiteY0" fmla="*/ 378157 h 594246"/>
                <a:gd name="connsiteX1" fmla="*/ 673671 w 1776820"/>
                <a:gd name="connsiteY1" fmla="*/ 163015 h 594246"/>
                <a:gd name="connsiteX2" fmla="*/ 468434 w 1776820"/>
                <a:gd name="connsiteY2" fmla="*/ 378157 h 594246"/>
                <a:gd name="connsiteX3" fmla="*/ 673671 w 1776820"/>
                <a:gd name="connsiteY3" fmla="*/ 593298 h 594246"/>
                <a:gd name="connsiteX4" fmla="*/ 867506 w 1776820"/>
                <a:gd name="connsiteY4" fmla="*/ 451134 h 594246"/>
                <a:gd name="connsiteX5" fmla="*/ 785792 w 1776820"/>
                <a:gd name="connsiteY5" fmla="*/ 451134 h 594246"/>
                <a:gd name="connsiteX6" fmla="*/ 673671 w 1776820"/>
                <a:gd name="connsiteY6" fmla="*/ 523164 h 594246"/>
                <a:gd name="connsiteX7" fmla="*/ 547299 w 1776820"/>
                <a:gd name="connsiteY7" fmla="*/ 392373 h 594246"/>
                <a:gd name="connsiteX8" fmla="*/ 877958 w 1776820"/>
                <a:gd name="connsiteY8" fmla="*/ 392373 h 594246"/>
                <a:gd name="connsiteX9" fmla="*/ 878908 w 1776820"/>
                <a:gd name="connsiteY9" fmla="*/ 378157 h 594246"/>
                <a:gd name="connsiteX10" fmla="*/ 553000 w 1776820"/>
                <a:gd name="connsiteY10" fmla="*/ 333612 h 594246"/>
                <a:gd name="connsiteX11" fmla="*/ 675572 w 1776820"/>
                <a:gd name="connsiteY11" fmla="*/ 227463 h 594246"/>
                <a:gd name="connsiteX12" fmla="*/ 798144 w 1776820"/>
                <a:gd name="connsiteY12" fmla="*/ 333612 h 594246"/>
                <a:gd name="connsiteX13" fmla="*/ 553000 w 1776820"/>
                <a:gd name="connsiteY13" fmla="*/ 333612 h 594246"/>
                <a:gd name="connsiteX14" fmla="*/ 0 w 1776820"/>
                <a:gd name="connsiteY14" fmla="*/ 394269 h 594246"/>
                <a:gd name="connsiteX15" fmla="*/ 83615 w 1776820"/>
                <a:gd name="connsiteY15" fmla="*/ 394269 h 594246"/>
                <a:gd name="connsiteX16" fmla="*/ 221390 w 1776820"/>
                <a:gd name="connsiteY16" fmla="*/ 516530 h 594246"/>
                <a:gd name="connsiteX17" fmla="*/ 347763 w 1776820"/>
                <a:gd name="connsiteY17" fmla="*/ 425545 h 594246"/>
                <a:gd name="connsiteX18" fmla="*/ 18053 w 1776820"/>
                <a:gd name="connsiteY18" fmla="*/ 156381 h 594246"/>
                <a:gd name="connsiteX19" fmla="*/ 216639 w 1776820"/>
                <a:gd name="connsiteY19" fmla="*/ 0 h 594246"/>
                <a:gd name="connsiteX20" fmla="*/ 424726 w 1776820"/>
                <a:gd name="connsiteY20" fmla="*/ 175336 h 594246"/>
                <a:gd name="connsiteX21" fmla="*/ 341111 w 1776820"/>
                <a:gd name="connsiteY21" fmla="*/ 175336 h 594246"/>
                <a:gd name="connsiteX22" fmla="*/ 217589 w 1776820"/>
                <a:gd name="connsiteY22" fmla="*/ 76769 h 594246"/>
                <a:gd name="connsiteX23" fmla="*/ 105469 w 1776820"/>
                <a:gd name="connsiteY23" fmla="*/ 157328 h 594246"/>
                <a:gd name="connsiteX24" fmla="*/ 437079 w 1776820"/>
                <a:gd name="connsiteY24" fmla="*/ 425545 h 594246"/>
                <a:gd name="connsiteX25" fmla="*/ 222340 w 1776820"/>
                <a:gd name="connsiteY25" fmla="*/ 594246 h 594246"/>
                <a:gd name="connsiteX26" fmla="*/ 0 w 1776820"/>
                <a:gd name="connsiteY26" fmla="*/ 394269 h 594246"/>
                <a:gd name="connsiteX27" fmla="*/ 915965 w 1776820"/>
                <a:gd name="connsiteY27" fmla="*/ 378157 h 594246"/>
                <a:gd name="connsiteX28" fmla="*/ 1124052 w 1776820"/>
                <a:gd name="connsiteY28" fmla="*/ 163015 h 594246"/>
                <a:gd name="connsiteX29" fmla="*/ 1318838 w 1776820"/>
                <a:gd name="connsiteY29" fmla="*/ 315604 h 594246"/>
                <a:gd name="connsiteX30" fmla="*/ 1238073 w 1776820"/>
                <a:gd name="connsiteY30" fmla="*/ 315604 h 594246"/>
                <a:gd name="connsiteX31" fmla="*/ 1125953 w 1776820"/>
                <a:gd name="connsiteY31" fmla="*/ 233149 h 594246"/>
                <a:gd name="connsiteX32" fmla="*/ 1000530 w 1776820"/>
                <a:gd name="connsiteY32" fmla="*/ 378157 h 594246"/>
                <a:gd name="connsiteX33" fmla="*/ 1125953 w 1776820"/>
                <a:gd name="connsiteY33" fmla="*/ 523164 h 594246"/>
                <a:gd name="connsiteX34" fmla="*/ 1239023 w 1776820"/>
                <a:gd name="connsiteY34" fmla="*/ 446396 h 594246"/>
                <a:gd name="connsiteX35" fmla="*/ 1318838 w 1776820"/>
                <a:gd name="connsiteY35" fmla="*/ 446396 h 594246"/>
                <a:gd name="connsiteX36" fmla="*/ 1124052 w 1776820"/>
                <a:gd name="connsiteY36" fmla="*/ 594246 h 594246"/>
                <a:gd name="connsiteX37" fmla="*/ 915965 w 1776820"/>
                <a:gd name="connsiteY37" fmla="*/ 378157 h 594246"/>
                <a:gd name="connsiteX38" fmla="*/ 1345442 w 1776820"/>
                <a:gd name="connsiteY38" fmla="*/ 378157 h 594246"/>
                <a:gd name="connsiteX39" fmla="*/ 1561131 w 1776820"/>
                <a:gd name="connsiteY39" fmla="*/ 163015 h 594246"/>
                <a:gd name="connsiteX40" fmla="*/ 1776820 w 1776820"/>
                <a:gd name="connsiteY40" fmla="*/ 378157 h 594246"/>
                <a:gd name="connsiteX41" fmla="*/ 1561131 w 1776820"/>
                <a:gd name="connsiteY41" fmla="*/ 593298 h 594246"/>
                <a:gd name="connsiteX42" fmla="*/ 1345442 w 1776820"/>
                <a:gd name="connsiteY42" fmla="*/ 378157 h 594246"/>
                <a:gd name="connsiteX43" fmla="*/ 1694155 w 1776820"/>
                <a:gd name="connsiteY43" fmla="*/ 378157 h 594246"/>
                <a:gd name="connsiteX44" fmla="*/ 1561131 w 1776820"/>
                <a:gd name="connsiteY44" fmla="*/ 233149 h 594246"/>
                <a:gd name="connsiteX45" fmla="*/ 1427157 w 1776820"/>
                <a:gd name="connsiteY45" fmla="*/ 378157 h 594246"/>
                <a:gd name="connsiteX46" fmla="*/ 1561131 w 1776820"/>
                <a:gd name="connsiteY46" fmla="*/ 523164 h 594246"/>
                <a:gd name="connsiteX47" fmla="*/ 1694155 w 1776820"/>
                <a:gd name="connsiteY47" fmla="*/ 378157 h 59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776820" h="594246">
                  <a:moveTo>
                    <a:pt x="878908" y="378157"/>
                  </a:moveTo>
                  <a:cubicBezTo>
                    <a:pt x="878908" y="253052"/>
                    <a:pt x="793393" y="163015"/>
                    <a:pt x="673671" y="163015"/>
                  </a:cubicBezTo>
                  <a:cubicBezTo>
                    <a:pt x="554900" y="163015"/>
                    <a:pt x="468434" y="253052"/>
                    <a:pt x="468434" y="378157"/>
                  </a:cubicBezTo>
                  <a:cubicBezTo>
                    <a:pt x="468434" y="503261"/>
                    <a:pt x="553950" y="593298"/>
                    <a:pt x="673671" y="593298"/>
                  </a:cubicBezTo>
                  <a:cubicBezTo>
                    <a:pt x="767738" y="593298"/>
                    <a:pt x="840901" y="536433"/>
                    <a:pt x="867506" y="451134"/>
                  </a:cubicBezTo>
                  <a:lnTo>
                    <a:pt x="785792" y="451134"/>
                  </a:lnTo>
                  <a:cubicBezTo>
                    <a:pt x="765838" y="495679"/>
                    <a:pt x="724981" y="523164"/>
                    <a:pt x="673671" y="523164"/>
                  </a:cubicBezTo>
                  <a:cubicBezTo>
                    <a:pt x="602408" y="523164"/>
                    <a:pt x="553000" y="470090"/>
                    <a:pt x="547299" y="392373"/>
                  </a:cubicBezTo>
                  <a:lnTo>
                    <a:pt x="877958" y="392373"/>
                  </a:lnTo>
                  <a:cubicBezTo>
                    <a:pt x="878908" y="387634"/>
                    <a:pt x="878908" y="382895"/>
                    <a:pt x="878908" y="378157"/>
                  </a:cubicBezTo>
                  <a:close/>
                  <a:moveTo>
                    <a:pt x="553000" y="333612"/>
                  </a:moveTo>
                  <a:cubicBezTo>
                    <a:pt x="562501" y="271060"/>
                    <a:pt x="610960" y="227463"/>
                    <a:pt x="675572" y="227463"/>
                  </a:cubicBezTo>
                  <a:cubicBezTo>
                    <a:pt x="740183" y="227463"/>
                    <a:pt x="788642" y="271060"/>
                    <a:pt x="798144" y="333612"/>
                  </a:cubicBezTo>
                  <a:lnTo>
                    <a:pt x="553000" y="333612"/>
                  </a:lnTo>
                  <a:close/>
                  <a:moveTo>
                    <a:pt x="0" y="394269"/>
                  </a:moveTo>
                  <a:lnTo>
                    <a:pt x="83615" y="394269"/>
                  </a:lnTo>
                  <a:cubicBezTo>
                    <a:pt x="90266" y="469142"/>
                    <a:pt x="139675" y="516530"/>
                    <a:pt x="221390" y="516530"/>
                  </a:cubicBezTo>
                  <a:cubicBezTo>
                    <a:pt x="294553" y="516530"/>
                    <a:pt x="347763" y="488097"/>
                    <a:pt x="347763" y="425545"/>
                  </a:cubicBezTo>
                  <a:cubicBezTo>
                    <a:pt x="347763" y="286224"/>
                    <a:pt x="18053" y="369627"/>
                    <a:pt x="18053" y="156381"/>
                  </a:cubicBezTo>
                  <a:cubicBezTo>
                    <a:pt x="18053" y="63500"/>
                    <a:pt x="99768" y="0"/>
                    <a:pt x="216639" y="0"/>
                  </a:cubicBezTo>
                  <a:cubicBezTo>
                    <a:pt x="335410" y="0"/>
                    <a:pt x="417125" y="69187"/>
                    <a:pt x="424726" y="175336"/>
                  </a:cubicBezTo>
                  <a:lnTo>
                    <a:pt x="341111" y="175336"/>
                  </a:lnTo>
                  <a:cubicBezTo>
                    <a:pt x="335410" y="115627"/>
                    <a:pt x="288852" y="76769"/>
                    <a:pt x="217589" y="76769"/>
                  </a:cubicBezTo>
                  <a:cubicBezTo>
                    <a:pt x="148227" y="76769"/>
                    <a:pt x="105469" y="108045"/>
                    <a:pt x="105469" y="157328"/>
                  </a:cubicBezTo>
                  <a:cubicBezTo>
                    <a:pt x="105469" y="298545"/>
                    <a:pt x="437079" y="204716"/>
                    <a:pt x="437079" y="425545"/>
                  </a:cubicBezTo>
                  <a:cubicBezTo>
                    <a:pt x="437079" y="531694"/>
                    <a:pt x="347763" y="594246"/>
                    <a:pt x="222340" y="594246"/>
                  </a:cubicBezTo>
                  <a:cubicBezTo>
                    <a:pt x="90266" y="593298"/>
                    <a:pt x="6651" y="514634"/>
                    <a:pt x="0" y="394269"/>
                  </a:cubicBezTo>
                  <a:close/>
                  <a:moveTo>
                    <a:pt x="915965" y="378157"/>
                  </a:moveTo>
                  <a:cubicBezTo>
                    <a:pt x="915965" y="262530"/>
                    <a:pt x="991979" y="163015"/>
                    <a:pt x="1124052" y="163015"/>
                  </a:cubicBezTo>
                  <a:cubicBezTo>
                    <a:pt x="1221920" y="163015"/>
                    <a:pt x="1306485" y="220828"/>
                    <a:pt x="1318838" y="315604"/>
                  </a:cubicBezTo>
                  <a:lnTo>
                    <a:pt x="1238073" y="315604"/>
                  </a:lnTo>
                  <a:cubicBezTo>
                    <a:pt x="1230472" y="268216"/>
                    <a:pt x="1182013" y="233149"/>
                    <a:pt x="1125953" y="233149"/>
                  </a:cubicBezTo>
                  <a:cubicBezTo>
                    <a:pt x="1042338" y="233149"/>
                    <a:pt x="1000530" y="297597"/>
                    <a:pt x="1000530" y="378157"/>
                  </a:cubicBezTo>
                  <a:cubicBezTo>
                    <a:pt x="1000530" y="458716"/>
                    <a:pt x="1043288" y="523164"/>
                    <a:pt x="1125953" y="523164"/>
                  </a:cubicBezTo>
                  <a:cubicBezTo>
                    <a:pt x="1182963" y="523164"/>
                    <a:pt x="1225721" y="493784"/>
                    <a:pt x="1239023" y="446396"/>
                  </a:cubicBezTo>
                  <a:lnTo>
                    <a:pt x="1318838" y="446396"/>
                  </a:lnTo>
                  <a:cubicBezTo>
                    <a:pt x="1305535" y="534537"/>
                    <a:pt x="1230472" y="594246"/>
                    <a:pt x="1124052" y="594246"/>
                  </a:cubicBezTo>
                  <a:cubicBezTo>
                    <a:pt x="991028" y="593298"/>
                    <a:pt x="915965" y="492836"/>
                    <a:pt x="915965" y="378157"/>
                  </a:cubicBezTo>
                  <a:close/>
                  <a:moveTo>
                    <a:pt x="1345442" y="378157"/>
                  </a:moveTo>
                  <a:cubicBezTo>
                    <a:pt x="1345442" y="253052"/>
                    <a:pt x="1435709" y="163015"/>
                    <a:pt x="1561131" y="163015"/>
                  </a:cubicBezTo>
                  <a:cubicBezTo>
                    <a:pt x="1686554" y="163015"/>
                    <a:pt x="1776820" y="253052"/>
                    <a:pt x="1776820" y="378157"/>
                  </a:cubicBezTo>
                  <a:cubicBezTo>
                    <a:pt x="1776820" y="503261"/>
                    <a:pt x="1687504" y="593298"/>
                    <a:pt x="1561131" y="593298"/>
                  </a:cubicBezTo>
                  <a:cubicBezTo>
                    <a:pt x="1435709" y="593298"/>
                    <a:pt x="1345442" y="503261"/>
                    <a:pt x="1345442" y="378157"/>
                  </a:cubicBezTo>
                  <a:close/>
                  <a:moveTo>
                    <a:pt x="1694155" y="378157"/>
                  </a:moveTo>
                  <a:cubicBezTo>
                    <a:pt x="1694155" y="292858"/>
                    <a:pt x="1639996" y="233149"/>
                    <a:pt x="1561131" y="233149"/>
                  </a:cubicBezTo>
                  <a:cubicBezTo>
                    <a:pt x="1481317" y="233149"/>
                    <a:pt x="1427157" y="292858"/>
                    <a:pt x="1427157" y="378157"/>
                  </a:cubicBezTo>
                  <a:cubicBezTo>
                    <a:pt x="1427157" y="463455"/>
                    <a:pt x="1481317" y="523164"/>
                    <a:pt x="1561131" y="523164"/>
                  </a:cubicBezTo>
                  <a:cubicBezTo>
                    <a:pt x="1640945" y="523164"/>
                    <a:pt x="1694155" y="463455"/>
                    <a:pt x="1694155" y="378157"/>
                  </a:cubicBezTo>
                  <a:close/>
                </a:path>
              </a:pathLst>
            </a:custGeom>
            <a:solidFill>
              <a:srgbClr val="000000"/>
            </a:solidFill>
            <a:ln w="95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17" name="Graphic 13">
              <a:extLst>
                <a:ext uri="{FF2B5EF4-FFF2-40B4-BE49-F238E27FC236}">
                  <a16:creationId xmlns:a16="http://schemas.microsoft.com/office/drawing/2014/main" id="{E6684876-B18C-EC6E-D3F5-B2D2CC972387}"/>
                </a:ext>
              </a:extLst>
            </p:cNvPr>
            <p:cNvGrpSpPr/>
            <p:nvPr/>
          </p:nvGrpSpPr>
          <p:grpSpPr>
            <a:xfrm>
              <a:off x="4747707" y="3069425"/>
              <a:ext cx="739233" cy="721045"/>
              <a:chOff x="4747707" y="3069425"/>
              <a:chExt cx="739233" cy="721045"/>
            </a:xfrm>
          </p:grpSpPr>
          <p:grpSp>
            <p:nvGrpSpPr>
              <p:cNvPr id="18" name="Graphic 13">
                <a:extLst>
                  <a:ext uri="{FF2B5EF4-FFF2-40B4-BE49-F238E27FC236}">
                    <a16:creationId xmlns:a16="http://schemas.microsoft.com/office/drawing/2014/main" id="{77A7EF75-E35E-0AD2-530A-59B058CAEEF9}"/>
                  </a:ext>
                </a:extLst>
              </p:cNvPr>
              <p:cNvGrpSpPr/>
              <p:nvPr/>
            </p:nvGrpSpPr>
            <p:grpSpPr>
              <a:xfrm>
                <a:off x="4747707" y="3547470"/>
                <a:ext cx="739233" cy="243000"/>
                <a:chOff x="4747707" y="3547470"/>
                <a:chExt cx="739233" cy="243000"/>
              </a:xfrm>
            </p:grpSpPr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8CC39FDF-4DFE-C4B4-F561-F1C4E00DF109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739233" cy="243000"/>
                </a:xfrm>
                <a:custGeom>
                  <a:avLst/>
                  <a:gdLst>
                    <a:gd name="connsiteX0" fmla="*/ 333510 w 739233"/>
                    <a:gd name="connsiteY0" fmla="*/ 52127 h 243000"/>
                    <a:gd name="connsiteX1" fmla="*/ 306905 w 739233"/>
                    <a:gd name="connsiteY1" fmla="*/ 53075 h 243000"/>
                    <a:gd name="connsiteX2" fmla="*/ 306905 w 739233"/>
                    <a:gd name="connsiteY2" fmla="*/ 53075 h 243000"/>
                    <a:gd name="connsiteX3" fmla="*/ 288852 w 739233"/>
                    <a:gd name="connsiteY3" fmla="*/ 51179 h 243000"/>
                    <a:gd name="connsiteX4" fmla="*/ 0 w 739233"/>
                    <a:gd name="connsiteY4" fmla="*/ 0 h 243000"/>
                    <a:gd name="connsiteX5" fmla="*/ 0 w 739233"/>
                    <a:gd name="connsiteY5" fmla="*/ 107097 h 243000"/>
                    <a:gd name="connsiteX6" fmla="*/ 189084 w 739233"/>
                    <a:gd name="connsiteY6" fmla="*/ 224619 h 243000"/>
                    <a:gd name="connsiteX7" fmla="*/ 236593 w 739233"/>
                    <a:gd name="connsiteY7" fmla="*/ 241679 h 243000"/>
                    <a:gd name="connsiteX8" fmla="*/ 236593 w 739233"/>
                    <a:gd name="connsiteY8" fmla="*/ 241679 h 243000"/>
                    <a:gd name="connsiteX9" fmla="*/ 277450 w 739233"/>
                    <a:gd name="connsiteY9" fmla="*/ 240731 h 243000"/>
                    <a:gd name="connsiteX10" fmla="*/ 739233 w 739233"/>
                    <a:gd name="connsiteY10" fmla="*/ 148798 h 243000"/>
                    <a:gd name="connsiteX11" fmla="*/ 739233 w 739233"/>
                    <a:gd name="connsiteY11" fmla="*/ 6634 h 243000"/>
                    <a:gd name="connsiteX12" fmla="*/ 333510 w 739233"/>
                    <a:gd name="connsiteY12" fmla="*/ 52127 h 24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9233" h="243000">
                      <a:moveTo>
                        <a:pt x="333510" y="52127"/>
                      </a:moveTo>
                      <a:cubicBezTo>
                        <a:pt x="324959" y="53075"/>
                        <a:pt x="315457" y="53075"/>
                        <a:pt x="306905" y="53075"/>
                      </a:cubicBezTo>
                      <a:lnTo>
                        <a:pt x="306905" y="53075"/>
                      </a:lnTo>
                      <a:cubicBezTo>
                        <a:pt x="301204" y="53075"/>
                        <a:pt x="294553" y="52127"/>
                        <a:pt x="288852" y="51179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3337" y="234097"/>
                        <a:pt x="219490" y="239784"/>
                        <a:pt x="236593" y="241679"/>
                      </a:cubicBezTo>
                      <a:lnTo>
                        <a:pt x="236593" y="241679"/>
                      </a:lnTo>
                      <a:cubicBezTo>
                        <a:pt x="249895" y="243575"/>
                        <a:pt x="264148" y="243575"/>
                        <a:pt x="277450" y="240731"/>
                      </a:cubicBezTo>
                      <a:lnTo>
                        <a:pt x="739233" y="148798"/>
                      </a:lnTo>
                      <a:lnTo>
                        <a:pt x="739233" y="6634"/>
                      </a:lnTo>
                      <a:lnTo>
                        <a:pt x="333510" y="52127"/>
                      </a:lnTo>
                      <a:close/>
                    </a:path>
                  </a:pathLst>
                </a:custGeom>
                <a:solidFill>
                  <a:srgbClr val="FF444F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3D2AE42E-F59D-47C7-90BA-FBC01FBF5DF1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306905" cy="241679"/>
                </a:xfrm>
                <a:custGeom>
                  <a:avLst/>
                  <a:gdLst>
                    <a:gd name="connsiteX0" fmla="*/ 236593 w 306905"/>
                    <a:gd name="connsiteY0" fmla="*/ 241679 h 241679"/>
                    <a:gd name="connsiteX1" fmla="*/ 306905 w 306905"/>
                    <a:gd name="connsiteY1" fmla="*/ 52127 h 241679"/>
                    <a:gd name="connsiteX2" fmla="*/ 288852 w 306905"/>
                    <a:gd name="connsiteY2" fmla="*/ 50231 h 241679"/>
                    <a:gd name="connsiteX3" fmla="*/ 0 w 306905"/>
                    <a:gd name="connsiteY3" fmla="*/ 0 h 241679"/>
                    <a:gd name="connsiteX4" fmla="*/ 0 w 306905"/>
                    <a:gd name="connsiteY4" fmla="*/ 107097 h 241679"/>
                    <a:gd name="connsiteX5" fmla="*/ 189084 w 306905"/>
                    <a:gd name="connsiteY5" fmla="*/ 224619 h 241679"/>
                    <a:gd name="connsiteX6" fmla="*/ 236593 w 306905"/>
                    <a:gd name="connsiteY6" fmla="*/ 241679 h 24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6905" h="241679">
                      <a:moveTo>
                        <a:pt x="236593" y="241679"/>
                      </a:moveTo>
                      <a:lnTo>
                        <a:pt x="306905" y="52127"/>
                      </a:lnTo>
                      <a:cubicBezTo>
                        <a:pt x="301204" y="52127"/>
                        <a:pt x="294553" y="51179"/>
                        <a:pt x="288852" y="50231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4287" y="234097"/>
                        <a:pt x="219490" y="239784"/>
                        <a:pt x="236593" y="24167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1" name="Graphic 13">
                <a:extLst>
                  <a:ext uri="{FF2B5EF4-FFF2-40B4-BE49-F238E27FC236}">
                    <a16:creationId xmlns:a16="http://schemas.microsoft.com/office/drawing/2014/main" id="{8C80B322-F2BF-EE9E-8FD8-B2A9B8C23561}"/>
                  </a:ext>
                </a:extLst>
              </p:cNvPr>
              <p:cNvGrpSpPr/>
              <p:nvPr/>
            </p:nvGrpSpPr>
            <p:grpSpPr>
              <a:xfrm>
                <a:off x="4747707" y="3329485"/>
                <a:ext cx="738283" cy="201873"/>
                <a:chOff x="4747707" y="3329485"/>
                <a:chExt cx="738283" cy="201873"/>
              </a:xfrm>
            </p:grpSpPr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BEB219AC-531F-E968-AA4D-499949EB008B}"/>
                    </a:ext>
                  </a:extLst>
                </p:cNvPr>
                <p:cNvSpPr/>
                <p:nvPr/>
              </p:nvSpPr>
              <p:spPr>
                <a:xfrm>
                  <a:off x="4747707" y="3329485"/>
                  <a:ext cx="738283" cy="201873"/>
                </a:xfrm>
                <a:custGeom>
                  <a:avLst/>
                  <a:gdLst>
                    <a:gd name="connsiteX0" fmla="*/ 426627 w 738283"/>
                    <a:gd name="connsiteY0" fmla="*/ 948 h 201873"/>
                    <a:gd name="connsiteX1" fmla="*/ 406673 w 738283"/>
                    <a:gd name="connsiteY1" fmla="*/ 0 h 201873"/>
                    <a:gd name="connsiteX2" fmla="*/ 400022 w 738283"/>
                    <a:gd name="connsiteY2" fmla="*/ 0 h 201873"/>
                    <a:gd name="connsiteX3" fmla="*/ 0 w 738283"/>
                    <a:gd name="connsiteY3" fmla="*/ 36015 h 201873"/>
                    <a:gd name="connsiteX4" fmla="*/ 0 w 738283"/>
                    <a:gd name="connsiteY4" fmla="*/ 161119 h 201873"/>
                    <a:gd name="connsiteX5" fmla="*/ 312606 w 738283"/>
                    <a:gd name="connsiteY5" fmla="*/ 200925 h 201873"/>
                    <a:gd name="connsiteX6" fmla="*/ 331610 w 738283"/>
                    <a:gd name="connsiteY6" fmla="*/ 201873 h 201873"/>
                    <a:gd name="connsiteX7" fmla="*/ 331610 w 738283"/>
                    <a:gd name="connsiteY7" fmla="*/ 201873 h 201873"/>
                    <a:gd name="connsiteX8" fmla="*/ 338261 w 738283"/>
                    <a:gd name="connsiteY8" fmla="*/ 201873 h 201873"/>
                    <a:gd name="connsiteX9" fmla="*/ 738283 w 738283"/>
                    <a:gd name="connsiteY9" fmla="*/ 165858 h 201873"/>
                    <a:gd name="connsiteX10" fmla="*/ 738283 w 738283"/>
                    <a:gd name="connsiteY10" fmla="*/ 40754 h 201873"/>
                    <a:gd name="connsiteX11" fmla="*/ 426627 w 738283"/>
                    <a:gd name="connsiteY11" fmla="*/ 948 h 201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8283" h="201873">
                      <a:moveTo>
                        <a:pt x="426627" y="948"/>
                      </a:moveTo>
                      <a:cubicBezTo>
                        <a:pt x="419976" y="0"/>
                        <a:pt x="413324" y="0"/>
                        <a:pt x="406673" y="0"/>
                      </a:cubicBezTo>
                      <a:cubicBezTo>
                        <a:pt x="404773" y="0"/>
                        <a:pt x="401922" y="0"/>
                        <a:pt x="400022" y="0"/>
                      </a:cubicBezTo>
                      <a:lnTo>
                        <a:pt x="0" y="36015"/>
                      </a:lnTo>
                      <a:lnTo>
                        <a:pt x="0" y="161119"/>
                      </a:lnTo>
                      <a:lnTo>
                        <a:pt x="312606" y="200925"/>
                      </a:lnTo>
                      <a:cubicBezTo>
                        <a:pt x="319258" y="201873"/>
                        <a:pt x="325909" y="201873"/>
                        <a:pt x="331610" y="201873"/>
                      </a:cubicBezTo>
                      <a:lnTo>
                        <a:pt x="331610" y="201873"/>
                      </a:lnTo>
                      <a:cubicBezTo>
                        <a:pt x="333510" y="201873"/>
                        <a:pt x="336361" y="201873"/>
                        <a:pt x="338261" y="201873"/>
                      </a:cubicBezTo>
                      <a:lnTo>
                        <a:pt x="738283" y="165858"/>
                      </a:lnTo>
                      <a:lnTo>
                        <a:pt x="738283" y="40754"/>
                      </a:lnTo>
                      <a:lnTo>
                        <a:pt x="426627" y="948"/>
                      </a:lnTo>
                      <a:close/>
                    </a:path>
                  </a:pathLst>
                </a:custGeom>
                <a:solidFill>
                  <a:srgbClr val="FFBC2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87467C23-4409-2434-5CF1-16283F242699}"/>
                    </a:ext>
                  </a:extLst>
                </p:cNvPr>
                <p:cNvSpPr/>
                <p:nvPr/>
              </p:nvSpPr>
              <p:spPr>
                <a:xfrm>
                  <a:off x="4747707" y="3330432"/>
                  <a:ext cx="405723" cy="200925"/>
                </a:xfrm>
                <a:custGeom>
                  <a:avLst/>
                  <a:gdLst>
                    <a:gd name="connsiteX0" fmla="*/ 0 w 405723"/>
                    <a:gd name="connsiteY0" fmla="*/ 35067 h 200925"/>
                    <a:gd name="connsiteX1" fmla="*/ 0 w 405723"/>
                    <a:gd name="connsiteY1" fmla="*/ 160172 h 200925"/>
                    <a:gd name="connsiteX2" fmla="*/ 312606 w 405723"/>
                    <a:gd name="connsiteY2" fmla="*/ 199978 h 200925"/>
                    <a:gd name="connsiteX3" fmla="*/ 331610 w 405723"/>
                    <a:gd name="connsiteY3" fmla="*/ 200925 h 200925"/>
                    <a:gd name="connsiteX4" fmla="*/ 405723 w 405723"/>
                    <a:gd name="connsiteY4" fmla="*/ 0 h 200925"/>
                    <a:gd name="connsiteX5" fmla="*/ 399072 w 405723"/>
                    <a:gd name="connsiteY5" fmla="*/ 0 h 200925"/>
                    <a:gd name="connsiteX6" fmla="*/ 0 w 405723"/>
                    <a:gd name="connsiteY6" fmla="*/ 35067 h 200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05723" h="200925">
                      <a:moveTo>
                        <a:pt x="0" y="35067"/>
                      </a:moveTo>
                      <a:lnTo>
                        <a:pt x="0" y="160172"/>
                      </a:lnTo>
                      <a:lnTo>
                        <a:pt x="312606" y="199978"/>
                      </a:lnTo>
                      <a:cubicBezTo>
                        <a:pt x="319258" y="200925"/>
                        <a:pt x="325909" y="200925"/>
                        <a:pt x="331610" y="200925"/>
                      </a:cubicBezTo>
                      <a:lnTo>
                        <a:pt x="405723" y="0"/>
                      </a:lnTo>
                      <a:cubicBezTo>
                        <a:pt x="403823" y="0"/>
                        <a:pt x="400972" y="0"/>
                        <a:pt x="399072" y="0"/>
                      </a:cubicBezTo>
                      <a:lnTo>
                        <a:pt x="0" y="35067"/>
                      </a:lnTo>
                      <a:close/>
                    </a:path>
                  </a:pathLst>
                </a:custGeom>
                <a:solidFill>
                  <a:srgbClr val="FFB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4" name="Graphic 13">
                <a:extLst>
                  <a:ext uri="{FF2B5EF4-FFF2-40B4-BE49-F238E27FC236}">
                    <a16:creationId xmlns:a16="http://schemas.microsoft.com/office/drawing/2014/main" id="{48FE0A12-656D-EDD4-4701-BD7DEE34530D}"/>
                  </a:ext>
                </a:extLst>
              </p:cNvPr>
              <p:cNvGrpSpPr/>
              <p:nvPr/>
            </p:nvGrpSpPr>
            <p:grpSpPr>
              <a:xfrm>
                <a:off x="4747707" y="3069425"/>
                <a:ext cx="737332" cy="243000"/>
                <a:chOff x="4747707" y="3069425"/>
                <a:chExt cx="737332" cy="243000"/>
              </a:xfrm>
            </p:grpSpPr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77D98CEF-C3E8-D3AA-F4BB-C006A499B5B0}"/>
                    </a:ext>
                  </a:extLst>
                </p:cNvPr>
                <p:cNvSpPr/>
                <p:nvPr/>
              </p:nvSpPr>
              <p:spPr>
                <a:xfrm>
                  <a:off x="4747707" y="3070372"/>
                  <a:ext cx="737332" cy="242052"/>
                </a:xfrm>
                <a:custGeom>
                  <a:avLst/>
                  <a:gdLst>
                    <a:gd name="connsiteX0" fmla="*/ 550149 w 737332"/>
                    <a:gd name="connsiteY0" fmla="*/ 18381 h 242052"/>
                    <a:gd name="connsiteX1" fmla="*/ 502641 w 737332"/>
                    <a:gd name="connsiteY1" fmla="*/ 1321 h 242052"/>
                    <a:gd name="connsiteX2" fmla="*/ 502641 w 737332"/>
                    <a:gd name="connsiteY2" fmla="*/ 1321 h 242052"/>
                    <a:gd name="connsiteX3" fmla="*/ 461783 w 737332"/>
                    <a:gd name="connsiteY3" fmla="*/ 2269 h 242052"/>
                    <a:gd name="connsiteX4" fmla="*/ 0 w 737332"/>
                    <a:gd name="connsiteY4" fmla="*/ 94202 h 242052"/>
                    <a:gd name="connsiteX5" fmla="*/ 0 w 737332"/>
                    <a:gd name="connsiteY5" fmla="*/ 236366 h 242052"/>
                    <a:gd name="connsiteX6" fmla="*/ 405723 w 737332"/>
                    <a:gd name="connsiteY6" fmla="*/ 190873 h 242052"/>
                    <a:gd name="connsiteX7" fmla="*/ 422826 w 737332"/>
                    <a:gd name="connsiteY7" fmla="*/ 189926 h 242052"/>
                    <a:gd name="connsiteX8" fmla="*/ 431378 w 737332"/>
                    <a:gd name="connsiteY8" fmla="*/ 189926 h 242052"/>
                    <a:gd name="connsiteX9" fmla="*/ 431378 w 737332"/>
                    <a:gd name="connsiteY9" fmla="*/ 189926 h 242052"/>
                    <a:gd name="connsiteX10" fmla="*/ 449431 w 737332"/>
                    <a:gd name="connsiteY10" fmla="*/ 191821 h 242052"/>
                    <a:gd name="connsiteX11" fmla="*/ 737333 w 737332"/>
                    <a:gd name="connsiteY11" fmla="*/ 242052 h 242052"/>
                    <a:gd name="connsiteX12" fmla="*/ 737333 w 737332"/>
                    <a:gd name="connsiteY12" fmla="*/ 135903 h 242052"/>
                    <a:gd name="connsiteX13" fmla="*/ 550149 w 737332"/>
                    <a:gd name="connsiteY13" fmla="*/ 18381 h 242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37332" h="242052">
                      <a:moveTo>
                        <a:pt x="550149" y="18381"/>
                      </a:moveTo>
                      <a:cubicBezTo>
                        <a:pt x="535897" y="8903"/>
                        <a:pt x="519744" y="3217"/>
                        <a:pt x="502641" y="1321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1424" y="189926"/>
                        <a:pt x="417125" y="189926"/>
                        <a:pt x="422826" y="189926"/>
                      </a:cubicBezTo>
                      <a:cubicBezTo>
                        <a:pt x="425677" y="189926"/>
                        <a:pt x="428527" y="189926"/>
                        <a:pt x="431378" y="189926"/>
                      </a:cubicBezTo>
                      <a:lnTo>
                        <a:pt x="431378" y="189926"/>
                      </a:lnTo>
                      <a:cubicBezTo>
                        <a:pt x="438029" y="189926"/>
                        <a:pt x="443730" y="190873"/>
                        <a:pt x="449431" y="191821"/>
                      </a:cubicBezTo>
                      <a:lnTo>
                        <a:pt x="737333" y="242052"/>
                      </a:lnTo>
                      <a:lnTo>
                        <a:pt x="737333" y="135903"/>
                      </a:lnTo>
                      <a:lnTo>
                        <a:pt x="550149" y="18381"/>
                      </a:lnTo>
                      <a:close/>
                    </a:path>
                  </a:pathLst>
                </a:custGeom>
                <a:solidFill>
                  <a:srgbClr val="0080E7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40DF33DB-858D-5DA5-C9F5-3720252DB6FF}"/>
                    </a:ext>
                  </a:extLst>
                </p:cNvPr>
                <p:cNvSpPr/>
                <p:nvPr/>
              </p:nvSpPr>
              <p:spPr>
                <a:xfrm>
                  <a:off x="4747707" y="3069425"/>
                  <a:ext cx="502640" cy="236365"/>
                </a:xfrm>
                <a:custGeom>
                  <a:avLst/>
                  <a:gdLst>
                    <a:gd name="connsiteX0" fmla="*/ 423776 w 502640"/>
                    <a:gd name="connsiteY0" fmla="*/ 190873 h 236365"/>
                    <a:gd name="connsiteX1" fmla="*/ 432328 w 502640"/>
                    <a:gd name="connsiteY1" fmla="*/ 190873 h 236365"/>
                    <a:gd name="connsiteX2" fmla="*/ 502641 w 502640"/>
                    <a:gd name="connsiteY2" fmla="*/ 1321 h 236365"/>
                    <a:gd name="connsiteX3" fmla="*/ 461783 w 502640"/>
                    <a:gd name="connsiteY3" fmla="*/ 2269 h 236365"/>
                    <a:gd name="connsiteX4" fmla="*/ 0 w 502640"/>
                    <a:gd name="connsiteY4" fmla="*/ 94202 h 236365"/>
                    <a:gd name="connsiteX5" fmla="*/ 0 w 502640"/>
                    <a:gd name="connsiteY5" fmla="*/ 236366 h 236365"/>
                    <a:gd name="connsiteX6" fmla="*/ 405723 w 502640"/>
                    <a:gd name="connsiteY6" fmla="*/ 190873 h 236365"/>
                    <a:gd name="connsiteX7" fmla="*/ 423776 w 502640"/>
                    <a:gd name="connsiteY7" fmla="*/ 190873 h 23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2640" h="236365">
                      <a:moveTo>
                        <a:pt x="423776" y="190873"/>
                      </a:moveTo>
                      <a:cubicBezTo>
                        <a:pt x="426627" y="190873"/>
                        <a:pt x="429477" y="190873"/>
                        <a:pt x="432328" y="190873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2374" y="190873"/>
                        <a:pt x="418075" y="190873"/>
                        <a:pt x="423776" y="190873"/>
                      </a:cubicBezTo>
                      <a:close/>
                    </a:path>
                  </a:pathLst>
                </a:custGeom>
                <a:solidFill>
                  <a:srgbClr val="006CEA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21FE1BD-17D3-B764-98CE-1B35F45C4367}"/>
              </a:ext>
            </a:extLst>
          </p:cNvPr>
          <p:cNvGrpSpPr/>
          <p:nvPr userDrawn="1"/>
        </p:nvGrpSpPr>
        <p:grpSpPr>
          <a:xfrm>
            <a:off x="12294552" y="0"/>
            <a:ext cx="1681523" cy="3171374"/>
            <a:chOff x="12395260" y="-69251"/>
            <a:chExt cx="1681523" cy="3171374"/>
          </a:xfrm>
        </p:grpSpPr>
        <p:sp>
          <p:nvSpPr>
            <p:cNvPr id="7" name="textruta 15">
              <a:extLst>
                <a:ext uri="{FF2B5EF4-FFF2-40B4-BE49-F238E27FC236}">
                  <a16:creationId xmlns:a16="http://schemas.microsoft.com/office/drawing/2014/main" id="{C48AEBEC-56AB-11A0-77DB-157FF867AEE3}"/>
                </a:ext>
              </a:extLst>
            </p:cNvPr>
            <p:cNvSpPr txBox="1"/>
            <p:nvPr userDrawn="1"/>
          </p:nvSpPr>
          <p:spPr>
            <a:xfrm>
              <a:off x="12395260" y="-69251"/>
              <a:ext cx="1681523" cy="317137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tIns="108000" rtlCol="0" anchor="t" anchorCtr="0">
              <a:noAutofit/>
            </a:bodyPr>
            <a:lstStyle/>
            <a:p>
              <a:pPr algn="ctr"/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 change the color of the </a:t>
              </a:r>
              <a:r>
                <a:rPr lang="en-US" sz="900" baseline="0" noProof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Secoline</a:t>
              </a: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right click outside work area, choose </a:t>
              </a:r>
              <a:r>
                <a:rPr lang="en-US" sz="900" b="1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Format Background </a:t>
              </a: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from context menu and choose </a:t>
              </a:r>
              <a:r>
                <a:rPr lang="en-US" sz="900" b="1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Solid fill</a:t>
              </a: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b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 </a:t>
              </a:r>
              <a:r>
                <a:rPr lang="en-US" sz="900" b="1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Blue, Yellow or Red</a:t>
              </a:r>
            </a:p>
            <a:p>
              <a:pPr algn="ctr"/>
              <a:r>
                <a:rPr lang="en-US" sz="900" b="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(only the marked colors below)</a:t>
              </a: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68AE5ADB-515D-DB24-E8C3-FBCEA98528C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488044" y="1391449"/>
              <a:ext cx="1495955" cy="1636935"/>
            </a:xfrm>
            <a:prstGeom prst="rect">
              <a:avLst/>
            </a:prstGeom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E1B1059-273C-BFE9-60F2-53E603B66D6B}"/>
                </a:ext>
              </a:extLst>
            </p:cNvPr>
            <p:cNvSpPr/>
            <p:nvPr userDrawn="1"/>
          </p:nvSpPr>
          <p:spPr>
            <a:xfrm>
              <a:off x="13057974" y="1580970"/>
              <a:ext cx="470019" cy="177741"/>
            </a:xfrm>
            <a:prstGeom prst="rect">
              <a:avLst/>
            </a:prstGeom>
            <a:noFill/>
            <a:ln w="254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89623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slide maximum line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co lines">
            <a:extLst>
              <a:ext uri="{FF2B5EF4-FFF2-40B4-BE49-F238E27FC236}">
                <a16:creationId xmlns:a16="http://schemas.microsoft.com/office/drawing/2014/main" id="{35DA7D4D-FA5B-FB20-A91C-7CA4298E95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6376847 h 6858000"/>
              <a:gd name="connsiteX1" fmla="*/ 12192000 w 12192000"/>
              <a:gd name="connsiteY1" fmla="*/ 6858000 h 6858000"/>
              <a:gd name="connsiteX2" fmla="*/ 11809556 w 12192000"/>
              <a:gd name="connsiteY2" fmla="*/ 6858000 h 6858000"/>
              <a:gd name="connsiteX3" fmla="*/ 11927811 w 12192000"/>
              <a:gd name="connsiteY3" fmla="*/ 6715421 h 6858000"/>
              <a:gd name="connsiteX4" fmla="*/ 12152103 w 12192000"/>
              <a:gd name="connsiteY4" fmla="*/ 6430694 h 6858000"/>
              <a:gd name="connsiteX5" fmla="*/ 12192000 w 12192000"/>
              <a:gd name="connsiteY5" fmla="*/ 5552897 h 6858000"/>
              <a:gd name="connsiteX6" fmla="*/ 12192000 w 12192000"/>
              <a:gd name="connsiteY6" fmla="*/ 6376847 h 6858000"/>
              <a:gd name="connsiteX7" fmla="*/ 12191999 w 12192000"/>
              <a:gd name="connsiteY7" fmla="*/ 6082577 h 6858000"/>
              <a:gd name="connsiteX8" fmla="*/ 12010552 w 12192000"/>
              <a:gd name="connsiteY8" fmla="*/ 6327218 h 6858000"/>
              <a:gd name="connsiteX9" fmla="*/ 11788465 w 12192000"/>
              <a:gd name="connsiteY9" fmla="*/ 6608906 h 6858000"/>
              <a:gd name="connsiteX10" fmla="*/ 11581740 w 12192000"/>
              <a:gd name="connsiteY10" fmla="*/ 6858000 h 6858000"/>
              <a:gd name="connsiteX11" fmla="*/ 11213490 w 12192000"/>
              <a:gd name="connsiteY11" fmla="*/ 6858000 h 6858000"/>
              <a:gd name="connsiteX12" fmla="*/ 11302981 w 12192000"/>
              <a:gd name="connsiteY12" fmla="*/ 6756355 h 6858000"/>
              <a:gd name="connsiteX13" fmla="*/ 12120908 w 12192000"/>
              <a:gd name="connsiteY13" fmla="*/ 5673700 h 6858000"/>
              <a:gd name="connsiteX14" fmla="*/ 10812618 w 12192000"/>
              <a:gd name="connsiteY14" fmla="*/ 1 h 6858000"/>
              <a:gd name="connsiteX15" fmla="*/ 10937786 w 12192000"/>
              <a:gd name="connsiteY15" fmla="*/ 139117 h 6858000"/>
              <a:gd name="connsiteX16" fmla="*/ 12108100 w 12192000"/>
              <a:gd name="connsiteY16" fmla="*/ 1557442 h 6858000"/>
              <a:gd name="connsiteX17" fmla="*/ 12191999 w 12192000"/>
              <a:gd name="connsiteY17" fmla="*/ 1676248 h 6858000"/>
              <a:gd name="connsiteX18" fmla="*/ 12191999 w 12192000"/>
              <a:gd name="connsiteY18" fmla="*/ 1376520 h 6858000"/>
              <a:gd name="connsiteX19" fmla="*/ 12017442 w 12192000"/>
              <a:gd name="connsiteY19" fmla="*/ 1145965 h 6858000"/>
              <a:gd name="connsiteX20" fmla="*/ 11168418 w 12192000"/>
              <a:gd name="connsiteY20" fmla="*/ 134258 h 6858000"/>
              <a:gd name="connsiteX21" fmla="*/ 11047831 w 12192000"/>
              <a:gd name="connsiteY21" fmla="*/ 1 h 6858000"/>
              <a:gd name="connsiteX22" fmla="*/ 0 w 12192000"/>
              <a:gd name="connsiteY22" fmla="*/ 0 h 6858000"/>
              <a:gd name="connsiteX23" fmla="*/ 12192000 w 12192000"/>
              <a:gd name="connsiteY23" fmla="*/ 0 h 6858000"/>
              <a:gd name="connsiteX24" fmla="*/ 12192000 w 12192000"/>
              <a:gd name="connsiteY24" fmla="*/ 2740587 h 6858000"/>
              <a:gd name="connsiteX25" fmla="*/ 12191999 w 12192000"/>
              <a:gd name="connsiteY25" fmla="*/ 2390093 h 6858000"/>
              <a:gd name="connsiteX26" fmla="*/ 12133616 w 12192000"/>
              <a:gd name="connsiteY26" fmla="*/ 2283377 h 6858000"/>
              <a:gd name="connsiteX27" fmla="*/ 10472118 w 12192000"/>
              <a:gd name="connsiteY27" fmla="*/ 85765 h 6858000"/>
              <a:gd name="connsiteX28" fmla="*/ 10397169 w 12192000"/>
              <a:gd name="connsiteY28" fmla="*/ 0 h 6858000"/>
              <a:gd name="connsiteX29" fmla="*/ 10186904 w 12192000"/>
              <a:gd name="connsiteY29" fmla="*/ 1 h 6858000"/>
              <a:gd name="connsiteX30" fmla="*/ 10237188 w 12192000"/>
              <a:gd name="connsiteY30" fmla="*/ 57411 h 6858000"/>
              <a:gd name="connsiteX31" fmla="*/ 11813419 w 12192000"/>
              <a:gd name="connsiteY31" fmla="*/ 2067450 h 6858000"/>
              <a:gd name="connsiteX32" fmla="*/ 12126126 w 12192000"/>
              <a:gd name="connsiteY32" fmla="*/ 2603202 h 6858000"/>
              <a:gd name="connsiteX33" fmla="*/ 12192000 w 12192000"/>
              <a:gd name="connsiteY33" fmla="*/ 2740587 h 6858000"/>
              <a:gd name="connsiteX34" fmla="*/ 12192000 w 12192000"/>
              <a:gd name="connsiteY34" fmla="*/ 5218601 h 6858000"/>
              <a:gd name="connsiteX35" fmla="*/ 12116924 w 12192000"/>
              <a:gd name="connsiteY35" fmla="*/ 5365015 h 6858000"/>
              <a:gd name="connsiteX36" fmla="*/ 11801092 w 12192000"/>
              <a:gd name="connsiteY36" fmla="*/ 5866480 h 6858000"/>
              <a:gd name="connsiteX37" fmla="*/ 11220810 w 12192000"/>
              <a:gd name="connsiteY37" fmla="*/ 6608774 h 6858000"/>
              <a:gd name="connsiteX38" fmla="*/ 11003200 w 12192000"/>
              <a:gd name="connsiteY38" fmla="*/ 6858000 h 6858000"/>
              <a:gd name="connsiteX39" fmla="*/ 10614787 w 12192000"/>
              <a:gd name="connsiteY39" fmla="*/ 6858000 h 6858000"/>
              <a:gd name="connsiteX40" fmla="*/ 10720015 w 12192000"/>
              <a:gd name="connsiteY40" fmla="*/ 6745003 h 6858000"/>
              <a:gd name="connsiteX41" fmla="*/ 12090084 w 12192000"/>
              <a:gd name="connsiteY41" fmla="*/ 4178251 h 6858000"/>
              <a:gd name="connsiteX42" fmla="*/ 9804791 w 12192000"/>
              <a:gd name="connsiteY42" fmla="*/ 40179 h 6858000"/>
              <a:gd name="connsiteX43" fmla="*/ 9771016 w 12192000"/>
              <a:gd name="connsiteY43" fmla="*/ 1 h 6858000"/>
              <a:gd name="connsiteX44" fmla="*/ 9588042 w 12192000"/>
              <a:gd name="connsiteY44" fmla="*/ 0 h 6858000"/>
              <a:gd name="connsiteX45" fmla="*/ 9729909 w 12192000"/>
              <a:gd name="connsiteY45" fmla="*/ 169733 h 6858000"/>
              <a:gd name="connsiteX46" fmla="*/ 11335242 w 12192000"/>
              <a:gd name="connsiteY46" fmla="*/ 2315326 h 6858000"/>
              <a:gd name="connsiteX47" fmla="*/ 11949489 w 12192000"/>
              <a:gd name="connsiteY47" fmla="*/ 4173366 h 6858000"/>
              <a:gd name="connsiteX48" fmla="*/ 11223005 w 12192000"/>
              <a:gd name="connsiteY48" fmla="*/ 5919283 h 6858000"/>
              <a:gd name="connsiteX49" fmla="*/ 10653477 w 12192000"/>
              <a:gd name="connsiteY49" fmla="*/ 6607603 h 6858000"/>
              <a:gd name="connsiteX50" fmla="*/ 10422289 w 12192000"/>
              <a:gd name="connsiteY50" fmla="*/ 6858000 h 6858000"/>
              <a:gd name="connsiteX51" fmla="*/ 10014304 w 12192000"/>
              <a:gd name="connsiteY51" fmla="*/ 6858000 h 6858000"/>
              <a:gd name="connsiteX52" fmla="*/ 10137660 w 12192000"/>
              <a:gd name="connsiteY52" fmla="*/ 6733545 h 6858000"/>
              <a:gd name="connsiteX53" fmla="*/ 11507379 w 12192000"/>
              <a:gd name="connsiteY53" fmla="*/ 4349909 h 6858000"/>
              <a:gd name="connsiteX54" fmla="*/ 9469490 w 12192000"/>
              <a:gd name="connsiteY54" fmla="*/ 373932 h 6858000"/>
              <a:gd name="connsiteX55" fmla="*/ 9174501 w 12192000"/>
              <a:gd name="connsiteY55" fmla="*/ 1 h 6858000"/>
              <a:gd name="connsiteX56" fmla="*/ 9016813 w 12192000"/>
              <a:gd name="connsiteY56" fmla="*/ 1 h 6858000"/>
              <a:gd name="connsiteX57" fmla="*/ 9076038 w 12192000"/>
              <a:gd name="connsiteY57" fmla="*/ 74521 h 6858000"/>
              <a:gd name="connsiteX58" fmla="*/ 11383926 w 12192000"/>
              <a:gd name="connsiteY58" fmla="*/ 4342051 h 6858000"/>
              <a:gd name="connsiteX59" fmla="*/ 10035124 w 12192000"/>
              <a:gd name="connsiteY59" fmla="*/ 6662021 h 6858000"/>
              <a:gd name="connsiteX60" fmla="*/ 9840286 w 12192000"/>
              <a:gd name="connsiteY60" fmla="*/ 6858000 h 6858000"/>
              <a:gd name="connsiteX61" fmla="*/ 9409840 w 12192000"/>
              <a:gd name="connsiteY61" fmla="*/ 6858000 h 6858000"/>
              <a:gd name="connsiteX62" fmla="*/ 9555390 w 12192000"/>
              <a:gd name="connsiteY62" fmla="*/ 6721063 h 6858000"/>
              <a:gd name="connsiteX63" fmla="*/ 10924504 w 12192000"/>
              <a:gd name="connsiteY63" fmla="*/ 4520588 h 6858000"/>
              <a:gd name="connsiteX64" fmla="*/ 8866781 w 12192000"/>
              <a:gd name="connsiteY64" fmla="*/ 342874 h 6858000"/>
              <a:gd name="connsiteX65" fmla="*/ 8643269 w 12192000"/>
              <a:gd name="connsiteY65" fmla="*/ 40781 h 6858000"/>
              <a:gd name="connsiteX66" fmla="*/ 8613033 w 12192000"/>
              <a:gd name="connsiteY66" fmla="*/ 0 h 6858000"/>
              <a:gd name="connsiteX67" fmla="*/ 8481291 w 12192000"/>
              <a:gd name="connsiteY67" fmla="*/ 1 h 6858000"/>
              <a:gd name="connsiteX68" fmla="*/ 8558712 w 12192000"/>
              <a:gd name="connsiteY68" fmla="*/ 104412 h 6858000"/>
              <a:gd name="connsiteX69" fmla="*/ 8781875 w 12192000"/>
              <a:gd name="connsiteY69" fmla="*/ 406027 h 6858000"/>
              <a:gd name="connsiteX70" fmla="*/ 10819342 w 12192000"/>
              <a:gd name="connsiteY70" fmla="*/ 4510567 h 6858000"/>
              <a:gd name="connsiteX71" fmla="*/ 9582571 w 12192000"/>
              <a:gd name="connsiteY71" fmla="*/ 6546795 h 6858000"/>
              <a:gd name="connsiteX72" fmla="*/ 9254751 w 12192000"/>
              <a:gd name="connsiteY72" fmla="*/ 6858000 h 6858000"/>
              <a:gd name="connsiteX73" fmla="*/ 8802133 w 12192000"/>
              <a:gd name="connsiteY73" fmla="*/ 6858000 h 6858000"/>
              <a:gd name="connsiteX74" fmla="*/ 8973233 w 12192000"/>
              <a:gd name="connsiteY74" fmla="*/ 6709230 h 6858000"/>
              <a:gd name="connsiteX75" fmla="*/ 10341712 w 12192000"/>
              <a:gd name="connsiteY75" fmla="*/ 4691755 h 6858000"/>
              <a:gd name="connsiteX76" fmla="*/ 8560453 w 12192000"/>
              <a:gd name="connsiteY76" fmla="*/ 688595 h 6858000"/>
              <a:gd name="connsiteX77" fmla="*/ 8182096 w 12192000"/>
              <a:gd name="connsiteY77" fmla="*/ 133987 h 6858000"/>
              <a:gd name="connsiteX78" fmla="*/ 8090111 w 12192000"/>
              <a:gd name="connsiteY78" fmla="*/ 0 h 6858000"/>
              <a:gd name="connsiteX79" fmla="*/ 7981689 w 12192000"/>
              <a:gd name="connsiteY79" fmla="*/ 1 h 6858000"/>
              <a:gd name="connsiteX80" fmla="*/ 8108519 w 12192000"/>
              <a:gd name="connsiteY80" fmla="*/ 184770 h 6858000"/>
              <a:gd name="connsiteX81" fmla="*/ 8486412 w 12192000"/>
              <a:gd name="connsiteY81" fmla="*/ 738766 h 6858000"/>
              <a:gd name="connsiteX82" fmla="*/ 10253374 w 12192000"/>
              <a:gd name="connsiteY82" fmla="*/ 4679828 h 6858000"/>
              <a:gd name="connsiteX83" fmla="*/ 8667431 w 12192000"/>
              <a:gd name="connsiteY83" fmla="*/ 6857064 h 6858000"/>
              <a:gd name="connsiteX84" fmla="*/ 8666307 w 12192000"/>
              <a:gd name="connsiteY84" fmla="*/ 6858000 h 6858000"/>
              <a:gd name="connsiteX85" fmla="*/ 8186783 w 12192000"/>
              <a:gd name="connsiteY85" fmla="*/ 6858000 h 6858000"/>
              <a:gd name="connsiteX86" fmla="*/ 8500310 w 12192000"/>
              <a:gd name="connsiteY86" fmla="*/ 6605881 h 6858000"/>
              <a:gd name="connsiteX87" fmla="*/ 9758667 w 12192000"/>
              <a:gd name="connsiteY87" fmla="*/ 4861454 h 6858000"/>
              <a:gd name="connsiteX88" fmla="*/ 8253380 w 12192000"/>
              <a:gd name="connsiteY88" fmla="*/ 1032934 h 6858000"/>
              <a:gd name="connsiteX89" fmla="*/ 7648741 w 12192000"/>
              <a:gd name="connsiteY89" fmla="*/ 60594 h 6858000"/>
              <a:gd name="connsiteX90" fmla="*/ 7610376 w 12192000"/>
              <a:gd name="connsiteY90" fmla="*/ 1 h 6858000"/>
              <a:gd name="connsiteX91" fmla="*/ 7525058 w 12192000"/>
              <a:gd name="connsiteY91" fmla="*/ 0 h 6858000"/>
              <a:gd name="connsiteX92" fmla="*/ 7588057 w 12192000"/>
              <a:gd name="connsiteY92" fmla="*/ 99548 h 6858000"/>
              <a:gd name="connsiteX93" fmla="*/ 8191844 w 12192000"/>
              <a:gd name="connsiteY93" fmla="*/ 1070845 h 6858000"/>
              <a:gd name="connsiteX94" fmla="*/ 9687897 w 12192000"/>
              <a:gd name="connsiteY94" fmla="*/ 4849004 h 6858000"/>
              <a:gd name="connsiteX95" fmla="*/ 8106355 w 12192000"/>
              <a:gd name="connsiteY95" fmla="*/ 6830659 h 6858000"/>
              <a:gd name="connsiteX96" fmla="*/ 8070415 w 12192000"/>
              <a:gd name="connsiteY96" fmla="*/ 6858000 h 6858000"/>
              <a:gd name="connsiteX97" fmla="*/ 7563866 w 12192000"/>
              <a:gd name="connsiteY97" fmla="*/ 6858000 h 6858000"/>
              <a:gd name="connsiteX98" fmla="*/ 7582989 w 12192000"/>
              <a:gd name="connsiteY98" fmla="*/ 6844896 h 6858000"/>
              <a:gd name="connsiteX99" fmla="*/ 9175706 w 12192000"/>
              <a:gd name="connsiteY99" fmla="*/ 5031643 h 6858000"/>
              <a:gd name="connsiteX100" fmla="*/ 7945900 w 12192000"/>
              <a:gd name="connsiteY100" fmla="*/ 1377844 h 6858000"/>
              <a:gd name="connsiteX101" fmla="*/ 7224118 w 12192000"/>
              <a:gd name="connsiteY101" fmla="*/ 84132 h 6858000"/>
              <a:gd name="connsiteX102" fmla="*/ 7175406 w 12192000"/>
              <a:gd name="connsiteY102" fmla="*/ 1 h 6858000"/>
              <a:gd name="connsiteX103" fmla="*/ 7113020 w 12192000"/>
              <a:gd name="connsiteY103" fmla="*/ 1 h 6858000"/>
              <a:gd name="connsiteX104" fmla="*/ 7177428 w 12192000"/>
              <a:gd name="connsiteY104" fmla="*/ 111269 h 6858000"/>
              <a:gd name="connsiteX105" fmla="*/ 7898424 w 12192000"/>
              <a:gd name="connsiteY105" fmla="*/ 1403733 h 6858000"/>
              <a:gd name="connsiteX106" fmla="*/ 9122588 w 12192000"/>
              <a:gd name="connsiteY106" fmla="*/ 5019160 h 6858000"/>
              <a:gd name="connsiteX107" fmla="*/ 7545733 w 12192000"/>
              <a:gd name="connsiteY107" fmla="*/ 6804831 h 6858000"/>
              <a:gd name="connsiteX108" fmla="*/ 7468063 w 12192000"/>
              <a:gd name="connsiteY108" fmla="*/ 6858000 h 6858000"/>
              <a:gd name="connsiteX109" fmla="*/ 6924713 w 12192000"/>
              <a:gd name="connsiteY109" fmla="*/ 6858000 h 6858000"/>
              <a:gd name="connsiteX110" fmla="*/ 7007854 w 12192000"/>
              <a:gd name="connsiteY110" fmla="*/ 6807741 h 6858000"/>
              <a:gd name="connsiteX111" fmla="*/ 8592407 w 12192000"/>
              <a:gd name="connsiteY111" fmla="*/ 5199873 h 6858000"/>
              <a:gd name="connsiteX112" fmla="*/ 7638082 w 12192000"/>
              <a:gd name="connsiteY112" fmla="*/ 1720796 h 6858000"/>
              <a:gd name="connsiteX113" fmla="*/ 6876576 w 12192000"/>
              <a:gd name="connsiteY113" fmla="*/ 166083 h 6858000"/>
              <a:gd name="connsiteX114" fmla="*/ 6789351 w 12192000"/>
              <a:gd name="connsiteY114" fmla="*/ 1 h 6858000"/>
              <a:gd name="connsiteX115" fmla="*/ 6747181 w 12192000"/>
              <a:gd name="connsiteY115" fmla="*/ 1 h 6858000"/>
              <a:gd name="connsiteX116" fmla="*/ 6843511 w 12192000"/>
              <a:gd name="connsiteY116" fmla="*/ 183420 h 6858000"/>
              <a:gd name="connsiteX117" fmla="*/ 7604602 w 12192000"/>
              <a:gd name="connsiteY117" fmla="*/ 1737198 h 6858000"/>
              <a:gd name="connsiteX118" fmla="*/ 8556876 w 12192000"/>
              <a:gd name="connsiteY118" fmla="*/ 5189890 h 6858000"/>
              <a:gd name="connsiteX119" fmla="*/ 6984039 w 12192000"/>
              <a:gd name="connsiteY119" fmla="*/ 6779408 h 6858000"/>
              <a:gd name="connsiteX120" fmla="*/ 6853876 w 12192000"/>
              <a:gd name="connsiteY120" fmla="*/ 6858000 h 6858000"/>
              <a:gd name="connsiteX121" fmla="*/ 6264197 w 12192000"/>
              <a:gd name="connsiteY121" fmla="*/ 6858000 h 6858000"/>
              <a:gd name="connsiteX122" fmla="*/ 6598677 w 12192000"/>
              <a:gd name="connsiteY122" fmla="*/ 6681362 h 6858000"/>
              <a:gd name="connsiteX123" fmla="*/ 7330348 w 12192000"/>
              <a:gd name="connsiteY123" fmla="*/ 2064240 h 6858000"/>
              <a:gd name="connsiteX124" fmla="*/ 6496797 w 12192000"/>
              <a:gd name="connsiteY124" fmla="*/ 75819 h 6858000"/>
              <a:gd name="connsiteX125" fmla="*/ 6461723 w 12192000"/>
              <a:gd name="connsiteY125" fmla="*/ 1 h 6858000"/>
              <a:gd name="connsiteX126" fmla="*/ 6439432 w 12192000"/>
              <a:gd name="connsiteY126" fmla="*/ 1 h 6858000"/>
              <a:gd name="connsiteX127" fmla="*/ 6478154 w 12192000"/>
              <a:gd name="connsiteY127" fmla="*/ 83741 h 6858000"/>
              <a:gd name="connsiteX128" fmla="*/ 7311437 w 12192000"/>
              <a:gd name="connsiteY128" fmla="*/ 2071555 h 6858000"/>
              <a:gd name="connsiteX129" fmla="*/ 6583976 w 12192000"/>
              <a:gd name="connsiteY129" fmla="*/ 6666173 h 6858000"/>
              <a:gd name="connsiteX130" fmla="*/ 6220755 w 12192000"/>
              <a:gd name="connsiteY130" fmla="*/ 6858000 h 6858000"/>
              <a:gd name="connsiteX131" fmla="*/ 0 w 12192000"/>
              <a:gd name="connsiteY13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2192000" h="6858000">
                <a:moveTo>
                  <a:pt x="12192000" y="6376847"/>
                </a:moveTo>
                <a:lnTo>
                  <a:pt x="12192000" y="6858000"/>
                </a:lnTo>
                <a:lnTo>
                  <a:pt x="11809556" y="6858000"/>
                </a:lnTo>
                <a:lnTo>
                  <a:pt x="11927811" y="6715421"/>
                </a:lnTo>
                <a:cubicBezTo>
                  <a:pt x="12007326" y="6617163"/>
                  <a:pt x="12081901" y="6522479"/>
                  <a:pt x="12152103" y="6430694"/>
                </a:cubicBezTo>
                <a:close/>
                <a:moveTo>
                  <a:pt x="12192000" y="5552897"/>
                </a:moveTo>
                <a:lnTo>
                  <a:pt x="12192000" y="6376847"/>
                </a:lnTo>
                <a:lnTo>
                  <a:pt x="12191999" y="6082577"/>
                </a:lnTo>
                <a:lnTo>
                  <a:pt x="12010552" y="6327218"/>
                </a:lnTo>
                <a:cubicBezTo>
                  <a:pt x="11941078" y="6417962"/>
                  <a:pt x="11867238" y="6511637"/>
                  <a:pt x="11788465" y="6608906"/>
                </a:cubicBezTo>
                <a:lnTo>
                  <a:pt x="11581740" y="6858000"/>
                </a:lnTo>
                <a:lnTo>
                  <a:pt x="11213490" y="6858000"/>
                </a:lnTo>
                <a:lnTo>
                  <a:pt x="11302981" y="6756355"/>
                </a:lnTo>
                <a:cubicBezTo>
                  <a:pt x="11637924" y="6366716"/>
                  <a:pt x="11910051" y="6010558"/>
                  <a:pt x="12120908" y="5673700"/>
                </a:cubicBezTo>
                <a:close/>
                <a:moveTo>
                  <a:pt x="10812618" y="1"/>
                </a:moveTo>
                <a:lnTo>
                  <a:pt x="10937786" y="139117"/>
                </a:lnTo>
                <a:cubicBezTo>
                  <a:pt x="11442978" y="704397"/>
                  <a:pt x="11815000" y="1155914"/>
                  <a:pt x="12108100" y="1557442"/>
                </a:cubicBezTo>
                <a:lnTo>
                  <a:pt x="12191999" y="1676248"/>
                </a:lnTo>
                <a:lnTo>
                  <a:pt x="12191999" y="1376520"/>
                </a:lnTo>
                <a:lnTo>
                  <a:pt x="12017442" y="1145965"/>
                </a:lnTo>
                <a:cubicBezTo>
                  <a:pt x="11772034" y="831557"/>
                  <a:pt x="11489290" y="496433"/>
                  <a:pt x="11168418" y="134258"/>
                </a:cubicBezTo>
                <a:lnTo>
                  <a:pt x="11047831" y="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2740587"/>
                </a:lnTo>
                <a:lnTo>
                  <a:pt x="12191999" y="2390093"/>
                </a:lnTo>
                <a:lnTo>
                  <a:pt x="12133616" y="2283377"/>
                </a:lnTo>
                <a:cubicBezTo>
                  <a:pt x="11769327" y="1655469"/>
                  <a:pt x="11218064" y="948482"/>
                  <a:pt x="10472118" y="85765"/>
                </a:cubicBezTo>
                <a:lnTo>
                  <a:pt x="10397169" y="0"/>
                </a:lnTo>
                <a:lnTo>
                  <a:pt x="10186904" y="1"/>
                </a:lnTo>
                <a:lnTo>
                  <a:pt x="10237188" y="57411"/>
                </a:lnTo>
                <a:cubicBezTo>
                  <a:pt x="10993916" y="926006"/>
                  <a:pt x="11469242" y="1533984"/>
                  <a:pt x="11813419" y="2067450"/>
                </a:cubicBezTo>
                <a:cubicBezTo>
                  <a:pt x="11933600" y="2253585"/>
                  <a:pt x="12037664" y="2431700"/>
                  <a:pt x="12126126" y="2603202"/>
                </a:cubicBezTo>
                <a:lnTo>
                  <a:pt x="12192000" y="2740587"/>
                </a:lnTo>
                <a:lnTo>
                  <a:pt x="12192000" y="5218601"/>
                </a:lnTo>
                <a:lnTo>
                  <a:pt x="12116924" y="5365015"/>
                </a:lnTo>
                <a:cubicBezTo>
                  <a:pt x="12027427" y="5526775"/>
                  <a:pt x="11922321" y="5693480"/>
                  <a:pt x="11801092" y="5866480"/>
                </a:cubicBezTo>
                <a:cubicBezTo>
                  <a:pt x="11640620" y="6095409"/>
                  <a:pt x="11452171" y="6337278"/>
                  <a:pt x="11220810" y="6608774"/>
                </a:cubicBezTo>
                <a:lnTo>
                  <a:pt x="11003200" y="6858000"/>
                </a:lnTo>
                <a:lnTo>
                  <a:pt x="10614787" y="6858000"/>
                </a:lnTo>
                <a:lnTo>
                  <a:pt x="10720015" y="6745003"/>
                </a:lnTo>
                <a:cubicBezTo>
                  <a:pt x="11620535" y="5754763"/>
                  <a:pt x="12064659" y="4991852"/>
                  <a:pt x="12090084" y="4178251"/>
                </a:cubicBezTo>
                <a:cubicBezTo>
                  <a:pt x="12125075" y="3070634"/>
                  <a:pt x="11380534" y="1929673"/>
                  <a:pt x="9804791" y="40179"/>
                </a:cubicBezTo>
                <a:lnTo>
                  <a:pt x="9771016" y="1"/>
                </a:lnTo>
                <a:lnTo>
                  <a:pt x="9588042" y="0"/>
                </a:lnTo>
                <a:lnTo>
                  <a:pt x="9729909" y="169733"/>
                </a:lnTo>
                <a:cubicBezTo>
                  <a:pt x="10521184" y="1120943"/>
                  <a:pt x="10998974" y="1760908"/>
                  <a:pt x="11335242" y="2315326"/>
                </a:cubicBezTo>
                <a:cubicBezTo>
                  <a:pt x="11771671" y="3034254"/>
                  <a:pt x="11966917" y="3624977"/>
                  <a:pt x="11949489" y="4173366"/>
                </a:cubicBezTo>
                <a:cubicBezTo>
                  <a:pt x="11931894" y="4720777"/>
                  <a:pt x="11701217" y="5275869"/>
                  <a:pt x="11223005" y="5919283"/>
                </a:cubicBezTo>
                <a:cubicBezTo>
                  <a:pt x="11064850" y="6132108"/>
                  <a:pt x="10879878" y="6356394"/>
                  <a:pt x="10653477" y="6607603"/>
                </a:cubicBezTo>
                <a:lnTo>
                  <a:pt x="10422289" y="6858000"/>
                </a:lnTo>
                <a:lnTo>
                  <a:pt x="10014304" y="6858000"/>
                </a:lnTo>
                <a:lnTo>
                  <a:pt x="10137660" y="6733545"/>
                </a:lnTo>
                <a:cubicBezTo>
                  <a:pt x="11017508" y="5824589"/>
                  <a:pt x="11459344" y="5117136"/>
                  <a:pt x="11507379" y="4349909"/>
                </a:cubicBezTo>
                <a:cubicBezTo>
                  <a:pt x="11572660" y="3305147"/>
                  <a:pt x="10902510" y="2205206"/>
                  <a:pt x="9469490" y="373932"/>
                </a:cubicBezTo>
                <a:lnTo>
                  <a:pt x="9174501" y="1"/>
                </a:lnTo>
                <a:lnTo>
                  <a:pt x="9016813" y="1"/>
                </a:lnTo>
                <a:lnTo>
                  <a:pt x="9076038" y="74521"/>
                </a:lnTo>
                <a:cubicBezTo>
                  <a:pt x="10693283" y="2110305"/>
                  <a:pt x="11450961" y="3267944"/>
                  <a:pt x="11383926" y="4342051"/>
                </a:cubicBezTo>
                <a:cubicBezTo>
                  <a:pt x="11338002" y="5079432"/>
                  <a:pt x="10902717" y="5768905"/>
                  <a:pt x="10035124" y="6662021"/>
                </a:cubicBezTo>
                <a:lnTo>
                  <a:pt x="9840286" y="6858000"/>
                </a:lnTo>
                <a:lnTo>
                  <a:pt x="9409840" y="6858000"/>
                </a:lnTo>
                <a:lnTo>
                  <a:pt x="9555390" y="6721063"/>
                </a:lnTo>
                <a:cubicBezTo>
                  <a:pt x="10414522" y="5893399"/>
                  <a:pt x="10854198" y="5241383"/>
                  <a:pt x="10924504" y="4520588"/>
                </a:cubicBezTo>
                <a:cubicBezTo>
                  <a:pt x="11027020" y="3473625"/>
                  <a:pt x="10342469" y="2339124"/>
                  <a:pt x="8866781" y="342874"/>
                </a:cubicBezTo>
                <a:cubicBezTo>
                  <a:pt x="8788181" y="236525"/>
                  <a:pt x="8713855" y="136057"/>
                  <a:pt x="8643269" y="40781"/>
                </a:cubicBezTo>
                <a:lnTo>
                  <a:pt x="8613033" y="0"/>
                </a:lnTo>
                <a:lnTo>
                  <a:pt x="8481291" y="1"/>
                </a:lnTo>
                <a:lnTo>
                  <a:pt x="8558712" y="104412"/>
                </a:lnTo>
                <a:cubicBezTo>
                  <a:pt x="8629189" y="199536"/>
                  <a:pt x="8703397" y="299845"/>
                  <a:pt x="8781875" y="406027"/>
                </a:cubicBezTo>
                <a:cubicBezTo>
                  <a:pt x="10241156" y="2380402"/>
                  <a:pt x="10918243" y="3498034"/>
                  <a:pt x="10819342" y="4510567"/>
                </a:cubicBezTo>
                <a:cubicBezTo>
                  <a:pt x="10754272" y="5174078"/>
                  <a:pt x="10356227" y="5784292"/>
                  <a:pt x="9582571" y="6546795"/>
                </a:cubicBezTo>
                <a:lnTo>
                  <a:pt x="9254751" y="6858000"/>
                </a:lnTo>
                <a:lnTo>
                  <a:pt x="8802133" y="6858000"/>
                </a:lnTo>
                <a:lnTo>
                  <a:pt x="8973233" y="6709230"/>
                </a:lnTo>
                <a:cubicBezTo>
                  <a:pt x="9811619" y="5962700"/>
                  <a:pt x="10249137" y="5366120"/>
                  <a:pt x="10341712" y="4691755"/>
                </a:cubicBezTo>
                <a:cubicBezTo>
                  <a:pt x="10476048" y="3711926"/>
                  <a:pt x="9874560" y="2620033"/>
                  <a:pt x="8560453" y="688595"/>
                </a:cubicBezTo>
                <a:cubicBezTo>
                  <a:pt x="8420397" y="482761"/>
                  <a:pt x="8295558" y="299680"/>
                  <a:pt x="8182096" y="133987"/>
                </a:cubicBezTo>
                <a:lnTo>
                  <a:pt x="8090111" y="0"/>
                </a:lnTo>
                <a:lnTo>
                  <a:pt x="7981689" y="1"/>
                </a:lnTo>
                <a:lnTo>
                  <a:pt x="8108519" y="184770"/>
                </a:lnTo>
                <a:cubicBezTo>
                  <a:pt x="8221835" y="350277"/>
                  <a:pt x="8346521" y="533156"/>
                  <a:pt x="8486412" y="738766"/>
                </a:cubicBezTo>
                <a:cubicBezTo>
                  <a:pt x="9787646" y="2651245"/>
                  <a:pt x="10384139" y="3728871"/>
                  <a:pt x="10253374" y="4679828"/>
                </a:cubicBezTo>
                <a:cubicBezTo>
                  <a:pt x="10155540" y="5392248"/>
                  <a:pt x="9650666" y="6022281"/>
                  <a:pt x="8667431" y="6857064"/>
                </a:cubicBezTo>
                <a:lnTo>
                  <a:pt x="8666307" y="6858000"/>
                </a:lnTo>
                <a:lnTo>
                  <a:pt x="8186783" y="6858000"/>
                </a:lnTo>
                <a:lnTo>
                  <a:pt x="8500310" y="6605881"/>
                </a:lnTo>
                <a:cubicBezTo>
                  <a:pt x="9247588" y="5981120"/>
                  <a:pt x="9649040" y="5460845"/>
                  <a:pt x="9758667" y="4861454"/>
                </a:cubicBezTo>
                <a:cubicBezTo>
                  <a:pt x="9925398" y="3949161"/>
                  <a:pt x="9405991" y="2900045"/>
                  <a:pt x="8253380" y="1032934"/>
                </a:cubicBezTo>
                <a:cubicBezTo>
                  <a:pt x="8007494" y="634629"/>
                  <a:pt x="7814965" y="324379"/>
                  <a:pt x="7648741" y="60594"/>
                </a:cubicBezTo>
                <a:lnTo>
                  <a:pt x="7610376" y="1"/>
                </a:lnTo>
                <a:lnTo>
                  <a:pt x="7525058" y="0"/>
                </a:lnTo>
                <a:lnTo>
                  <a:pt x="7588057" y="99548"/>
                </a:lnTo>
                <a:cubicBezTo>
                  <a:pt x="7754038" y="363068"/>
                  <a:pt x="7946288" y="672988"/>
                  <a:pt x="8191844" y="1070845"/>
                </a:cubicBezTo>
                <a:cubicBezTo>
                  <a:pt x="9335117" y="2921919"/>
                  <a:pt x="9850526" y="3959620"/>
                  <a:pt x="9687897" y="4849004"/>
                </a:cubicBezTo>
                <a:cubicBezTo>
                  <a:pt x="9566164" y="5515243"/>
                  <a:pt x="9065352" y="6086869"/>
                  <a:pt x="8106355" y="6830659"/>
                </a:cubicBezTo>
                <a:lnTo>
                  <a:pt x="8070415" y="6858000"/>
                </a:lnTo>
                <a:lnTo>
                  <a:pt x="7563866" y="6858000"/>
                </a:lnTo>
                <a:lnTo>
                  <a:pt x="7582989" y="6844896"/>
                </a:lnTo>
                <a:cubicBezTo>
                  <a:pt x="8524916" y="6186243"/>
                  <a:pt x="9026491" y="5665945"/>
                  <a:pt x="9175706" y="5031643"/>
                </a:cubicBezTo>
                <a:cubicBezTo>
                  <a:pt x="9374340" y="4186972"/>
                  <a:pt x="8937422" y="3180059"/>
                  <a:pt x="7945900" y="1377844"/>
                </a:cubicBezTo>
                <a:cubicBezTo>
                  <a:pt x="7628444" y="800615"/>
                  <a:pt x="7414171" y="414645"/>
                  <a:pt x="7224118" y="84132"/>
                </a:cubicBezTo>
                <a:lnTo>
                  <a:pt x="7175406" y="1"/>
                </a:lnTo>
                <a:lnTo>
                  <a:pt x="7113020" y="1"/>
                </a:lnTo>
                <a:lnTo>
                  <a:pt x="7177428" y="111269"/>
                </a:lnTo>
                <a:cubicBezTo>
                  <a:pt x="7367230" y="441434"/>
                  <a:pt x="7581248" y="827024"/>
                  <a:pt x="7898424" y="1403733"/>
                </a:cubicBezTo>
                <a:cubicBezTo>
                  <a:pt x="8882842" y="3194062"/>
                  <a:pt x="9317081" y="4191349"/>
                  <a:pt x="9122588" y="5019160"/>
                </a:cubicBezTo>
                <a:cubicBezTo>
                  <a:pt x="8976654" y="5639649"/>
                  <a:pt x="8480009" y="6152377"/>
                  <a:pt x="7545733" y="6804831"/>
                </a:cubicBezTo>
                <a:lnTo>
                  <a:pt x="7468063" y="6858000"/>
                </a:lnTo>
                <a:lnTo>
                  <a:pt x="6924713" y="6858000"/>
                </a:lnTo>
                <a:lnTo>
                  <a:pt x="7007854" y="6807741"/>
                </a:lnTo>
                <a:cubicBezTo>
                  <a:pt x="7923159" y="6242552"/>
                  <a:pt x="8419263" y="5783459"/>
                  <a:pt x="8592407" y="5199873"/>
                </a:cubicBezTo>
                <a:cubicBezTo>
                  <a:pt x="8823351" y="4422249"/>
                  <a:pt x="8468603" y="3458602"/>
                  <a:pt x="7638082" y="1720796"/>
                </a:cubicBezTo>
                <a:cubicBezTo>
                  <a:pt x="7283633" y="978577"/>
                  <a:pt x="7082343" y="563964"/>
                  <a:pt x="6876576" y="166083"/>
                </a:cubicBezTo>
                <a:lnTo>
                  <a:pt x="6789351" y="1"/>
                </a:lnTo>
                <a:lnTo>
                  <a:pt x="6747181" y="1"/>
                </a:lnTo>
                <a:lnTo>
                  <a:pt x="6843511" y="183420"/>
                </a:lnTo>
                <a:cubicBezTo>
                  <a:pt x="7049092" y="580956"/>
                  <a:pt x="7250195" y="995223"/>
                  <a:pt x="7604602" y="1737198"/>
                </a:cubicBezTo>
                <a:cubicBezTo>
                  <a:pt x="8430567" y="3466205"/>
                  <a:pt x="8783809" y="4424059"/>
                  <a:pt x="8556876" y="5189890"/>
                </a:cubicBezTo>
                <a:cubicBezTo>
                  <a:pt x="8386675" y="5764262"/>
                  <a:pt x="7893954" y="6218323"/>
                  <a:pt x="6984039" y="6779408"/>
                </a:cubicBezTo>
                <a:lnTo>
                  <a:pt x="6853876" y="6858000"/>
                </a:lnTo>
                <a:lnTo>
                  <a:pt x="6264197" y="6858000"/>
                </a:lnTo>
                <a:lnTo>
                  <a:pt x="6598677" y="6681362"/>
                </a:lnTo>
                <a:cubicBezTo>
                  <a:pt x="8489400" y="5635895"/>
                  <a:pt x="8450492" y="4863592"/>
                  <a:pt x="7330348" y="2064240"/>
                </a:cubicBezTo>
                <a:cubicBezTo>
                  <a:pt x="6925861" y="1053599"/>
                  <a:pt x="6770517" y="671254"/>
                  <a:pt x="6496797" y="75819"/>
                </a:cubicBezTo>
                <a:lnTo>
                  <a:pt x="6461723" y="1"/>
                </a:lnTo>
                <a:lnTo>
                  <a:pt x="6439432" y="1"/>
                </a:lnTo>
                <a:lnTo>
                  <a:pt x="6478154" y="83741"/>
                </a:lnTo>
                <a:cubicBezTo>
                  <a:pt x="6751682" y="679012"/>
                  <a:pt x="6907008" y="1061250"/>
                  <a:pt x="7311437" y="2071555"/>
                </a:cubicBezTo>
                <a:cubicBezTo>
                  <a:pt x="8426214" y="4857264"/>
                  <a:pt x="8465131" y="5625916"/>
                  <a:pt x="6583976" y="6666173"/>
                </a:cubicBezTo>
                <a:lnTo>
                  <a:pt x="622075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1939825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Date Placeholder 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AC8AEB88-612C-2A4A-97A4-2E61FFE266A7}" type="datetime1">
              <a:rPr lang="sv-SE" noProof="0" smtClean="0"/>
              <a:t>2024-02-23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B164CF45-45FC-49DC-A50D-EC5651DFB64A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 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1784350"/>
            <a:ext cx="5724525" cy="4255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secondary heading</a:t>
            </a:r>
          </a:p>
        </p:txBody>
      </p:sp>
      <p:grpSp>
        <p:nvGrpSpPr>
          <p:cNvPr id="15" name="Logo">
            <a:extLst>
              <a:ext uri="{FF2B5EF4-FFF2-40B4-BE49-F238E27FC236}">
                <a16:creationId xmlns:a16="http://schemas.microsoft.com/office/drawing/2014/main" id="{E84D83E6-7DA1-9BF5-7A1C-527C2BBB69D7}"/>
              </a:ext>
            </a:extLst>
          </p:cNvPr>
          <p:cNvGrpSpPr>
            <a:grpSpLocks noChangeAspect="1"/>
          </p:cNvGrpSpPr>
          <p:nvPr/>
        </p:nvGrpSpPr>
        <p:grpSpPr>
          <a:xfrm>
            <a:off x="265530" y="266173"/>
            <a:ext cx="1452509" cy="388800"/>
            <a:chOff x="4747707" y="3069425"/>
            <a:chExt cx="2693735" cy="721045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9756CB2-4D89-45E7-266E-5BE944B1CC96}"/>
                </a:ext>
              </a:extLst>
            </p:cNvPr>
            <p:cNvSpPr/>
            <p:nvPr/>
          </p:nvSpPr>
          <p:spPr>
            <a:xfrm>
              <a:off x="5664622" y="3133298"/>
              <a:ext cx="1776820" cy="594246"/>
            </a:xfrm>
            <a:custGeom>
              <a:avLst/>
              <a:gdLst>
                <a:gd name="connsiteX0" fmla="*/ 878908 w 1776820"/>
                <a:gd name="connsiteY0" fmla="*/ 378157 h 594246"/>
                <a:gd name="connsiteX1" fmla="*/ 673671 w 1776820"/>
                <a:gd name="connsiteY1" fmla="*/ 163015 h 594246"/>
                <a:gd name="connsiteX2" fmla="*/ 468434 w 1776820"/>
                <a:gd name="connsiteY2" fmla="*/ 378157 h 594246"/>
                <a:gd name="connsiteX3" fmla="*/ 673671 w 1776820"/>
                <a:gd name="connsiteY3" fmla="*/ 593298 h 594246"/>
                <a:gd name="connsiteX4" fmla="*/ 867506 w 1776820"/>
                <a:gd name="connsiteY4" fmla="*/ 451134 h 594246"/>
                <a:gd name="connsiteX5" fmla="*/ 785792 w 1776820"/>
                <a:gd name="connsiteY5" fmla="*/ 451134 h 594246"/>
                <a:gd name="connsiteX6" fmla="*/ 673671 w 1776820"/>
                <a:gd name="connsiteY6" fmla="*/ 523164 h 594246"/>
                <a:gd name="connsiteX7" fmla="*/ 547299 w 1776820"/>
                <a:gd name="connsiteY7" fmla="*/ 392373 h 594246"/>
                <a:gd name="connsiteX8" fmla="*/ 877958 w 1776820"/>
                <a:gd name="connsiteY8" fmla="*/ 392373 h 594246"/>
                <a:gd name="connsiteX9" fmla="*/ 878908 w 1776820"/>
                <a:gd name="connsiteY9" fmla="*/ 378157 h 594246"/>
                <a:gd name="connsiteX10" fmla="*/ 553000 w 1776820"/>
                <a:gd name="connsiteY10" fmla="*/ 333612 h 594246"/>
                <a:gd name="connsiteX11" fmla="*/ 675572 w 1776820"/>
                <a:gd name="connsiteY11" fmla="*/ 227463 h 594246"/>
                <a:gd name="connsiteX12" fmla="*/ 798144 w 1776820"/>
                <a:gd name="connsiteY12" fmla="*/ 333612 h 594246"/>
                <a:gd name="connsiteX13" fmla="*/ 553000 w 1776820"/>
                <a:gd name="connsiteY13" fmla="*/ 333612 h 594246"/>
                <a:gd name="connsiteX14" fmla="*/ 0 w 1776820"/>
                <a:gd name="connsiteY14" fmla="*/ 394269 h 594246"/>
                <a:gd name="connsiteX15" fmla="*/ 83615 w 1776820"/>
                <a:gd name="connsiteY15" fmla="*/ 394269 h 594246"/>
                <a:gd name="connsiteX16" fmla="*/ 221390 w 1776820"/>
                <a:gd name="connsiteY16" fmla="*/ 516530 h 594246"/>
                <a:gd name="connsiteX17" fmla="*/ 347763 w 1776820"/>
                <a:gd name="connsiteY17" fmla="*/ 425545 h 594246"/>
                <a:gd name="connsiteX18" fmla="*/ 18053 w 1776820"/>
                <a:gd name="connsiteY18" fmla="*/ 156381 h 594246"/>
                <a:gd name="connsiteX19" fmla="*/ 216639 w 1776820"/>
                <a:gd name="connsiteY19" fmla="*/ 0 h 594246"/>
                <a:gd name="connsiteX20" fmla="*/ 424726 w 1776820"/>
                <a:gd name="connsiteY20" fmla="*/ 175336 h 594246"/>
                <a:gd name="connsiteX21" fmla="*/ 341111 w 1776820"/>
                <a:gd name="connsiteY21" fmla="*/ 175336 h 594246"/>
                <a:gd name="connsiteX22" fmla="*/ 217589 w 1776820"/>
                <a:gd name="connsiteY22" fmla="*/ 76769 h 594246"/>
                <a:gd name="connsiteX23" fmla="*/ 105469 w 1776820"/>
                <a:gd name="connsiteY23" fmla="*/ 157328 h 594246"/>
                <a:gd name="connsiteX24" fmla="*/ 437079 w 1776820"/>
                <a:gd name="connsiteY24" fmla="*/ 425545 h 594246"/>
                <a:gd name="connsiteX25" fmla="*/ 222340 w 1776820"/>
                <a:gd name="connsiteY25" fmla="*/ 594246 h 594246"/>
                <a:gd name="connsiteX26" fmla="*/ 0 w 1776820"/>
                <a:gd name="connsiteY26" fmla="*/ 394269 h 594246"/>
                <a:gd name="connsiteX27" fmla="*/ 915965 w 1776820"/>
                <a:gd name="connsiteY27" fmla="*/ 378157 h 594246"/>
                <a:gd name="connsiteX28" fmla="*/ 1124052 w 1776820"/>
                <a:gd name="connsiteY28" fmla="*/ 163015 h 594246"/>
                <a:gd name="connsiteX29" fmla="*/ 1318838 w 1776820"/>
                <a:gd name="connsiteY29" fmla="*/ 315604 h 594246"/>
                <a:gd name="connsiteX30" fmla="*/ 1238073 w 1776820"/>
                <a:gd name="connsiteY30" fmla="*/ 315604 h 594246"/>
                <a:gd name="connsiteX31" fmla="*/ 1125953 w 1776820"/>
                <a:gd name="connsiteY31" fmla="*/ 233149 h 594246"/>
                <a:gd name="connsiteX32" fmla="*/ 1000530 w 1776820"/>
                <a:gd name="connsiteY32" fmla="*/ 378157 h 594246"/>
                <a:gd name="connsiteX33" fmla="*/ 1125953 w 1776820"/>
                <a:gd name="connsiteY33" fmla="*/ 523164 h 594246"/>
                <a:gd name="connsiteX34" fmla="*/ 1239023 w 1776820"/>
                <a:gd name="connsiteY34" fmla="*/ 446396 h 594246"/>
                <a:gd name="connsiteX35" fmla="*/ 1318838 w 1776820"/>
                <a:gd name="connsiteY35" fmla="*/ 446396 h 594246"/>
                <a:gd name="connsiteX36" fmla="*/ 1124052 w 1776820"/>
                <a:gd name="connsiteY36" fmla="*/ 594246 h 594246"/>
                <a:gd name="connsiteX37" fmla="*/ 915965 w 1776820"/>
                <a:gd name="connsiteY37" fmla="*/ 378157 h 594246"/>
                <a:gd name="connsiteX38" fmla="*/ 1345442 w 1776820"/>
                <a:gd name="connsiteY38" fmla="*/ 378157 h 594246"/>
                <a:gd name="connsiteX39" fmla="*/ 1561131 w 1776820"/>
                <a:gd name="connsiteY39" fmla="*/ 163015 h 594246"/>
                <a:gd name="connsiteX40" fmla="*/ 1776820 w 1776820"/>
                <a:gd name="connsiteY40" fmla="*/ 378157 h 594246"/>
                <a:gd name="connsiteX41" fmla="*/ 1561131 w 1776820"/>
                <a:gd name="connsiteY41" fmla="*/ 593298 h 594246"/>
                <a:gd name="connsiteX42" fmla="*/ 1345442 w 1776820"/>
                <a:gd name="connsiteY42" fmla="*/ 378157 h 594246"/>
                <a:gd name="connsiteX43" fmla="*/ 1694155 w 1776820"/>
                <a:gd name="connsiteY43" fmla="*/ 378157 h 594246"/>
                <a:gd name="connsiteX44" fmla="*/ 1561131 w 1776820"/>
                <a:gd name="connsiteY44" fmla="*/ 233149 h 594246"/>
                <a:gd name="connsiteX45" fmla="*/ 1427157 w 1776820"/>
                <a:gd name="connsiteY45" fmla="*/ 378157 h 594246"/>
                <a:gd name="connsiteX46" fmla="*/ 1561131 w 1776820"/>
                <a:gd name="connsiteY46" fmla="*/ 523164 h 594246"/>
                <a:gd name="connsiteX47" fmla="*/ 1694155 w 1776820"/>
                <a:gd name="connsiteY47" fmla="*/ 378157 h 59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776820" h="594246">
                  <a:moveTo>
                    <a:pt x="878908" y="378157"/>
                  </a:moveTo>
                  <a:cubicBezTo>
                    <a:pt x="878908" y="253052"/>
                    <a:pt x="793393" y="163015"/>
                    <a:pt x="673671" y="163015"/>
                  </a:cubicBezTo>
                  <a:cubicBezTo>
                    <a:pt x="554900" y="163015"/>
                    <a:pt x="468434" y="253052"/>
                    <a:pt x="468434" y="378157"/>
                  </a:cubicBezTo>
                  <a:cubicBezTo>
                    <a:pt x="468434" y="503261"/>
                    <a:pt x="553950" y="593298"/>
                    <a:pt x="673671" y="593298"/>
                  </a:cubicBezTo>
                  <a:cubicBezTo>
                    <a:pt x="767738" y="593298"/>
                    <a:pt x="840901" y="536433"/>
                    <a:pt x="867506" y="451134"/>
                  </a:cubicBezTo>
                  <a:lnTo>
                    <a:pt x="785792" y="451134"/>
                  </a:lnTo>
                  <a:cubicBezTo>
                    <a:pt x="765838" y="495679"/>
                    <a:pt x="724981" y="523164"/>
                    <a:pt x="673671" y="523164"/>
                  </a:cubicBezTo>
                  <a:cubicBezTo>
                    <a:pt x="602408" y="523164"/>
                    <a:pt x="553000" y="470090"/>
                    <a:pt x="547299" y="392373"/>
                  </a:cubicBezTo>
                  <a:lnTo>
                    <a:pt x="877958" y="392373"/>
                  </a:lnTo>
                  <a:cubicBezTo>
                    <a:pt x="878908" y="387634"/>
                    <a:pt x="878908" y="382895"/>
                    <a:pt x="878908" y="378157"/>
                  </a:cubicBezTo>
                  <a:close/>
                  <a:moveTo>
                    <a:pt x="553000" y="333612"/>
                  </a:moveTo>
                  <a:cubicBezTo>
                    <a:pt x="562501" y="271060"/>
                    <a:pt x="610960" y="227463"/>
                    <a:pt x="675572" y="227463"/>
                  </a:cubicBezTo>
                  <a:cubicBezTo>
                    <a:pt x="740183" y="227463"/>
                    <a:pt x="788642" y="271060"/>
                    <a:pt x="798144" y="333612"/>
                  </a:cubicBezTo>
                  <a:lnTo>
                    <a:pt x="553000" y="333612"/>
                  </a:lnTo>
                  <a:close/>
                  <a:moveTo>
                    <a:pt x="0" y="394269"/>
                  </a:moveTo>
                  <a:lnTo>
                    <a:pt x="83615" y="394269"/>
                  </a:lnTo>
                  <a:cubicBezTo>
                    <a:pt x="90266" y="469142"/>
                    <a:pt x="139675" y="516530"/>
                    <a:pt x="221390" y="516530"/>
                  </a:cubicBezTo>
                  <a:cubicBezTo>
                    <a:pt x="294553" y="516530"/>
                    <a:pt x="347763" y="488097"/>
                    <a:pt x="347763" y="425545"/>
                  </a:cubicBezTo>
                  <a:cubicBezTo>
                    <a:pt x="347763" y="286224"/>
                    <a:pt x="18053" y="369627"/>
                    <a:pt x="18053" y="156381"/>
                  </a:cubicBezTo>
                  <a:cubicBezTo>
                    <a:pt x="18053" y="63500"/>
                    <a:pt x="99768" y="0"/>
                    <a:pt x="216639" y="0"/>
                  </a:cubicBezTo>
                  <a:cubicBezTo>
                    <a:pt x="335410" y="0"/>
                    <a:pt x="417125" y="69187"/>
                    <a:pt x="424726" y="175336"/>
                  </a:cubicBezTo>
                  <a:lnTo>
                    <a:pt x="341111" y="175336"/>
                  </a:lnTo>
                  <a:cubicBezTo>
                    <a:pt x="335410" y="115627"/>
                    <a:pt x="288852" y="76769"/>
                    <a:pt x="217589" y="76769"/>
                  </a:cubicBezTo>
                  <a:cubicBezTo>
                    <a:pt x="148227" y="76769"/>
                    <a:pt x="105469" y="108045"/>
                    <a:pt x="105469" y="157328"/>
                  </a:cubicBezTo>
                  <a:cubicBezTo>
                    <a:pt x="105469" y="298545"/>
                    <a:pt x="437079" y="204716"/>
                    <a:pt x="437079" y="425545"/>
                  </a:cubicBezTo>
                  <a:cubicBezTo>
                    <a:pt x="437079" y="531694"/>
                    <a:pt x="347763" y="594246"/>
                    <a:pt x="222340" y="594246"/>
                  </a:cubicBezTo>
                  <a:cubicBezTo>
                    <a:pt x="90266" y="593298"/>
                    <a:pt x="6651" y="514634"/>
                    <a:pt x="0" y="394269"/>
                  </a:cubicBezTo>
                  <a:close/>
                  <a:moveTo>
                    <a:pt x="915965" y="378157"/>
                  </a:moveTo>
                  <a:cubicBezTo>
                    <a:pt x="915965" y="262530"/>
                    <a:pt x="991979" y="163015"/>
                    <a:pt x="1124052" y="163015"/>
                  </a:cubicBezTo>
                  <a:cubicBezTo>
                    <a:pt x="1221920" y="163015"/>
                    <a:pt x="1306485" y="220828"/>
                    <a:pt x="1318838" y="315604"/>
                  </a:cubicBezTo>
                  <a:lnTo>
                    <a:pt x="1238073" y="315604"/>
                  </a:lnTo>
                  <a:cubicBezTo>
                    <a:pt x="1230472" y="268216"/>
                    <a:pt x="1182013" y="233149"/>
                    <a:pt x="1125953" y="233149"/>
                  </a:cubicBezTo>
                  <a:cubicBezTo>
                    <a:pt x="1042338" y="233149"/>
                    <a:pt x="1000530" y="297597"/>
                    <a:pt x="1000530" y="378157"/>
                  </a:cubicBezTo>
                  <a:cubicBezTo>
                    <a:pt x="1000530" y="458716"/>
                    <a:pt x="1043288" y="523164"/>
                    <a:pt x="1125953" y="523164"/>
                  </a:cubicBezTo>
                  <a:cubicBezTo>
                    <a:pt x="1182963" y="523164"/>
                    <a:pt x="1225721" y="493784"/>
                    <a:pt x="1239023" y="446396"/>
                  </a:cubicBezTo>
                  <a:lnTo>
                    <a:pt x="1318838" y="446396"/>
                  </a:lnTo>
                  <a:cubicBezTo>
                    <a:pt x="1305535" y="534537"/>
                    <a:pt x="1230472" y="594246"/>
                    <a:pt x="1124052" y="594246"/>
                  </a:cubicBezTo>
                  <a:cubicBezTo>
                    <a:pt x="991028" y="593298"/>
                    <a:pt x="915965" y="492836"/>
                    <a:pt x="915965" y="378157"/>
                  </a:cubicBezTo>
                  <a:close/>
                  <a:moveTo>
                    <a:pt x="1345442" y="378157"/>
                  </a:moveTo>
                  <a:cubicBezTo>
                    <a:pt x="1345442" y="253052"/>
                    <a:pt x="1435709" y="163015"/>
                    <a:pt x="1561131" y="163015"/>
                  </a:cubicBezTo>
                  <a:cubicBezTo>
                    <a:pt x="1686554" y="163015"/>
                    <a:pt x="1776820" y="253052"/>
                    <a:pt x="1776820" y="378157"/>
                  </a:cubicBezTo>
                  <a:cubicBezTo>
                    <a:pt x="1776820" y="503261"/>
                    <a:pt x="1687504" y="593298"/>
                    <a:pt x="1561131" y="593298"/>
                  </a:cubicBezTo>
                  <a:cubicBezTo>
                    <a:pt x="1435709" y="593298"/>
                    <a:pt x="1345442" y="503261"/>
                    <a:pt x="1345442" y="378157"/>
                  </a:cubicBezTo>
                  <a:close/>
                  <a:moveTo>
                    <a:pt x="1694155" y="378157"/>
                  </a:moveTo>
                  <a:cubicBezTo>
                    <a:pt x="1694155" y="292858"/>
                    <a:pt x="1639996" y="233149"/>
                    <a:pt x="1561131" y="233149"/>
                  </a:cubicBezTo>
                  <a:cubicBezTo>
                    <a:pt x="1481317" y="233149"/>
                    <a:pt x="1427157" y="292858"/>
                    <a:pt x="1427157" y="378157"/>
                  </a:cubicBezTo>
                  <a:cubicBezTo>
                    <a:pt x="1427157" y="463455"/>
                    <a:pt x="1481317" y="523164"/>
                    <a:pt x="1561131" y="523164"/>
                  </a:cubicBezTo>
                  <a:cubicBezTo>
                    <a:pt x="1640945" y="523164"/>
                    <a:pt x="1694155" y="463455"/>
                    <a:pt x="1694155" y="378157"/>
                  </a:cubicBezTo>
                  <a:close/>
                </a:path>
              </a:pathLst>
            </a:custGeom>
            <a:solidFill>
              <a:srgbClr val="000000"/>
            </a:solidFill>
            <a:ln w="95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17" name="Graphic 13">
              <a:extLst>
                <a:ext uri="{FF2B5EF4-FFF2-40B4-BE49-F238E27FC236}">
                  <a16:creationId xmlns:a16="http://schemas.microsoft.com/office/drawing/2014/main" id="{E6684876-B18C-EC6E-D3F5-B2D2CC972387}"/>
                </a:ext>
              </a:extLst>
            </p:cNvPr>
            <p:cNvGrpSpPr/>
            <p:nvPr/>
          </p:nvGrpSpPr>
          <p:grpSpPr>
            <a:xfrm>
              <a:off x="4747707" y="3069425"/>
              <a:ext cx="739233" cy="721045"/>
              <a:chOff x="4747707" y="3069425"/>
              <a:chExt cx="739233" cy="721045"/>
            </a:xfrm>
          </p:grpSpPr>
          <p:grpSp>
            <p:nvGrpSpPr>
              <p:cNvPr id="18" name="Graphic 13">
                <a:extLst>
                  <a:ext uri="{FF2B5EF4-FFF2-40B4-BE49-F238E27FC236}">
                    <a16:creationId xmlns:a16="http://schemas.microsoft.com/office/drawing/2014/main" id="{77A7EF75-E35E-0AD2-530A-59B058CAEEF9}"/>
                  </a:ext>
                </a:extLst>
              </p:cNvPr>
              <p:cNvGrpSpPr/>
              <p:nvPr/>
            </p:nvGrpSpPr>
            <p:grpSpPr>
              <a:xfrm>
                <a:off x="4747707" y="3547470"/>
                <a:ext cx="739233" cy="243000"/>
                <a:chOff x="4747707" y="3547470"/>
                <a:chExt cx="739233" cy="243000"/>
              </a:xfrm>
            </p:grpSpPr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8CC39FDF-4DFE-C4B4-F561-F1C4E00DF109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739233" cy="243000"/>
                </a:xfrm>
                <a:custGeom>
                  <a:avLst/>
                  <a:gdLst>
                    <a:gd name="connsiteX0" fmla="*/ 333510 w 739233"/>
                    <a:gd name="connsiteY0" fmla="*/ 52127 h 243000"/>
                    <a:gd name="connsiteX1" fmla="*/ 306905 w 739233"/>
                    <a:gd name="connsiteY1" fmla="*/ 53075 h 243000"/>
                    <a:gd name="connsiteX2" fmla="*/ 306905 w 739233"/>
                    <a:gd name="connsiteY2" fmla="*/ 53075 h 243000"/>
                    <a:gd name="connsiteX3" fmla="*/ 288852 w 739233"/>
                    <a:gd name="connsiteY3" fmla="*/ 51179 h 243000"/>
                    <a:gd name="connsiteX4" fmla="*/ 0 w 739233"/>
                    <a:gd name="connsiteY4" fmla="*/ 0 h 243000"/>
                    <a:gd name="connsiteX5" fmla="*/ 0 w 739233"/>
                    <a:gd name="connsiteY5" fmla="*/ 107097 h 243000"/>
                    <a:gd name="connsiteX6" fmla="*/ 189084 w 739233"/>
                    <a:gd name="connsiteY6" fmla="*/ 224619 h 243000"/>
                    <a:gd name="connsiteX7" fmla="*/ 236593 w 739233"/>
                    <a:gd name="connsiteY7" fmla="*/ 241679 h 243000"/>
                    <a:gd name="connsiteX8" fmla="*/ 236593 w 739233"/>
                    <a:gd name="connsiteY8" fmla="*/ 241679 h 243000"/>
                    <a:gd name="connsiteX9" fmla="*/ 277450 w 739233"/>
                    <a:gd name="connsiteY9" fmla="*/ 240731 h 243000"/>
                    <a:gd name="connsiteX10" fmla="*/ 739233 w 739233"/>
                    <a:gd name="connsiteY10" fmla="*/ 148798 h 243000"/>
                    <a:gd name="connsiteX11" fmla="*/ 739233 w 739233"/>
                    <a:gd name="connsiteY11" fmla="*/ 6634 h 243000"/>
                    <a:gd name="connsiteX12" fmla="*/ 333510 w 739233"/>
                    <a:gd name="connsiteY12" fmla="*/ 52127 h 24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9233" h="243000">
                      <a:moveTo>
                        <a:pt x="333510" y="52127"/>
                      </a:moveTo>
                      <a:cubicBezTo>
                        <a:pt x="324959" y="53075"/>
                        <a:pt x="315457" y="53075"/>
                        <a:pt x="306905" y="53075"/>
                      </a:cubicBezTo>
                      <a:lnTo>
                        <a:pt x="306905" y="53075"/>
                      </a:lnTo>
                      <a:cubicBezTo>
                        <a:pt x="301204" y="53075"/>
                        <a:pt x="294553" y="52127"/>
                        <a:pt x="288852" y="51179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3337" y="234097"/>
                        <a:pt x="219490" y="239784"/>
                        <a:pt x="236593" y="241679"/>
                      </a:cubicBezTo>
                      <a:lnTo>
                        <a:pt x="236593" y="241679"/>
                      </a:lnTo>
                      <a:cubicBezTo>
                        <a:pt x="249895" y="243575"/>
                        <a:pt x="264148" y="243575"/>
                        <a:pt x="277450" y="240731"/>
                      </a:cubicBezTo>
                      <a:lnTo>
                        <a:pt x="739233" y="148798"/>
                      </a:lnTo>
                      <a:lnTo>
                        <a:pt x="739233" y="6634"/>
                      </a:lnTo>
                      <a:lnTo>
                        <a:pt x="333510" y="52127"/>
                      </a:lnTo>
                      <a:close/>
                    </a:path>
                  </a:pathLst>
                </a:custGeom>
                <a:solidFill>
                  <a:srgbClr val="FF444F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3D2AE42E-F59D-47C7-90BA-FBC01FBF5DF1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306905" cy="241679"/>
                </a:xfrm>
                <a:custGeom>
                  <a:avLst/>
                  <a:gdLst>
                    <a:gd name="connsiteX0" fmla="*/ 236593 w 306905"/>
                    <a:gd name="connsiteY0" fmla="*/ 241679 h 241679"/>
                    <a:gd name="connsiteX1" fmla="*/ 306905 w 306905"/>
                    <a:gd name="connsiteY1" fmla="*/ 52127 h 241679"/>
                    <a:gd name="connsiteX2" fmla="*/ 288852 w 306905"/>
                    <a:gd name="connsiteY2" fmla="*/ 50231 h 241679"/>
                    <a:gd name="connsiteX3" fmla="*/ 0 w 306905"/>
                    <a:gd name="connsiteY3" fmla="*/ 0 h 241679"/>
                    <a:gd name="connsiteX4" fmla="*/ 0 w 306905"/>
                    <a:gd name="connsiteY4" fmla="*/ 107097 h 241679"/>
                    <a:gd name="connsiteX5" fmla="*/ 189084 w 306905"/>
                    <a:gd name="connsiteY5" fmla="*/ 224619 h 241679"/>
                    <a:gd name="connsiteX6" fmla="*/ 236593 w 306905"/>
                    <a:gd name="connsiteY6" fmla="*/ 241679 h 24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6905" h="241679">
                      <a:moveTo>
                        <a:pt x="236593" y="241679"/>
                      </a:moveTo>
                      <a:lnTo>
                        <a:pt x="306905" y="52127"/>
                      </a:lnTo>
                      <a:cubicBezTo>
                        <a:pt x="301204" y="52127"/>
                        <a:pt x="294553" y="51179"/>
                        <a:pt x="288852" y="50231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4287" y="234097"/>
                        <a:pt x="219490" y="239784"/>
                        <a:pt x="236593" y="24167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1" name="Graphic 13">
                <a:extLst>
                  <a:ext uri="{FF2B5EF4-FFF2-40B4-BE49-F238E27FC236}">
                    <a16:creationId xmlns:a16="http://schemas.microsoft.com/office/drawing/2014/main" id="{8C80B322-F2BF-EE9E-8FD8-B2A9B8C23561}"/>
                  </a:ext>
                </a:extLst>
              </p:cNvPr>
              <p:cNvGrpSpPr/>
              <p:nvPr/>
            </p:nvGrpSpPr>
            <p:grpSpPr>
              <a:xfrm>
                <a:off x="4747707" y="3329485"/>
                <a:ext cx="738283" cy="201873"/>
                <a:chOff x="4747707" y="3329485"/>
                <a:chExt cx="738283" cy="201873"/>
              </a:xfrm>
            </p:grpSpPr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BEB219AC-531F-E968-AA4D-499949EB008B}"/>
                    </a:ext>
                  </a:extLst>
                </p:cNvPr>
                <p:cNvSpPr/>
                <p:nvPr/>
              </p:nvSpPr>
              <p:spPr>
                <a:xfrm>
                  <a:off x="4747707" y="3329485"/>
                  <a:ext cx="738283" cy="201873"/>
                </a:xfrm>
                <a:custGeom>
                  <a:avLst/>
                  <a:gdLst>
                    <a:gd name="connsiteX0" fmla="*/ 426627 w 738283"/>
                    <a:gd name="connsiteY0" fmla="*/ 948 h 201873"/>
                    <a:gd name="connsiteX1" fmla="*/ 406673 w 738283"/>
                    <a:gd name="connsiteY1" fmla="*/ 0 h 201873"/>
                    <a:gd name="connsiteX2" fmla="*/ 400022 w 738283"/>
                    <a:gd name="connsiteY2" fmla="*/ 0 h 201873"/>
                    <a:gd name="connsiteX3" fmla="*/ 0 w 738283"/>
                    <a:gd name="connsiteY3" fmla="*/ 36015 h 201873"/>
                    <a:gd name="connsiteX4" fmla="*/ 0 w 738283"/>
                    <a:gd name="connsiteY4" fmla="*/ 161119 h 201873"/>
                    <a:gd name="connsiteX5" fmla="*/ 312606 w 738283"/>
                    <a:gd name="connsiteY5" fmla="*/ 200925 h 201873"/>
                    <a:gd name="connsiteX6" fmla="*/ 331610 w 738283"/>
                    <a:gd name="connsiteY6" fmla="*/ 201873 h 201873"/>
                    <a:gd name="connsiteX7" fmla="*/ 331610 w 738283"/>
                    <a:gd name="connsiteY7" fmla="*/ 201873 h 201873"/>
                    <a:gd name="connsiteX8" fmla="*/ 338261 w 738283"/>
                    <a:gd name="connsiteY8" fmla="*/ 201873 h 201873"/>
                    <a:gd name="connsiteX9" fmla="*/ 738283 w 738283"/>
                    <a:gd name="connsiteY9" fmla="*/ 165858 h 201873"/>
                    <a:gd name="connsiteX10" fmla="*/ 738283 w 738283"/>
                    <a:gd name="connsiteY10" fmla="*/ 40754 h 201873"/>
                    <a:gd name="connsiteX11" fmla="*/ 426627 w 738283"/>
                    <a:gd name="connsiteY11" fmla="*/ 948 h 201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8283" h="201873">
                      <a:moveTo>
                        <a:pt x="426627" y="948"/>
                      </a:moveTo>
                      <a:cubicBezTo>
                        <a:pt x="419976" y="0"/>
                        <a:pt x="413324" y="0"/>
                        <a:pt x="406673" y="0"/>
                      </a:cubicBezTo>
                      <a:cubicBezTo>
                        <a:pt x="404773" y="0"/>
                        <a:pt x="401922" y="0"/>
                        <a:pt x="400022" y="0"/>
                      </a:cubicBezTo>
                      <a:lnTo>
                        <a:pt x="0" y="36015"/>
                      </a:lnTo>
                      <a:lnTo>
                        <a:pt x="0" y="161119"/>
                      </a:lnTo>
                      <a:lnTo>
                        <a:pt x="312606" y="200925"/>
                      </a:lnTo>
                      <a:cubicBezTo>
                        <a:pt x="319258" y="201873"/>
                        <a:pt x="325909" y="201873"/>
                        <a:pt x="331610" y="201873"/>
                      </a:cubicBezTo>
                      <a:lnTo>
                        <a:pt x="331610" y="201873"/>
                      </a:lnTo>
                      <a:cubicBezTo>
                        <a:pt x="333510" y="201873"/>
                        <a:pt x="336361" y="201873"/>
                        <a:pt x="338261" y="201873"/>
                      </a:cubicBezTo>
                      <a:lnTo>
                        <a:pt x="738283" y="165858"/>
                      </a:lnTo>
                      <a:lnTo>
                        <a:pt x="738283" y="40754"/>
                      </a:lnTo>
                      <a:lnTo>
                        <a:pt x="426627" y="948"/>
                      </a:lnTo>
                      <a:close/>
                    </a:path>
                  </a:pathLst>
                </a:custGeom>
                <a:solidFill>
                  <a:srgbClr val="FFBC2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87467C23-4409-2434-5CF1-16283F242699}"/>
                    </a:ext>
                  </a:extLst>
                </p:cNvPr>
                <p:cNvSpPr/>
                <p:nvPr/>
              </p:nvSpPr>
              <p:spPr>
                <a:xfrm>
                  <a:off x="4747707" y="3330432"/>
                  <a:ext cx="405723" cy="200925"/>
                </a:xfrm>
                <a:custGeom>
                  <a:avLst/>
                  <a:gdLst>
                    <a:gd name="connsiteX0" fmla="*/ 0 w 405723"/>
                    <a:gd name="connsiteY0" fmla="*/ 35067 h 200925"/>
                    <a:gd name="connsiteX1" fmla="*/ 0 w 405723"/>
                    <a:gd name="connsiteY1" fmla="*/ 160172 h 200925"/>
                    <a:gd name="connsiteX2" fmla="*/ 312606 w 405723"/>
                    <a:gd name="connsiteY2" fmla="*/ 199978 h 200925"/>
                    <a:gd name="connsiteX3" fmla="*/ 331610 w 405723"/>
                    <a:gd name="connsiteY3" fmla="*/ 200925 h 200925"/>
                    <a:gd name="connsiteX4" fmla="*/ 405723 w 405723"/>
                    <a:gd name="connsiteY4" fmla="*/ 0 h 200925"/>
                    <a:gd name="connsiteX5" fmla="*/ 399072 w 405723"/>
                    <a:gd name="connsiteY5" fmla="*/ 0 h 200925"/>
                    <a:gd name="connsiteX6" fmla="*/ 0 w 405723"/>
                    <a:gd name="connsiteY6" fmla="*/ 35067 h 200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05723" h="200925">
                      <a:moveTo>
                        <a:pt x="0" y="35067"/>
                      </a:moveTo>
                      <a:lnTo>
                        <a:pt x="0" y="160172"/>
                      </a:lnTo>
                      <a:lnTo>
                        <a:pt x="312606" y="199978"/>
                      </a:lnTo>
                      <a:cubicBezTo>
                        <a:pt x="319258" y="200925"/>
                        <a:pt x="325909" y="200925"/>
                        <a:pt x="331610" y="200925"/>
                      </a:cubicBezTo>
                      <a:lnTo>
                        <a:pt x="405723" y="0"/>
                      </a:lnTo>
                      <a:cubicBezTo>
                        <a:pt x="403823" y="0"/>
                        <a:pt x="400972" y="0"/>
                        <a:pt x="399072" y="0"/>
                      </a:cubicBezTo>
                      <a:lnTo>
                        <a:pt x="0" y="35067"/>
                      </a:lnTo>
                      <a:close/>
                    </a:path>
                  </a:pathLst>
                </a:custGeom>
                <a:solidFill>
                  <a:srgbClr val="FFB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4" name="Graphic 13">
                <a:extLst>
                  <a:ext uri="{FF2B5EF4-FFF2-40B4-BE49-F238E27FC236}">
                    <a16:creationId xmlns:a16="http://schemas.microsoft.com/office/drawing/2014/main" id="{48FE0A12-656D-EDD4-4701-BD7DEE34530D}"/>
                  </a:ext>
                </a:extLst>
              </p:cNvPr>
              <p:cNvGrpSpPr/>
              <p:nvPr/>
            </p:nvGrpSpPr>
            <p:grpSpPr>
              <a:xfrm>
                <a:off x="4747707" y="3069425"/>
                <a:ext cx="737332" cy="243000"/>
                <a:chOff x="4747707" y="3069425"/>
                <a:chExt cx="737332" cy="243000"/>
              </a:xfrm>
            </p:grpSpPr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77D98CEF-C3E8-D3AA-F4BB-C006A499B5B0}"/>
                    </a:ext>
                  </a:extLst>
                </p:cNvPr>
                <p:cNvSpPr/>
                <p:nvPr/>
              </p:nvSpPr>
              <p:spPr>
                <a:xfrm>
                  <a:off x="4747707" y="3070372"/>
                  <a:ext cx="737332" cy="242052"/>
                </a:xfrm>
                <a:custGeom>
                  <a:avLst/>
                  <a:gdLst>
                    <a:gd name="connsiteX0" fmla="*/ 550149 w 737332"/>
                    <a:gd name="connsiteY0" fmla="*/ 18381 h 242052"/>
                    <a:gd name="connsiteX1" fmla="*/ 502641 w 737332"/>
                    <a:gd name="connsiteY1" fmla="*/ 1321 h 242052"/>
                    <a:gd name="connsiteX2" fmla="*/ 502641 w 737332"/>
                    <a:gd name="connsiteY2" fmla="*/ 1321 h 242052"/>
                    <a:gd name="connsiteX3" fmla="*/ 461783 w 737332"/>
                    <a:gd name="connsiteY3" fmla="*/ 2269 h 242052"/>
                    <a:gd name="connsiteX4" fmla="*/ 0 w 737332"/>
                    <a:gd name="connsiteY4" fmla="*/ 94202 h 242052"/>
                    <a:gd name="connsiteX5" fmla="*/ 0 w 737332"/>
                    <a:gd name="connsiteY5" fmla="*/ 236366 h 242052"/>
                    <a:gd name="connsiteX6" fmla="*/ 405723 w 737332"/>
                    <a:gd name="connsiteY6" fmla="*/ 190873 h 242052"/>
                    <a:gd name="connsiteX7" fmla="*/ 422826 w 737332"/>
                    <a:gd name="connsiteY7" fmla="*/ 189926 h 242052"/>
                    <a:gd name="connsiteX8" fmla="*/ 431378 w 737332"/>
                    <a:gd name="connsiteY8" fmla="*/ 189926 h 242052"/>
                    <a:gd name="connsiteX9" fmla="*/ 431378 w 737332"/>
                    <a:gd name="connsiteY9" fmla="*/ 189926 h 242052"/>
                    <a:gd name="connsiteX10" fmla="*/ 449431 w 737332"/>
                    <a:gd name="connsiteY10" fmla="*/ 191821 h 242052"/>
                    <a:gd name="connsiteX11" fmla="*/ 737333 w 737332"/>
                    <a:gd name="connsiteY11" fmla="*/ 242052 h 242052"/>
                    <a:gd name="connsiteX12" fmla="*/ 737333 w 737332"/>
                    <a:gd name="connsiteY12" fmla="*/ 135903 h 242052"/>
                    <a:gd name="connsiteX13" fmla="*/ 550149 w 737332"/>
                    <a:gd name="connsiteY13" fmla="*/ 18381 h 242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37332" h="242052">
                      <a:moveTo>
                        <a:pt x="550149" y="18381"/>
                      </a:moveTo>
                      <a:cubicBezTo>
                        <a:pt x="535897" y="8903"/>
                        <a:pt x="519744" y="3217"/>
                        <a:pt x="502641" y="1321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1424" y="189926"/>
                        <a:pt x="417125" y="189926"/>
                        <a:pt x="422826" y="189926"/>
                      </a:cubicBezTo>
                      <a:cubicBezTo>
                        <a:pt x="425677" y="189926"/>
                        <a:pt x="428527" y="189926"/>
                        <a:pt x="431378" y="189926"/>
                      </a:cubicBezTo>
                      <a:lnTo>
                        <a:pt x="431378" y="189926"/>
                      </a:lnTo>
                      <a:cubicBezTo>
                        <a:pt x="438029" y="189926"/>
                        <a:pt x="443730" y="190873"/>
                        <a:pt x="449431" y="191821"/>
                      </a:cubicBezTo>
                      <a:lnTo>
                        <a:pt x="737333" y="242052"/>
                      </a:lnTo>
                      <a:lnTo>
                        <a:pt x="737333" y="135903"/>
                      </a:lnTo>
                      <a:lnTo>
                        <a:pt x="550149" y="18381"/>
                      </a:lnTo>
                      <a:close/>
                    </a:path>
                  </a:pathLst>
                </a:custGeom>
                <a:solidFill>
                  <a:srgbClr val="0080E7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40DF33DB-858D-5DA5-C9F5-3720252DB6FF}"/>
                    </a:ext>
                  </a:extLst>
                </p:cNvPr>
                <p:cNvSpPr/>
                <p:nvPr/>
              </p:nvSpPr>
              <p:spPr>
                <a:xfrm>
                  <a:off x="4747707" y="3069425"/>
                  <a:ext cx="502640" cy="236365"/>
                </a:xfrm>
                <a:custGeom>
                  <a:avLst/>
                  <a:gdLst>
                    <a:gd name="connsiteX0" fmla="*/ 423776 w 502640"/>
                    <a:gd name="connsiteY0" fmla="*/ 190873 h 236365"/>
                    <a:gd name="connsiteX1" fmla="*/ 432328 w 502640"/>
                    <a:gd name="connsiteY1" fmla="*/ 190873 h 236365"/>
                    <a:gd name="connsiteX2" fmla="*/ 502641 w 502640"/>
                    <a:gd name="connsiteY2" fmla="*/ 1321 h 236365"/>
                    <a:gd name="connsiteX3" fmla="*/ 461783 w 502640"/>
                    <a:gd name="connsiteY3" fmla="*/ 2269 h 236365"/>
                    <a:gd name="connsiteX4" fmla="*/ 0 w 502640"/>
                    <a:gd name="connsiteY4" fmla="*/ 94202 h 236365"/>
                    <a:gd name="connsiteX5" fmla="*/ 0 w 502640"/>
                    <a:gd name="connsiteY5" fmla="*/ 236366 h 236365"/>
                    <a:gd name="connsiteX6" fmla="*/ 405723 w 502640"/>
                    <a:gd name="connsiteY6" fmla="*/ 190873 h 236365"/>
                    <a:gd name="connsiteX7" fmla="*/ 423776 w 502640"/>
                    <a:gd name="connsiteY7" fmla="*/ 190873 h 23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2640" h="236365">
                      <a:moveTo>
                        <a:pt x="423776" y="190873"/>
                      </a:moveTo>
                      <a:cubicBezTo>
                        <a:pt x="426627" y="190873"/>
                        <a:pt x="429477" y="190873"/>
                        <a:pt x="432328" y="190873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2374" y="190873"/>
                        <a:pt x="418075" y="190873"/>
                        <a:pt x="423776" y="190873"/>
                      </a:cubicBezTo>
                      <a:close/>
                    </a:path>
                  </a:pathLst>
                </a:custGeom>
                <a:solidFill>
                  <a:srgbClr val="006CEA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C65A173-4517-FA69-4B9A-DB87B58A9F6B}"/>
              </a:ext>
            </a:extLst>
          </p:cNvPr>
          <p:cNvGrpSpPr/>
          <p:nvPr userDrawn="1"/>
        </p:nvGrpSpPr>
        <p:grpSpPr>
          <a:xfrm>
            <a:off x="12294552" y="0"/>
            <a:ext cx="1681523" cy="3171374"/>
            <a:chOff x="12395260" y="-69251"/>
            <a:chExt cx="1681523" cy="3171374"/>
          </a:xfrm>
        </p:grpSpPr>
        <p:sp>
          <p:nvSpPr>
            <p:cNvPr id="8" name="textruta 15">
              <a:extLst>
                <a:ext uri="{FF2B5EF4-FFF2-40B4-BE49-F238E27FC236}">
                  <a16:creationId xmlns:a16="http://schemas.microsoft.com/office/drawing/2014/main" id="{6D607569-477C-5CBF-159A-C639CA71D59E}"/>
                </a:ext>
              </a:extLst>
            </p:cNvPr>
            <p:cNvSpPr txBox="1"/>
            <p:nvPr userDrawn="1"/>
          </p:nvSpPr>
          <p:spPr>
            <a:xfrm>
              <a:off x="12395260" y="-69251"/>
              <a:ext cx="1681523" cy="317137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tIns="108000" rtlCol="0" anchor="t" anchorCtr="0">
              <a:noAutofit/>
            </a:bodyPr>
            <a:lstStyle/>
            <a:p>
              <a:pPr algn="ctr"/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 change the color of the </a:t>
              </a:r>
              <a:r>
                <a:rPr lang="en-US" sz="900" baseline="0" noProof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Secolines</a:t>
              </a: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right click outside work area, choose </a:t>
              </a:r>
              <a:r>
                <a:rPr lang="en-US" sz="900" b="1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Format Background </a:t>
              </a: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from context menu and choose </a:t>
              </a:r>
              <a:r>
                <a:rPr lang="en-US" sz="900" b="1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Solid fill</a:t>
              </a: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b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 </a:t>
              </a:r>
              <a:r>
                <a:rPr lang="en-US" sz="900" b="1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Blue, Yellow or Red</a:t>
              </a:r>
            </a:p>
            <a:p>
              <a:pPr algn="ctr"/>
              <a:r>
                <a:rPr lang="en-US" sz="900" b="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(only the marked colors below)</a:t>
              </a: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E020F87-87FC-21C2-4FAA-49BD62E6820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488044" y="1391449"/>
              <a:ext cx="1495955" cy="1636935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F85824E-702F-F650-528A-7488A562D0E6}"/>
                </a:ext>
              </a:extLst>
            </p:cNvPr>
            <p:cNvSpPr/>
            <p:nvPr userDrawn="1"/>
          </p:nvSpPr>
          <p:spPr>
            <a:xfrm>
              <a:off x="13057974" y="1580970"/>
              <a:ext cx="470019" cy="177741"/>
            </a:xfrm>
            <a:prstGeom prst="rect">
              <a:avLst/>
            </a:prstGeom>
            <a:noFill/>
            <a:ln w="254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10351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maximum line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06370B3B-73AD-5824-0012-6F993D451C1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6469354 h 6858000"/>
              <a:gd name="connsiteX1" fmla="*/ 93977 w 12192000"/>
              <a:gd name="connsiteY1" fmla="*/ 6560134 h 6858000"/>
              <a:gd name="connsiteX2" fmla="*/ 307300 w 12192000"/>
              <a:gd name="connsiteY2" fmla="*/ 6736647 h 6858000"/>
              <a:gd name="connsiteX3" fmla="*/ 492653 w 12192000"/>
              <a:gd name="connsiteY3" fmla="*/ 6858000 h 6858000"/>
              <a:gd name="connsiteX4" fmla="*/ 0 w 12192000"/>
              <a:gd name="connsiteY4" fmla="*/ 6858000 h 6858000"/>
              <a:gd name="connsiteX5" fmla="*/ 12192000 w 12192000"/>
              <a:gd name="connsiteY5" fmla="*/ 6276772 h 6858000"/>
              <a:gd name="connsiteX6" fmla="*/ 12192000 w 12192000"/>
              <a:gd name="connsiteY6" fmla="*/ 6599942 h 6858000"/>
              <a:gd name="connsiteX7" fmla="*/ 12150175 w 12192000"/>
              <a:gd name="connsiteY7" fmla="*/ 6630843 h 6858000"/>
              <a:gd name="connsiteX8" fmla="*/ 11935256 w 12192000"/>
              <a:gd name="connsiteY8" fmla="*/ 6788232 h 6858000"/>
              <a:gd name="connsiteX9" fmla="*/ 11839177 w 12192000"/>
              <a:gd name="connsiteY9" fmla="*/ 6858000 h 6858000"/>
              <a:gd name="connsiteX10" fmla="*/ 11357268 w 12192000"/>
              <a:gd name="connsiteY10" fmla="*/ 6858000 h 6858000"/>
              <a:gd name="connsiteX11" fmla="*/ 11534211 w 12192000"/>
              <a:gd name="connsiteY11" fmla="*/ 6736168 h 6858000"/>
              <a:gd name="connsiteX12" fmla="*/ 11986319 w 12192000"/>
              <a:gd name="connsiteY12" fmla="*/ 6421334 h 6858000"/>
              <a:gd name="connsiteX13" fmla="*/ 12192000 w 12192000"/>
              <a:gd name="connsiteY13" fmla="*/ 5717899 h 6858000"/>
              <a:gd name="connsiteX14" fmla="*/ 12192000 w 12192000"/>
              <a:gd name="connsiteY14" fmla="*/ 6024910 h 6858000"/>
              <a:gd name="connsiteX15" fmla="*/ 11870061 w 12192000"/>
              <a:gd name="connsiteY15" fmla="*/ 6251212 h 6858000"/>
              <a:gd name="connsiteX16" fmla="*/ 10998185 w 12192000"/>
              <a:gd name="connsiteY16" fmla="*/ 6853853 h 6858000"/>
              <a:gd name="connsiteX17" fmla="*/ 10992015 w 12192000"/>
              <a:gd name="connsiteY17" fmla="*/ 6858000 h 6858000"/>
              <a:gd name="connsiteX18" fmla="*/ 10449429 w 12192000"/>
              <a:gd name="connsiteY18" fmla="*/ 6858000 h 6858000"/>
              <a:gd name="connsiteX19" fmla="*/ 10559515 w 12192000"/>
              <a:gd name="connsiteY19" fmla="*/ 6788771 h 6858000"/>
              <a:gd name="connsiteX20" fmla="*/ 12135970 w 12192000"/>
              <a:gd name="connsiteY20" fmla="*/ 5755257 h 6858000"/>
              <a:gd name="connsiteX21" fmla="*/ 12192000 w 12192000"/>
              <a:gd name="connsiteY21" fmla="*/ 5203427 h 6858000"/>
              <a:gd name="connsiteX22" fmla="*/ 12192000 w 12192000"/>
              <a:gd name="connsiteY22" fmla="*/ 5498431 h 6858000"/>
              <a:gd name="connsiteX23" fmla="*/ 12036588 w 12192000"/>
              <a:gd name="connsiteY23" fmla="*/ 5602067 h 6858000"/>
              <a:gd name="connsiteX24" fmla="*/ 10462755 w 12192000"/>
              <a:gd name="connsiteY24" fmla="*/ 6634035 h 6858000"/>
              <a:gd name="connsiteX25" fmla="*/ 10106702 w 12192000"/>
              <a:gd name="connsiteY25" fmla="*/ 6858000 h 6858000"/>
              <a:gd name="connsiteX26" fmla="*/ 9471870 w 12192000"/>
              <a:gd name="connsiteY26" fmla="*/ 6858000 h 6858000"/>
              <a:gd name="connsiteX27" fmla="*/ 9566574 w 12192000"/>
              <a:gd name="connsiteY27" fmla="*/ 6803718 h 6858000"/>
              <a:gd name="connsiteX28" fmla="*/ 12165327 w 12192000"/>
              <a:gd name="connsiteY28" fmla="*/ 5220069 h 6858000"/>
              <a:gd name="connsiteX29" fmla="*/ 12192000 w 12192000"/>
              <a:gd name="connsiteY29" fmla="*/ 4740062 h 6858000"/>
              <a:gd name="connsiteX30" fmla="*/ 12192000 w 12192000"/>
              <a:gd name="connsiteY30" fmla="*/ 5015093 h 6858000"/>
              <a:gd name="connsiteX31" fmla="*/ 12081064 w 12192000"/>
              <a:gd name="connsiteY31" fmla="*/ 5084277 h 6858000"/>
              <a:gd name="connsiteX32" fmla="*/ 9224416 w 12192000"/>
              <a:gd name="connsiteY32" fmla="*/ 6815119 h 6858000"/>
              <a:gd name="connsiteX33" fmla="*/ 9148638 w 12192000"/>
              <a:gd name="connsiteY33" fmla="*/ 6858000 h 6858000"/>
              <a:gd name="connsiteX34" fmla="*/ 8392333 w 12192000"/>
              <a:gd name="connsiteY34" fmla="*/ 6858000 h 6858000"/>
              <a:gd name="connsiteX35" fmla="*/ 8627591 w 12192000"/>
              <a:gd name="connsiteY35" fmla="*/ 6736717 h 6858000"/>
              <a:gd name="connsiteX36" fmla="*/ 11808578 w 12192000"/>
              <a:gd name="connsiteY36" fmla="*/ 4962376 h 6858000"/>
              <a:gd name="connsiteX37" fmla="*/ 11988025 w 12192000"/>
              <a:gd name="connsiteY37" fmla="*/ 4858450 h 6858000"/>
              <a:gd name="connsiteX38" fmla="*/ 12192000 w 12192000"/>
              <a:gd name="connsiteY38" fmla="*/ 4328353 h 6858000"/>
              <a:gd name="connsiteX39" fmla="*/ 12192000 w 12192000"/>
              <a:gd name="connsiteY39" fmla="*/ 4581086 h 6858000"/>
              <a:gd name="connsiteX40" fmla="*/ 11918958 w 12192000"/>
              <a:gd name="connsiteY40" fmla="*/ 4739679 h 6858000"/>
              <a:gd name="connsiteX41" fmla="*/ 11739511 w 12192000"/>
              <a:gd name="connsiteY41" fmla="*/ 4843605 h 6858000"/>
              <a:gd name="connsiteX42" fmla="*/ 8114387 w 12192000"/>
              <a:gd name="connsiteY42" fmla="*/ 6846026 h 6858000"/>
              <a:gd name="connsiteX43" fmla="*/ 8090884 w 12192000"/>
              <a:gd name="connsiteY43" fmla="*/ 6858000 h 6858000"/>
              <a:gd name="connsiteX44" fmla="*/ 7162188 w 12192000"/>
              <a:gd name="connsiteY44" fmla="*/ 6858000 h 6858000"/>
              <a:gd name="connsiteX45" fmla="*/ 7254197 w 12192000"/>
              <a:gd name="connsiteY45" fmla="*/ 6815997 h 6858000"/>
              <a:gd name="connsiteX46" fmla="*/ 11239254 w 12192000"/>
              <a:gd name="connsiteY46" fmla="*/ 4835213 h 6858000"/>
              <a:gd name="connsiteX47" fmla="*/ 11412245 w 12192000"/>
              <a:gd name="connsiteY47" fmla="*/ 4744197 h 6858000"/>
              <a:gd name="connsiteX48" fmla="*/ 11915626 w 12192000"/>
              <a:gd name="connsiteY48" fmla="*/ 4477550 h 6858000"/>
              <a:gd name="connsiteX49" fmla="*/ 12192000 w 12192000"/>
              <a:gd name="connsiteY49" fmla="*/ 3972537 h 6858000"/>
              <a:gd name="connsiteX50" fmla="*/ 12192000 w 12192000"/>
              <a:gd name="connsiteY50" fmla="*/ 4196949 h 6858000"/>
              <a:gd name="connsiteX51" fmla="*/ 11867711 w 12192000"/>
              <a:gd name="connsiteY51" fmla="*/ 4371998 h 6858000"/>
              <a:gd name="connsiteX52" fmla="*/ 11358670 w 12192000"/>
              <a:gd name="connsiteY52" fmla="*/ 4641564 h 6858000"/>
              <a:gd name="connsiteX53" fmla="*/ 11185677 w 12192000"/>
              <a:gd name="connsiteY53" fmla="*/ 4732580 h 6858000"/>
              <a:gd name="connsiteX54" fmla="*/ 7023111 w 12192000"/>
              <a:gd name="connsiteY54" fmla="*/ 6793858 h 6858000"/>
              <a:gd name="connsiteX55" fmla="*/ 6882246 w 12192000"/>
              <a:gd name="connsiteY55" fmla="*/ 6858000 h 6858000"/>
              <a:gd name="connsiteX56" fmla="*/ 5709879 w 12192000"/>
              <a:gd name="connsiteY56" fmla="*/ 6858000 h 6858000"/>
              <a:gd name="connsiteX57" fmla="*/ 6088217 w 12192000"/>
              <a:gd name="connsiteY57" fmla="*/ 6707790 h 6858000"/>
              <a:gd name="connsiteX58" fmla="*/ 10671864 w 12192000"/>
              <a:gd name="connsiteY58" fmla="*/ 4707407 h 6858000"/>
              <a:gd name="connsiteX59" fmla="*/ 10837755 w 12192000"/>
              <a:gd name="connsiteY59" fmla="*/ 4629301 h 6858000"/>
              <a:gd name="connsiteX60" fmla="*/ 11896194 w 12192000"/>
              <a:gd name="connsiteY60" fmla="*/ 4121022 h 6858000"/>
              <a:gd name="connsiteX61" fmla="*/ 12192000 w 12192000"/>
              <a:gd name="connsiteY61" fmla="*/ 3675911 h 6858000"/>
              <a:gd name="connsiteX62" fmla="*/ 12192000 w 12192000"/>
              <a:gd name="connsiteY62" fmla="*/ 3868839 h 6858000"/>
              <a:gd name="connsiteX63" fmla="*/ 12176320 w 12192000"/>
              <a:gd name="connsiteY63" fmla="*/ 3876897 h 6858000"/>
              <a:gd name="connsiteX64" fmla="*/ 10798381 w 12192000"/>
              <a:gd name="connsiteY64" fmla="*/ 4544742 h 6858000"/>
              <a:gd name="connsiteX65" fmla="*/ 10632490 w 12192000"/>
              <a:gd name="connsiteY65" fmla="*/ 4622844 h 6858000"/>
              <a:gd name="connsiteX66" fmla="*/ 6053361 w 12192000"/>
              <a:gd name="connsiteY66" fmla="*/ 6620650 h 6858000"/>
              <a:gd name="connsiteX67" fmla="*/ 5575359 w 12192000"/>
              <a:gd name="connsiteY67" fmla="*/ 6810577 h 6858000"/>
              <a:gd name="connsiteX68" fmla="*/ 5452999 w 12192000"/>
              <a:gd name="connsiteY68" fmla="*/ 6858000 h 6858000"/>
              <a:gd name="connsiteX69" fmla="*/ 3766112 w 12192000"/>
              <a:gd name="connsiteY69" fmla="*/ 6858000 h 6858000"/>
              <a:gd name="connsiteX70" fmla="*/ 4022244 w 12192000"/>
              <a:gd name="connsiteY70" fmla="*/ 6785713 h 6858000"/>
              <a:gd name="connsiteX71" fmla="*/ 5715122 w 12192000"/>
              <a:gd name="connsiteY71" fmla="*/ 6237871 h 6858000"/>
              <a:gd name="connsiteX72" fmla="*/ 10105121 w 12192000"/>
              <a:gd name="connsiteY72" fmla="*/ 4579597 h 6858000"/>
              <a:gd name="connsiteX73" fmla="*/ 10263912 w 12192000"/>
              <a:gd name="connsiteY73" fmla="*/ 4514401 h 6858000"/>
              <a:gd name="connsiteX74" fmla="*/ 12115735 w 12192000"/>
              <a:gd name="connsiteY74" fmla="*/ 3712330 h 6858000"/>
              <a:gd name="connsiteX75" fmla="*/ 12192000 w 12192000"/>
              <a:gd name="connsiteY75" fmla="*/ 3435307 h 6858000"/>
              <a:gd name="connsiteX76" fmla="*/ 12192000 w 12192000"/>
              <a:gd name="connsiteY76" fmla="*/ 3597919 h 6858000"/>
              <a:gd name="connsiteX77" fmla="*/ 11945695 w 12192000"/>
              <a:gd name="connsiteY77" fmla="*/ 3714383 h 6858000"/>
              <a:gd name="connsiteX78" fmla="*/ 10236802 w 12192000"/>
              <a:gd name="connsiteY78" fmla="*/ 4449852 h 6858000"/>
              <a:gd name="connsiteX79" fmla="*/ 10078008 w 12192000"/>
              <a:gd name="connsiteY79" fmla="*/ 4515048 h 6858000"/>
              <a:gd name="connsiteX80" fmla="*/ 5692532 w 12192000"/>
              <a:gd name="connsiteY80" fmla="*/ 6171386 h 6858000"/>
              <a:gd name="connsiteX81" fmla="*/ 3649517 w 12192000"/>
              <a:gd name="connsiteY81" fmla="*/ 6817884 h 6858000"/>
              <a:gd name="connsiteX82" fmla="*/ 3494530 w 12192000"/>
              <a:gd name="connsiteY82" fmla="*/ 6858000 h 6858000"/>
              <a:gd name="connsiteX83" fmla="*/ 644087 w 12192000"/>
              <a:gd name="connsiteY83" fmla="*/ 6858000 h 6858000"/>
              <a:gd name="connsiteX84" fmla="*/ 519128 w 12192000"/>
              <a:gd name="connsiteY84" fmla="*/ 6793776 h 6858000"/>
              <a:gd name="connsiteX85" fmla="*/ 89445 w 12192000"/>
              <a:gd name="connsiteY85" fmla="*/ 6458631 h 6858000"/>
              <a:gd name="connsiteX86" fmla="*/ 0 w 12192000"/>
              <a:gd name="connsiteY86" fmla="*/ 6366392 h 6858000"/>
              <a:gd name="connsiteX87" fmla="*/ 0 w 12192000"/>
              <a:gd name="connsiteY87" fmla="*/ 5682486 h 6858000"/>
              <a:gd name="connsiteX88" fmla="*/ 76863 w 12192000"/>
              <a:gd name="connsiteY88" fmla="*/ 5769877 h 6858000"/>
              <a:gd name="connsiteX89" fmla="*/ 681561 w 12192000"/>
              <a:gd name="connsiteY89" fmla="*/ 6217215 h 6858000"/>
              <a:gd name="connsiteX90" fmla="*/ 5344612 w 12192000"/>
              <a:gd name="connsiteY90" fmla="*/ 5767952 h 6858000"/>
              <a:gd name="connsiteX91" fmla="*/ 9538376 w 12192000"/>
              <a:gd name="connsiteY91" fmla="*/ 4452438 h 6858000"/>
              <a:gd name="connsiteX92" fmla="*/ 9690712 w 12192000"/>
              <a:gd name="connsiteY92" fmla="*/ 4399505 h 6858000"/>
              <a:gd name="connsiteX93" fmla="*/ 12056854 w 12192000"/>
              <a:gd name="connsiteY93" fmla="*/ 3497746 h 6858000"/>
              <a:gd name="connsiteX94" fmla="*/ 12192000 w 12192000"/>
              <a:gd name="connsiteY94" fmla="*/ 3244009 h 6858000"/>
              <a:gd name="connsiteX95" fmla="*/ 12192000 w 12192000"/>
              <a:gd name="connsiteY95" fmla="*/ 3381244 h 6858000"/>
              <a:gd name="connsiteX96" fmla="*/ 11978451 w 12192000"/>
              <a:gd name="connsiteY96" fmla="*/ 3479627 h 6858000"/>
              <a:gd name="connsiteX97" fmla="*/ 9674576 w 12192000"/>
              <a:gd name="connsiteY97" fmla="*/ 4353676 h 6858000"/>
              <a:gd name="connsiteX98" fmla="*/ 9522239 w 12192000"/>
              <a:gd name="connsiteY98" fmla="*/ 4406605 h 6858000"/>
              <a:gd name="connsiteX99" fmla="*/ 5331056 w 12192000"/>
              <a:gd name="connsiteY99" fmla="*/ 5721476 h 6858000"/>
              <a:gd name="connsiteX100" fmla="*/ 702218 w 12192000"/>
              <a:gd name="connsiteY100" fmla="*/ 6173968 h 6858000"/>
              <a:gd name="connsiteX101" fmla="*/ 79273 w 12192000"/>
              <a:gd name="connsiteY101" fmla="*/ 5703457 h 6858000"/>
              <a:gd name="connsiteX102" fmla="*/ 0 w 12192000"/>
              <a:gd name="connsiteY102" fmla="*/ 5614424 h 6858000"/>
              <a:gd name="connsiteX103" fmla="*/ 0 w 12192000"/>
              <a:gd name="connsiteY103" fmla="*/ 4908071 h 6858000"/>
              <a:gd name="connsiteX104" fmla="*/ 26418 w 12192000"/>
              <a:gd name="connsiteY104" fmla="*/ 4942404 h 6858000"/>
              <a:gd name="connsiteX105" fmla="*/ 4973454 w 12192000"/>
              <a:gd name="connsiteY105" fmla="*/ 5298032 h 6858000"/>
              <a:gd name="connsiteX106" fmla="*/ 9118160 w 12192000"/>
              <a:gd name="connsiteY106" fmla="*/ 4283963 h 6858000"/>
              <a:gd name="connsiteX107" fmla="*/ 12107574 w 12192000"/>
              <a:gd name="connsiteY107" fmla="*/ 3287187 h 6858000"/>
              <a:gd name="connsiteX108" fmla="*/ 0 w 12192000"/>
              <a:gd name="connsiteY108" fmla="*/ 0 h 6858000"/>
              <a:gd name="connsiteX109" fmla="*/ 12192000 w 12192000"/>
              <a:gd name="connsiteY109" fmla="*/ 0 h 6858000"/>
              <a:gd name="connsiteX110" fmla="*/ 12192000 w 12192000"/>
              <a:gd name="connsiteY110" fmla="*/ 3213400 h 6858000"/>
              <a:gd name="connsiteX111" fmla="*/ 12087683 w 12192000"/>
              <a:gd name="connsiteY111" fmla="*/ 3266734 h 6858000"/>
              <a:gd name="connsiteX112" fmla="*/ 9111707 w 12192000"/>
              <a:gd name="connsiteY112" fmla="*/ 4258786 h 6858000"/>
              <a:gd name="connsiteX113" fmla="*/ 4968289 w 12192000"/>
              <a:gd name="connsiteY113" fmla="*/ 5272213 h 6858000"/>
              <a:gd name="connsiteX114" fmla="*/ 50662 w 12192000"/>
              <a:gd name="connsiteY114" fmla="*/ 4925505 h 6858000"/>
              <a:gd name="connsiteX115" fmla="*/ 0 w 12192000"/>
              <a:gd name="connsiteY115" fmla="*/ 48600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12192000" h="6858000">
                <a:moveTo>
                  <a:pt x="0" y="6469354"/>
                </a:moveTo>
                <a:lnTo>
                  <a:pt x="93977" y="6560134"/>
                </a:lnTo>
                <a:cubicBezTo>
                  <a:pt x="163568" y="6624097"/>
                  <a:pt x="234562" y="6682871"/>
                  <a:pt x="307300" y="6736647"/>
                </a:cubicBezTo>
                <a:lnTo>
                  <a:pt x="492653" y="6858000"/>
                </a:lnTo>
                <a:lnTo>
                  <a:pt x="0" y="6858000"/>
                </a:lnTo>
                <a:close/>
                <a:moveTo>
                  <a:pt x="12192000" y="6276772"/>
                </a:moveTo>
                <a:lnTo>
                  <a:pt x="12192000" y="6599942"/>
                </a:lnTo>
                <a:lnTo>
                  <a:pt x="12150175" y="6630843"/>
                </a:lnTo>
                <a:cubicBezTo>
                  <a:pt x="12077072" y="6684585"/>
                  <a:pt x="12005567" y="6736952"/>
                  <a:pt x="11935256" y="6788232"/>
                </a:cubicBezTo>
                <a:lnTo>
                  <a:pt x="11839177" y="6858000"/>
                </a:lnTo>
                <a:lnTo>
                  <a:pt x="11357268" y="6858000"/>
                </a:lnTo>
                <a:lnTo>
                  <a:pt x="11534211" y="6736168"/>
                </a:lnTo>
                <a:cubicBezTo>
                  <a:pt x="11678524" y="6636394"/>
                  <a:pt x="11827963" y="6532279"/>
                  <a:pt x="11986319" y="6421334"/>
                </a:cubicBezTo>
                <a:close/>
                <a:moveTo>
                  <a:pt x="12192000" y="5717899"/>
                </a:moveTo>
                <a:lnTo>
                  <a:pt x="12192000" y="6024910"/>
                </a:lnTo>
                <a:lnTo>
                  <a:pt x="11870061" y="6251212"/>
                </a:lnTo>
                <a:cubicBezTo>
                  <a:pt x="11553901" y="6472751"/>
                  <a:pt x="11273368" y="6666983"/>
                  <a:pt x="10998185" y="6853853"/>
                </a:cubicBezTo>
                <a:lnTo>
                  <a:pt x="10992015" y="6858000"/>
                </a:lnTo>
                <a:lnTo>
                  <a:pt x="10449429" y="6858000"/>
                </a:lnTo>
                <a:lnTo>
                  <a:pt x="10559515" y="6788771"/>
                </a:lnTo>
                <a:cubicBezTo>
                  <a:pt x="11024070" y="6492958"/>
                  <a:pt x="11497296" y="6180836"/>
                  <a:pt x="12135970" y="5755257"/>
                </a:cubicBezTo>
                <a:close/>
                <a:moveTo>
                  <a:pt x="12192000" y="5203427"/>
                </a:moveTo>
                <a:lnTo>
                  <a:pt x="12192000" y="5498431"/>
                </a:lnTo>
                <a:lnTo>
                  <a:pt x="12036588" y="5602067"/>
                </a:lnTo>
                <a:cubicBezTo>
                  <a:pt x="11398957" y="6026983"/>
                  <a:pt x="10926520" y="6338649"/>
                  <a:pt x="10462755" y="6634035"/>
                </a:cubicBezTo>
                <a:lnTo>
                  <a:pt x="10106702" y="6858000"/>
                </a:lnTo>
                <a:lnTo>
                  <a:pt x="9471870" y="6858000"/>
                </a:lnTo>
                <a:lnTo>
                  <a:pt x="9566574" y="6803718"/>
                </a:lnTo>
                <a:cubicBezTo>
                  <a:pt x="10334528" y="6360497"/>
                  <a:pt x="10970092" y="5965715"/>
                  <a:pt x="12165327" y="5220069"/>
                </a:cubicBezTo>
                <a:close/>
                <a:moveTo>
                  <a:pt x="12192000" y="4740062"/>
                </a:moveTo>
                <a:lnTo>
                  <a:pt x="12192000" y="5015093"/>
                </a:lnTo>
                <a:lnTo>
                  <a:pt x="12081064" y="5084277"/>
                </a:lnTo>
                <a:cubicBezTo>
                  <a:pt x="10754859" y="5911304"/>
                  <a:pt x="10118514" y="6306055"/>
                  <a:pt x="9224416" y="6815119"/>
                </a:cubicBezTo>
                <a:lnTo>
                  <a:pt x="9148638" y="6858000"/>
                </a:lnTo>
                <a:lnTo>
                  <a:pt x="8392333" y="6858000"/>
                </a:lnTo>
                <a:lnTo>
                  <a:pt x="8627591" y="6736717"/>
                </a:lnTo>
                <a:cubicBezTo>
                  <a:pt x="9660143" y="6201317"/>
                  <a:pt x="10274885" y="5846822"/>
                  <a:pt x="11808578" y="4962376"/>
                </a:cubicBezTo>
                <a:lnTo>
                  <a:pt x="11988025" y="4858450"/>
                </a:lnTo>
                <a:close/>
                <a:moveTo>
                  <a:pt x="12192000" y="4328353"/>
                </a:moveTo>
                <a:lnTo>
                  <a:pt x="12192000" y="4581086"/>
                </a:lnTo>
                <a:lnTo>
                  <a:pt x="11918958" y="4739679"/>
                </a:lnTo>
                <a:lnTo>
                  <a:pt x="11739511" y="4843605"/>
                </a:lnTo>
                <a:cubicBezTo>
                  <a:pt x="9998695" y="5847147"/>
                  <a:pt x="9443360" y="6167530"/>
                  <a:pt x="8114387" y="6846026"/>
                </a:cubicBezTo>
                <a:lnTo>
                  <a:pt x="8090884" y="6858000"/>
                </a:lnTo>
                <a:lnTo>
                  <a:pt x="7162188" y="6858000"/>
                </a:lnTo>
                <a:lnTo>
                  <a:pt x="7254197" y="6815997"/>
                </a:lnTo>
                <a:cubicBezTo>
                  <a:pt x="8914366" y="6057100"/>
                  <a:pt x="9360704" y="5822494"/>
                  <a:pt x="11239254" y="4835213"/>
                </a:cubicBezTo>
                <a:lnTo>
                  <a:pt x="11412245" y="4744197"/>
                </a:lnTo>
                <a:cubicBezTo>
                  <a:pt x="11585237" y="4653265"/>
                  <a:pt x="11752994" y="4564447"/>
                  <a:pt x="11915626" y="4477550"/>
                </a:cubicBezTo>
                <a:close/>
                <a:moveTo>
                  <a:pt x="12192000" y="3972537"/>
                </a:moveTo>
                <a:lnTo>
                  <a:pt x="12192000" y="4196949"/>
                </a:lnTo>
                <a:lnTo>
                  <a:pt x="11867711" y="4371998"/>
                </a:lnTo>
                <a:cubicBezTo>
                  <a:pt x="11703363" y="4459793"/>
                  <a:pt x="11533719" y="4549581"/>
                  <a:pt x="11358670" y="4641564"/>
                </a:cubicBezTo>
                <a:lnTo>
                  <a:pt x="11185677" y="4732580"/>
                </a:lnTo>
                <a:cubicBezTo>
                  <a:pt x="9242379" y="5753950"/>
                  <a:pt x="8833825" y="5968455"/>
                  <a:pt x="7023111" y="6793858"/>
                </a:cubicBezTo>
                <a:lnTo>
                  <a:pt x="6882246" y="6858000"/>
                </a:lnTo>
                <a:lnTo>
                  <a:pt x="5709879" y="6858000"/>
                </a:lnTo>
                <a:lnTo>
                  <a:pt x="6088217" y="6707790"/>
                </a:lnTo>
                <a:cubicBezTo>
                  <a:pt x="8344861" y="5802806"/>
                  <a:pt x="8609512" y="5677583"/>
                  <a:pt x="10671864" y="4707407"/>
                </a:cubicBezTo>
                <a:lnTo>
                  <a:pt x="10837755" y="4629301"/>
                </a:lnTo>
                <a:cubicBezTo>
                  <a:pt x="11216015" y="4451466"/>
                  <a:pt x="11568413" y="4282751"/>
                  <a:pt x="11896194" y="4121022"/>
                </a:cubicBezTo>
                <a:close/>
                <a:moveTo>
                  <a:pt x="12192000" y="3675911"/>
                </a:moveTo>
                <a:lnTo>
                  <a:pt x="12192000" y="3868839"/>
                </a:lnTo>
                <a:lnTo>
                  <a:pt x="12176320" y="3876897"/>
                </a:lnTo>
                <a:cubicBezTo>
                  <a:pt x="11761517" y="4086363"/>
                  <a:pt x="11303198" y="4307278"/>
                  <a:pt x="10798381" y="4544742"/>
                </a:cubicBezTo>
                <a:lnTo>
                  <a:pt x="10632490" y="4622844"/>
                </a:lnTo>
                <a:cubicBezTo>
                  <a:pt x="8572074" y="5592377"/>
                  <a:pt x="8307422" y="5716959"/>
                  <a:pt x="6053361" y="6620650"/>
                </a:cubicBezTo>
                <a:cubicBezTo>
                  <a:pt x="5889485" y="6686409"/>
                  <a:pt x="5730222" y="6749736"/>
                  <a:pt x="5575359" y="6810577"/>
                </a:cubicBezTo>
                <a:lnTo>
                  <a:pt x="5452999" y="6858000"/>
                </a:lnTo>
                <a:lnTo>
                  <a:pt x="3766112" y="6858000"/>
                </a:lnTo>
                <a:lnTo>
                  <a:pt x="4022244" y="6785713"/>
                </a:lnTo>
                <a:cubicBezTo>
                  <a:pt x="4523502" y="6638963"/>
                  <a:pt x="5083669" y="6455078"/>
                  <a:pt x="5715122" y="6237871"/>
                </a:cubicBezTo>
                <a:cubicBezTo>
                  <a:pt x="7872360" y="5496198"/>
                  <a:pt x="8126683" y="5391630"/>
                  <a:pt x="10105121" y="4579597"/>
                </a:cubicBezTo>
                <a:lnTo>
                  <a:pt x="10263912" y="4514401"/>
                </a:lnTo>
                <a:cubicBezTo>
                  <a:pt x="10972181" y="4223809"/>
                  <a:pt x="11586300" y="3961261"/>
                  <a:pt x="12115735" y="3712330"/>
                </a:cubicBezTo>
                <a:close/>
                <a:moveTo>
                  <a:pt x="12192000" y="3435307"/>
                </a:moveTo>
                <a:lnTo>
                  <a:pt x="12192000" y="3597919"/>
                </a:lnTo>
                <a:lnTo>
                  <a:pt x="11945695" y="3714383"/>
                </a:lnTo>
                <a:cubicBezTo>
                  <a:pt x="11450167" y="3943220"/>
                  <a:pt x="10882942" y="4184718"/>
                  <a:pt x="10236802" y="4449852"/>
                </a:cubicBezTo>
                <a:lnTo>
                  <a:pt x="10078008" y="4515048"/>
                </a:lnTo>
                <a:cubicBezTo>
                  <a:pt x="8101510" y="5326434"/>
                  <a:pt x="7847830" y="5430360"/>
                  <a:pt x="5692532" y="6171386"/>
                </a:cubicBezTo>
                <a:cubicBezTo>
                  <a:pt x="4908457" y="6440879"/>
                  <a:pt x="4235391" y="6658810"/>
                  <a:pt x="3649517" y="6817884"/>
                </a:cubicBezTo>
                <a:lnTo>
                  <a:pt x="3494530" y="6858000"/>
                </a:lnTo>
                <a:lnTo>
                  <a:pt x="644087" y="6858000"/>
                </a:lnTo>
                <a:lnTo>
                  <a:pt x="519128" y="6793776"/>
                </a:lnTo>
                <a:cubicBezTo>
                  <a:pt x="368888" y="6702407"/>
                  <a:pt x="226591" y="6591212"/>
                  <a:pt x="89445" y="6458631"/>
                </a:cubicBezTo>
                <a:lnTo>
                  <a:pt x="0" y="6366392"/>
                </a:lnTo>
                <a:lnTo>
                  <a:pt x="0" y="5682486"/>
                </a:lnTo>
                <a:lnTo>
                  <a:pt x="76863" y="5769877"/>
                </a:lnTo>
                <a:cubicBezTo>
                  <a:pt x="261446" y="5960191"/>
                  <a:pt x="460228" y="6107532"/>
                  <a:pt x="681561" y="6217215"/>
                </a:cubicBezTo>
                <a:cubicBezTo>
                  <a:pt x="1625274" y="6685199"/>
                  <a:pt x="2936917" y="6445075"/>
                  <a:pt x="5344612" y="5767952"/>
                </a:cubicBezTo>
                <a:cubicBezTo>
                  <a:pt x="7401149" y="5190236"/>
                  <a:pt x="7645145" y="5105677"/>
                  <a:pt x="9538376" y="4452438"/>
                </a:cubicBezTo>
                <a:lnTo>
                  <a:pt x="9690712" y="4399505"/>
                </a:lnTo>
                <a:cubicBezTo>
                  <a:pt x="10649633" y="4068728"/>
                  <a:pt x="11429235" y="3780437"/>
                  <a:pt x="12056854" y="3497746"/>
                </a:cubicBezTo>
                <a:close/>
                <a:moveTo>
                  <a:pt x="12192000" y="3244009"/>
                </a:moveTo>
                <a:lnTo>
                  <a:pt x="12192000" y="3381244"/>
                </a:lnTo>
                <a:lnTo>
                  <a:pt x="11978451" y="3479627"/>
                </a:lnTo>
                <a:cubicBezTo>
                  <a:pt x="11363035" y="3753003"/>
                  <a:pt x="10603361" y="4033186"/>
                  <a:pt x="9674576" y="4353676"/>
                </a:cubicBezTo>
                <a:lnTo>
                  <a:pt x="9522239" y="4406605"/>
                </a:lnTo>
                <a:cubicBezTo>
                  <a:pt x="7629653" y="5059844"/>
                  <a:pt x="7386948" y="5143760"/>
                  <a:pt x="5331056" y="5721476"/>
                </a:cubicBezTo>
                <a:cubicBezTo>
                  <a:pt x="2935627" y="6394725"/>
                  <a:pt x="1631729" y="6634206"/>
                  <a:pt x="702218" y="6173968"/>
                </a:cubicBezTo>
                <a:cubicBezTo>
                  <a:pt x="473472" y="6060706"/>
                  <a:pt x="269001" y="5905890"/>
                  <a:pt x="79273" y="5703457"/>
                </a:cubicBezTo>
                <a:lnTo>
                  <a:pt x="0" y="5614424"/>
                </a:lnTo>
                <a:lnTo>
                  <a:pt x="0" y="4908071"/>
                </a:lnTo>
                <a:lnTo>
                  <a:pt x="26418" y="4942404"/>
                </a:lnTo>
                <a:cubicBezTo>
                  <a:pt x="874101" y="5987522"/>
                  <a:pt x="2158624" y="5894934"/>
                  <a:pt x="4973454" y="5298032"/>
                </a:cubicBezTo>
                <a:cubicBezTo>
                  <a:pt x="6984806" y="4871360"/>
                  <a:pt x="7178454" y="4824238"/>
                  <a:pt x="9118160" y="4283963"/>
                </a:cubicBezTo>
                <a:cubicBezTo>
                  <a:pt x="10430608" y="3930554"/>
                  <a:pt x="11404661" y="3631244"/>
                  <a:pt x="12107574" y="3287187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213400"/>
                </a:lnTo>
                <a:lnTo>
                  <a:pt x="12087683" y="3266734"/>
                </a:lnTo>
                <a:cubicBezTo>
                  <a:pt x="11387797" y="3609218"/>
                  <a:pt x="10417861" y="3907316"/>
                  <a:pt x="9111707" y="4258786"/>
                </a:cubicBezTo>
                <a:cubicBezTo>
                  <a:pt x="7172644" y="4798418"/>
                  <a:pt x="6978996" y="4845540"/>
                  <a:pt x="4968289" y="5272213"/>
                </a:cubicBezTo>
                <a:cubicBezTo>
                  <a:pt x="2173186" y="5865014"/>
                  <a:pt x="894299" y="5958175"/>
                  <a:pt x="50662" y="4925505"/>
                </a:cubicBezTo>
                <a:lnTo>
                  <a:pt x="0" y="48600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1939825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82240" y="6381750"/>
            <a:ext cx="605810" cy="237543"/>
          </a:xfrm>
        </p:spPr>
        <p:txBody>
          <a:bodyPr>
            <a:noAutofit/>
          </a:bodyPr>
          <a:lstStyle/>
          <a:p>
            <a:fld id="{7295E398-EA77-644A-AD02-95C99575B666}" type="datetime1">
              <a:rPr lang="sv-SE" noProof="0" smtClean="0"/>
              <a:t>2024-02-23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7D64C9A1-3CFE-46DE-9FC5-402A2C76F3E6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1784350"/>
            <a:ext cx="5724525" cy="4255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secondary heading</a:t>
            </a:r>
          </a:p>
        </p:txBody>
      </p:sp>
      <p:grpSp>
        <p:nvGrpSpPr>
          <p:cNvPr id="15" name="Logo">
            <a:extLst>
              <a:ext uri="{FF2B5EF4-FFF2-40B4-BE49-F238E27FC236}">
                <a16:creationId xmlns:a16="http://schemas.microsoft.com/office/drawing/2014/main" id="{E84D83E6-7DA1-9BF5-7A1C-527C2BBB69D7}"/>
              </a:ext>
            </a:extLst>
          </p:cNvPr>
          <p:cNvGrpSpPr>
            <a:grpSpLocks noChangeAspect="1"/>
          </p:cNvGrpSpPr>
          <p:nvPr/>
        </p:nvGrpSpPr>
        <p:grpSpPr>
          <a:xfrm>
            <a:off x="265530" y="266173"/>
            <a:ext cx="1452509" cy="388800"/>
            <a:chOff x="4747707" y="3069425"/>
            <a:chExt cx="2693735" cy="721045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9756CB2-4D89-45E7-266E-5BE944B1CC96}"/>
                </a:ext>
              </a:extLst>
            </p:cNvPr>
            <p:cNvSpPr/>
            <p:nvPr/>
          </p:nvSpPr>
          <p:spPr>
            <a:xfrm>
              <a:off x="5664622" y="3133298"/>
              <a:ext cx="1776820" cy="594246"/>
            </a:xfrm>
            <a:custGeom>
              <a:avLst/>
              <a:gdLst>
                <a:gd name="connsiteX0" fmla="*/ 878908 w 1776820"/>
                <a:gd name="connsiteY0" fmla="*/ 378157 h 594246"/>
                <a:gd name="connsiteX1" fmla="*/ 673671 w 1776820"/>
                <a:gd name="connsiteY1" fmla="*/ 163015 h 594246"/>
                <a:gd name="connsiteX2" fmla="*/ 468434 w 1776820"/>
                <a:gd name="connsiteY2" fmla="*/ 378157 h 594246"/>
                <a:gd name="connsiteX3" fmla="*/ 673671 w 1776820"/>
                <a:gd name="connsiteY3" fmla="*/ 593298 h 594246"/>
                <a:gd name="connsiteX4" fmla="*/ 867506 w 1776820"/>
                <a:gd name="connsiteY4" fmla="*/ 451134 h 594246"/>
                <a:gd name="connsiteX5" fmla="*/ 785792 w 1776820"/>
                <a:gd name="connsiteY5" fmla="*/ 451134 h 594246"/>
                <a:gd name="connsiteX6" fmla="*/ 673671 w 1776820"/>
                <a:gd name="connsiteY6" fmla="*/ 523164 h 594246"/>
                <a:gd name="connsiteX7" fmla="*/ 547299 w 1776820"/>
                <a:gd name="connsiteY7" fmla="*/ 392373 h 594246"/>
                <a:gd name="connsiteX8" fmla="*/ 877958 w 1776820"/>
                <a:gd name="connsiteY8" fmla="*/ 392373 h 594246"/>
                <a:gd name="connsiteX9" fmla="*/ 878908 w 1776820"/>
                <a:gd name="connsiteY9" fmla="*/ 378157 h 594246"/>
                <a:gd name="connsiteX10" fmla="*/ 553000 w 1776820"/>
                <a:gd name="connsiteY10" fmla="*/ 333612 h 594246"/>
                <a:gd name="connsiteX11" fmla="*/ 675572 w 1776820"/>
                <a:gd name="connsiteY11" fmla="*/ 227463 h 594246"/>
                <a:gd name="connsiteX12" fmla="*/ 798144 w 1776820"/>
                <a:gd name="connsiteY12" fmla="*/ 333612 h 594246"/>
                <a:gd name="connsiteX13" fmla="*/ 553000 w 1776820"/>
                <a:gd name="connsiteY13" fmla="*/ 333612 h 594246"/>
                <a:gd name="connsiteX14" fmla="*/ 0 w 1776820"/>
                <a:gd name="connsiteY14" fmla="*/ 394269 h 594246"/>
                <a:gd name="connsiteX15" fmla="*/ 83615 w 1776820"/>
                <a:gd name="connsiteY15" fmla="*/ 394269 h 594246"/>
                <a:gd name="connsiteX16" fmla="*/ 221390 w 1776820"/>
                <a:gd name="connsiteY16" fmla="*/ 516530 h 594246"/>
                <a:gd name="connsiteX17" fmla="*/ 347763 w 1776820"/>
                <a:gd name="connsiteY17" fmla="*/ 425545 h 594246"/>
                <a:gd name="connsiteX18" fmla="*/ 18053 w 1776820"/>
                <a:gd name="connsiteY18" fmla="*/ 156381 h 594246"/>
                <a:gd name="connsiteX19" fmla="*/ 216639 w 1776820"/>
                <a:gd name="connsiteY19" fmla="*/ 0 h 594246"/>
                <a:gd name="connsiteX20" fmla="*/ 424726 w 1776820"/>
                <a:gd name="connsiteY20" fmla="*/ 175336 h 594246"/>
                <a:gd name="connsiteX21" fmla="*/ 341111 w 1776820"/>
                <a:gd name="connsiteY21" fmla="*/ 175336 h 594246"/>
                <a:gd name="connsiteX22" fmla="*/ 217589 w 1776820"/>
                <a:gd name="connsiteY22" fmla="*/ 76769 h 594246"/>
                <a:gd name="connsiteX23" fmla="*/ 105469 w 1776820"/>
                <a:gd name="connsiteY23" fmla="*/ 157328 h 594246"/>
                <a:gd name="connsiteX24" fmla="*/ 437079 w 1776820"/>
                <a:gd name="connsiteY24" fmla="*/ 425545 h 594246"/>
                <a:gd name="connsiteX25" fmla="*/ 222340 w 1776820"/>
                <a:gd name="connsiteY25" fmla="*/ 594246 h 594246"/>
                <a:gd name="connsiteX26" fmla="*/ 0 w 1776820"/>
                <a:gd name="connsiteY26" fmla="*/ 394269 h 594246"/>
                <a:gd name="connsiteX27" fmla="*/ 915965 w 1776820"/>
                <a:gd name="connsiteY27" fmla="*/ 378157 h 594246"/>
                <a:gd name="connsiteX28" fmla="*/ 1124052 w 1776820"/>
                <a:gd name="connsiteY28" fmla="*/ 163015 h 594246"/>
                <a:gd name="connsiteX29" fmla="*/ 1318838 w 1776820"/>
                <a:gd name="connsiteY29" fmla="*/ 315604 h 594246"/>
                <a:gd name="connsiteX30" fmla="*/ 1238073 w 1776820"/>
                <a:gd name="connsiteY30" fmla="*/ 315604 h 594246"/>
                <a:gd name="connsiteX31" fmla="*/ 1125953 w 1776820"/>
                <a:gd name="connsiteY31" fmla="*/ 233149 h 594246"/>
                <a:gd name="connsiteX32" fmla="*/ 1000530 w 1776820"/>
                <a:gd name="connsiteY32" fmla="*/ 378157 h 594246"/>
                <a:gd name="connsiteX33" fmla="*/ 1125953 w 1776820"/>
                <a:gd name="connsiteY33" fmla="*/ 523164 h 594246"/>
                <a:gd name="connsiteX34" fmla="*/ 1239023 w 1776820"/>
                <a:gd name="connsiteY34" fmla="*/ 446396 h 594246"/>
                <a:gd name="connsiteX35" fmla="*/ 1318838 w 1776820"/>
                <a:gd name="connsiteY35" fmla="*/ 446396 h 594246"/>
                <a:gd name="connsiteX36" fmla="*/ 1124052 w 1776820"/>
                <a:gd name="connsiteY36" fmla="*/ 594246 h 594246"/>
                <a:gd name="connsiteX37" fmla="*/ 915965 w 1776820"/>
                <a:gd name="connsiteY37" fmla="*/ 378157 h 594246"/>
                <a:gd name="connsiteX38" fmla="*/ 1345442 w 1776820"/>
                <a:gd name="connsiteY38" fmla="*/ 378157 h 594246"/>
                <a:gd name="connsiteX39" fmla="*/ 1561131 w 1776820"/>
                <a:gd name="connsiteY39" fmla="*/ 163015 h 594246"/>
                <a:gd name="connsiteX40" fmla="*/ 1776820 w 1776820"/>
                <a:gd name="connsiteY40" fmla="*/ 378157 h 594246"/>
                <a:gd name="connsiteX41" fmla="*/ 1561131 w 1776820"/>
                <a:gd name="connsiteY41" fmla="*/ 593298 h 594246"/>
                <a:gd name="connsiteX42" fmla="*/ 1345442 w 1776820"/>
                <a:gd name="connsiteY42" fmla="*/ 378157 h 594246"/>
                <a:gd name="connsiteX43" fmla="*/ 1694155 w 1776820"/>
                <a:gd name="connsiteY43" fmla="*/ 378157 h 594246"/>
                <a:gd name="connsiteX44" fmla="*/ 1561131 w 1776820"/>
                <a:gd name="connsiteY44" fmla="*/ 233149 h 594246"/>
                <a:gd name="connsiteX45" fmla="*/ 1427157 w 1776820"/>
                <a:gd name="connsiteY45" fmla="*/ 378157 h 594246"/>
                <a:gd name="connsiteX46" fmla="*/ 1561131 w 1776820"/>
                <a:gd name="connsiteY46" fmla="*/ 523164 h 594246"/>
                <a:gd name="connsiteX47" fmla="*/ 1694155 w 1776820"/>
                <a:gd name="connsiteY47" fmla="*/ 378157 h 59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776820" h="594246">
                  <a:moveTo>
                    <a:pt x="878908" y="378157"/>
                  </a:moveTo>
                  <a:cubicBezTo>
                    <a:pt x="878908" y="253052"/>
                    <a:pt x="793393" y="163015"/>
                    <a:pt x="673671" y="163015"/>
                  </a:cubicBezTo>
                  <a:cubicBezTo>
                    <a:pt x="554900" y="163015"/>
                    <a:pt x="468434" y="253052"/>
                    <a:pt x="468434" y="378157"/>
                  </a:cubicBezTo>
                  <a:cubicBezTo>
                    <a:pt x="468434" y="503261"/>
                    <a:pt x="553950" y="593298"/>
                    <a:pt x="673671" y="593298"/>
                  </a:cubicBezTo>
                  <a:cubicBezTo>
                    <a:pt x="767738" y="593298"/>
                    <a:pt x="840901" y="536433"/>
                    <a:pt x="867506" y="451134"/>
                  </a:cubicBezTo>
                  <a:lnTo>
                    <a:pt x="785792" y="451134"/>
                  </a:lnTo>
                  <a:cubicBezTo>
                    <a:pt x="765838" y="495679"/>
                    <a:pt x="724981" y="523164"/>
                    <a:pt x="673671" y="523164"/>
                  </a:cubicBezTo>
                  <a:cubicBezTo>
                    <a:pt x="602408" y="523164"/>
                    <a:pt x="553000" y="470090"/>
                    <a:pt x="547299" y="392373"/>
                  </a:cubicBezTo>
                  <a:lnTo>
                    <a:pt x="877958" y="392373"/>
                  </a:lnTo>
                  <a:cubicBezTo>
                    <a:pt x="878908" y="387634"/>
                    <a:pt x="878908" y="382895"/>
                    <a:pt x="878908" y="378157"/>
                  </a:cubicBezTo>
                  <a:close/>
                  <a:moveTo>
                    <a:pt x="553000" y="333612"/>
                  </a:moveTo>
                  <a:cubicBezTo>
                    <a:pt x="562501" y="271060"/>
                    <a:pt x="610960" y="227463"/>
                    <a:pt x="675572" y="227463"/>
                  </a:cubicBezTo>
                  <a:cubicBezTo>
                    <a:pt x="740183" y="227463"/>
                    <a:pt x="788642" y="271060"/>
                    <a:pt x="798144" y="333612"/>
                  </a:cubicBezTo>
                  <a:lnTo>
                    <a:pt x="553000" y="333612"/>
                  </a:lnTo>
                  <a:close/>
                  <a:moveTo>
                    <a:pt x="0" y="394269"/>
                  </a:moveTo>
                  <a:lnTo>
                    <a:pt x="83615" y="394269"/>
                  </a:lnTo>
                  <a:cubicBezTo>
                    <a:pt x="90266" y="469142"/>
                    <a:pt x="139675" y="516530"/>
                    <a:pt x="221390" y="516530"/>
                  </a:cubicBezTo>
                  <a:cubicBezTo>
                    <a:pt x="294553" y="516530"/>
                    <a:pt x="347763" y="488097"/>
                    <a:pt x="347763" y="425545"/>
                  </a:cubicBezTo>
                  <a:cubicBezTo>
                    <a:pt x="347763" y="286224"/>
                    <a:pt x="18053" y="369627"/>
                    <a:pt x="18053" y="156381"/>
                  </a:cubicBezTo>
                  <a:cubicBezTo>
                    <a:pt x="18053" y="63500"/>
                    <a:pt x="99768" y="0"/>
                    <a:pt x="216639" y="0"/>
                  </a:cubicBezTo>
                  <a:cubicBezTo>
                    <a:pt x="335410" y="0"/>
                    <a:pt x="417125" y="69187"/>
                    <a:pt x="424726" y="175336"/>
                  </a:cubicBezTo>
                  <a:lnTo>
                    <a:pt x="341111" y="175336"/>
                  </a:lnTo>
                  <a:cubicBezTo>
                    <a:pt x="335410" y="115627"/>
                    <a:pt x="288852" y="76769"/>
                    <a:pt x="217589" y="76769"/>
                  </a:cubicBezTo>
                  <a:cubicBezTo>
                    <a:pt x="148227" y="76769"/>
                    <a:pt x="105469" y="108045"/>
                    <a:pt x="105469" y="157328"/>
                  </a:cubicBezTo>
                  <a:cubicBezTo>
                    <a:pt x="105469" y="298545"/>
                    <a:pt x="437079" y="204716"/>
                    <a:pt x="437079" y="425545"/>
                  </a:cubicBezTo>
                  <a:cubicBezTo>
                    <a:pt x="437079" y="531694"/>
                    <a:pt x="347763" y="594246"/>
                    <a:pt x="222340" y="594246"/>
                  </a:cubicBezTo>
                  <a:cubicBezTo>
                    <a:pt x="90266" y="593298"/>
                    <a:pt x="6651" y="514634"/>
                    <a:pt x="0" y="394269"/>
                  </a:cubicBezTo>
                  <a:close/>
                  <a:moveTo>
                    <a:pt x="915965" y="378157"/>
                  </a:moveTo>
                  <a:cubicBezTo>
                    <a:pt x="915965" y="262530"/>
                    <a:pt x="991979" y="163015"/>
                    <a:pt x="1124052" y="163015"/>
                  </a:cubicBezTo>
                  <a:cubicBezTo>
                    <a:pt x="1221920" y="163015"/>
                    <a:pt x="1306485" y="220828"/>
                    <a:pt x="1318838" y="315604"/>
                  </a:cubicBezTo>
                  <a:lnTo>
                    <a:pt x="1238073" y="315604"/>
                  </a:lnTo>
                  <a:cubicBezTo>
                    <a:pt x="1230472" y="268216"/>
                    <a:pt x="1182013" y="233149"/>
                    <a:pt x="1125953" y="233149"/>
                  </a:cubicBezTo>
                  <a:cubicBezTo>
                    <a:pt x="1042338" y="233149"/>
                    <a:pt x="1000530" y="297597"/>
                    <a:pt x="1000530" y="378157"/>
                  </a:cubicBezTo>
                  <a:cubicBezTo>
                    <a:pt x="1000530" y="458716"/>
                    <a:pt x="1043288" y="523164"/>
                    <a:pt x="1125953" y="523164"/>
                  </a:cubicBezTo>
                  <a:cubicBezTo>
                    <a:pt x="1182963" y="523164"/>
                    <a:pt x="1225721" y="493784"/>
                    <a:pt x="1239023" y="446396"/>
                  </a:cubicBezTo>
                  <a:lnTo>
                    <a:pt x="1318838" y="446396"/>
                  </a:lnTo>
                  <a:cubicBezTo>
                    <a:pt x="1305535" y="534537"/>
                    <a:pt x="1230472" y="594246"/>
                    <a:pt x="1124052" y="594246"/>
                  </a:cubicBezTo>
                  <a:cubicBezTo>
                    <a:pt x="991028" y="593298"/>
                    <a:pt x="915965" y="492836"/>
                    <a:pt x="915965" y="378157"/>
                  </a:cubicBezTo>
                  <a:close/>
                  <a:moveTo>
                    <a:pt x="1345442" y="378157"/>
                  </a:moveTo>
                  <a:cubicBezTo>
                    <a:pt x="1345442" y="253052"/>
                    <a:pt x="1435709" y="163015"/>
                    <a:pt x="1561131" y="163015"/>
                  </a:cubicBezTo>
                  <a:cubicBezTo>
                    <a:pt x="1686554" y="163015"/>
                    <a:pt x="1776820" y="253052"/>
                    <a:pt x="1776820" y="378157"/>
                  </a:cubicBezTo>
                  <a:cubicBezTo>
                    <a:pt x="1776820" y="503261"/>
                    <a:pt x="1687504" y="593298"/>
                    <a:pt x="1561131" y="593298"/>
                  </a:cubicBezTo>
                  <a:cubicBezTo>
                    <a:pt x="1435709" y="593298"/>
                    <a:pt x="1345442" y="503261"/>
                    <a:pt x="1345442" y="378157"/>
                  </a:cubicBezTo>
                  <a:close/>
                  <a:moveTo>
                    <a:pt x="1694155" y="378157"/>
                  </a:moveTo>
                  <a:cubicBezTo>
                    <a:pt x="1694155" y="292858"/>
                    <a:pt x="1639996" y="233149"/>
                    <a:pt x="1561131" y="233149"/>
                  </a:cubicBezTo>
                  <a:cubicBezTo>
                    <a:pt x="1481317" y="233149"/>
                    <a:pt x="1427157" y="292858"/>
                    <a:pt x="1427157" y="378157"/>
                  </a:cubicBezTo>
                  <a:cubicBezTo>
                    <a:pt x="1427157" y="463455"/>
                    <a:pt x="1481317" y="523164"/>
                    <a:pt x="1561131" y="523164"/>
                  </a:cubicBezTo>
                  <a:cubicBezTo>
                    <a:pt x="1640945" y="523164"/>
                    <a:pt x="1694155" y="463455"/>
                    <a:pt x="1694155" y="378157"/>
                  </a:cubicBezTo>
                  <a:close/>
                </a:path>
              </a:pathLst>
            </a:custGeom>
            <a:solidFill>
              <a:srgbClr val="000000"/>
            </a:solidFill>
            <a:ln w="95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17" name="Graphic 13">
              <a:extLst>
                <a:ext uri="{FF2B5EF4-FFF2-40B4-BE49-F238E27FC236}">
                  <a16:creationId xmlns:a16="http://schemas.microsoft.com/office/drawing/2014/main" id="{E6684876-B18C-EC6E-D3F5-B2D2CC972387}"/>
                </a:ext>
              </a:extLst>
            </p:cNvPr>
            <p:cNvGrpSpPr/>
            <p:nvPr/>
          </p:nvGrpSpPr>
          <p:grpSpPr>
            <a:xfrm>
              <a:off x="4747707" y="3069425"/>
              <a:ext cx="739233" cy="721045"/>
              <a:chOff x="4747707" y="3069425"/>
              <a:chExt cx="739233" cy="721045"/>
            </a:xfrm>
          </p:grpSpPr>
          <p:grpSp>
            <p:nvGrpSpPr>
              <p:cNvPr id="18" name="Graphic 13">
                <a:extLst>
                  <a:ext uri="{FF2B5EF4-FFF2-40B4-BE49-F238E27FC236}">
                    <a16:creationId xmlns:a16="http://schemas.microsoft.com/office/drawing/2014/main" id="{77A7EF75-E35E-0AD2-530A-59B058CAEEF9}"/>
                  </a:ext>
                </a:extLst>
              </p:cNvPr>
              <p:cNvGrpSpPr/>
              <p:nvPr/>
            </p:nvGrpSpPr>
            <p:grpSpPr>
              <a:xfrm>
                <a:off x="4747707" y="3547470"/>
                <a:ext cx="739233" cy="243000"/>
                <a:chOff x="4747707" y="3547470"/>
                <a:chExt cx="739233" cy="243000"/>
              </a:xfrm>
            </p:grpSpPr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8CC39FDF-4DFE-C4B4-F561-F1C4E00DF109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739233" cy="243000"/>
                </a:xfrm>
                <a:custGeom>
                  <a:avLst/>
                  <a:gdLst>
                    <a:gd name="connsiteX0" fmla="*/ 333510 w 739233"/>
                    <a:gd name="connsiteY0" fmla="*/ 52127 h 243000"/>
                    <a:gd name="connsiteX1" fmla="*/ 306905 w 739233"/>
                    <a:gd name="connsiteY1" fmla="*/ 53075 h 243000"/>
                    <a:gd name="connsiteX2" fmla="*/ 306905 w 739233"/>
                    <a:gd name="connsiteY2" fmla="*/ 53075 h 243000"/>
                    <a:gd name="connsiteX3" fmla="*/ 288852 w 739233"/>
                    <a:gd name="connsiteY3" fmla="*/ 51179 h 243000"/>
                    <a:gd name="connsiteX4" fmla="*/ 0 w 739233"/>
                    <a:gd name="connsiteY4" fmla="*/ 0 h 243000"/>
                    <a:gd name="connsiteX5" fmla="*/ 0 w 739233"/>
                    <a:gd name="connsiteY5" fmla="*/ 107097 h 243000"/>
                    <a:gd name="connsiteX6" fmla="*/ 189084 w 739233"/>
                    <a:gd name="connsiteY6" fmla="*/ 224619 h 243000"/>
                    <a:gd name="connsiteX7" fmla="*/ 236593 w 739233"/>
                    <a:gd name="connsiteY7" fmla="*/ 241679 h 243000"/>
                    <a:gd name="connsiteX8" fmla="*/ 236593 w 739233"/>
                    <a:gd name="connsiteY8" fmla="*/ 241679 h 243000"/>
                    <a:gd name="connsiteX9" fmla="*/ 277450 w 739233"/>
                    <a:gd name="connsiteY9" fmla="*/ 240731 h 243000"/>
                    <a:gd name="connsiteX10" fmla="*/ 739233 w 739233"/>
                    <a:gd name="connsiteY10" fmla="*/ 148798 h 243000"/>
                    <a:gd name="connsiteX11" fmla="*/ 739233 w 739233"/>
                    <a:gd name="connsiteY11" fmla="*/ 6634 h 243000"/>
                    <a:gd name="connsiteX12" fmla="*/ 333510 w 739233"/>
                    <a:gd name="connsiteY12" fmla="*/ 52127 h 24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9233" h="243000">
                      <a:moveTo>
                        <a:pt x="333510" y="52127"/>
                      </a:moveTo>
                      <a:cubicBezTo>
                        <a:pt x="324959" y="53075"/>
                        <a:pt x="315457" y="53075"/>
                        <a:pt x="306905" y="53075"/>
                      </a:cubicBezTo>
                      <a:lnTo>
                        <a:pt x="306905" y="53075"/>
                      </a:lnTo>
                      <a:cubicBezTo>
                        <a:pt x="301204" y="53075"/>
                        <a:pt x="294553" y="52127"/>
                        <a:pt x="288852" y="51179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3337" y="234097"/>
                        <a:pt x="219490" y="239784"/>
                        <a:pt x="236593" y="241679"/>
                      </a:cubicBezTo>
                      <a:lnTo>
                        <a:pt x="236593" y="241679"/>
                      </a:lnTo>
                      <a:cubicBezTo>
                        <a:pt x="249895" y="243575"/>
                        <a:pt x="264148" y="243575"/>
                        <a:pt x="277450" y="240731"/>
                      </a:cubicBezTo>
                      <a:lnTo>
                        <a:pt x="739233" y="148798"/>
                      </a:lnTo>
                      <a:lnTo>
                        <a:pt x="739233" y="6634"/>
                      </a:lnTo>
                      <a:lnTo>
                        <a:pt x="333510" y="52127"/>
                      </a:lnTo>
                      <a:close/>
                    </a:path>
                  </a:pathLst>
                </a:custGeom>
                <a:solidFill>
                  <a:srgbClr val="FF444F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3D2AE42E-F59D-47C7-90BA-FBC01FBF5DF1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306905" cy="241679"/>
                </a:xfrm>
                <a:custGeom>
                  <a:avLst/>
                  <a:gdLst>
                    <a:gd name="connsiteX0" fmla="*/ 236593 w 306905"/>
                    <a:gd name="connsiteY0" fmla="*/ 241679 h 241679"/>
                    <a:gd name="connsiteX1" fmla="*/ 306905 w 306905"/>
                    <a:gd name="connsiteY1" fmla="*/ 52127 h 241679"/>
                    <a:gd name="connsiteX2" fmla="*/ 288852 w 306905"/>
                    <a:gd name="connsiteY2" fmla="*/ 50231 h 241679"/>
                    <a:gd name="connsiteX3" fmla="*/ 0 w 306905"/>
                    <a:gd name="connsiteY3" fmla="*/ 0 h 241679"/>
                    <a:gd name="connsiteX4" fmla="*/ 0 w 306905"/>
                    <a:gd name="connsiteY4" fmla="*/ 107097 h 241679"/>
                    <a:gd name="connsiteX5" fmla="*/ 189084 w 306905"/>
                    <a:gd name="connsiteY5" fmla="*/ 224619 h 241679"/>
                    <a:gd name="connsiteX6" fmla="*/ 236593 w 306905"/>
                    <a:gd name="connsiteY6" fmla="*/ 241679 h 24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6905" h="241679">
                      <a:moveTo>
                        <a:pt x="236593" y="241679"/>
                      </a:moveTo>
                      <a:lnTo>
                        <a:pt x="306905" y="52127"/>
                      </a:lnTo>
                      <a:cubicBezTo>
                        <a:pt x="301204" y="52127"/>
                        <a:pt x="294553" y="51179"/>
                        <a:pt x="288852" y="50231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4287" y="234097"/>
                        <a:pt x="219490" y="239784"/>
                        <a:pt x="236593" y="24167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1" name="Graphic 13">
                <a:extLst>
                  <a:ext uri="{FF2B5EF4-FFF2-40B4-BE49-F238E27FC236}">
                    <a16:creationId xmlns:a16="http://schemas.microsoft.com/office/drawing/2014/main" id="{8C80B322-F2BF-EE9E-8FD8-B2A9B8C23561}"/>
                  </a:ext>
                </a:extLst>
              </p:cNvPr>
              <p:cNvGrpSpPr/>
              <p:nvPr/>
            </p:nvGrpSpPr>
            <p:grpSpPr>
              <a:xfrm>
                <a:off x="4747707" y="3329485"/>
                <a:ext cx="738283" cy="201873"/>
                <a:chOff x="4747707" y="3329485"/>
                <a:chExt cx="738283" cy="201873"/>
              </a:xfrm>
            </p:grpSpPr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BEB219AC-531F-E968-AA4D-499949EB008B}"/>
                    </a:ext>
                  </a:extLst>
                </p:cNvPr>
                <p:cNvSpPr/>
                <p:nvPr/>
              </p:nvSpPr>
              <p:spPr>
                <a:xfrm>
                  <a:off x="4747707" y="3329485"/>
                  <a:ext cx="738283" cy="201873"/>
                </a:xfrm>
                <a:custGeom>
                  <a:avLst/>
                  <a:gdLst>
                    <a:gd name="connsiteX0" fmla="*/ 426627 w 738283"/>
                    <a:gd name="connsiteY0" fmla="*/ 948 h 201873"/>
                    <a:gd name="connsiteX1" fmla="*/ 406673 w 738283"/>
                    <a:gd name="connsiteY1" fmla="*/ 0 h 201873"/>
                    <a:gd name="connsiteX2" fmla="*/ 400022 w 738283"/>
                    <a:gd name="connsiteY2" fmla="*/ 0 h 201873"/>
                    <a:gd name="connsiteX3" fmla="*/ 0 w 738283"/>
                    <a:gd name="connsiteY3" fmla="*/ 36015 h 201873"/>
                    <a:gd name="connsiteX4" fmla="*/ 0 w 738283"/>
                    <a:gd name="connsiteY4" fmla="*/ 161119 h 201873"/>
                    <a:gd name="connsiteX5" fmla="*/ 312606 w 738283"/>
                    <a:gd name="connsiteY5" fmla="*/ 200925 h 201873"/>
                    <a:gd name="connsiteX6" fmla="*/ 331610 w 738283"/>
                    <a:gd name="connsiteY6" fmla="*/ 201873 h 201873"/>
                    <a:gd name="connsiteX7" fmla="*/ 331610 w 738283"/>
                    <a:gd name="connsiteY7" fmla="*/ 201873 h 201873"/>
                    <a:gd name="connsiteX8" fmla="*/ 338261 w 738283"/>
                    <a:gd name="connsiteY8" fmla="*/ 201873 h 201873"/>
                    <a:gd name="connsiteX9" fmla="*/ 738283 w 738283"/>
                    <a:gd name="connsiteY9" fmla="*/ 165858 h 201873"/>
                    <a:gd name="connsiteX10" fmla="*/ 738283 w 738283"/>
                    <a:gd name="connsiteY10" fmla="*/ 40754 h 201873"/>
                    <a:gd name="connsiteX11" fmla="*/ 426627 w 738283"/>
                    <a:gd name="connsiteY11" fmla="*/ 948 h 201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8283" h="201873">
                      <a:moveTo>
                        <a:pt x="426627" y="948"/>
                      </a:moveTo>
                      <a:cubicBezTo>
                        <a:pt x="419976" y="0"/>
                        <a:pt x="413324" y="0"/>
                        <a:pt x="406673" y="0"/>
                      </a:cubicBezTo>
                      <a:cubicBezTo>
                        <a:pt x="404773" y="0"/>
                        <a:pt x="401922" y="0"/>
                        <a:pt x="400022" y="0"/>
                      </a:cubicBezTo>
                      <a:lnTo>
                        <a:pt x="0" y="36015"/>
                      </a:lnTo>
                      <a:lnTo>
                        <a:pt x="0" y="161119"/>
                      </a:lnTo>
                      <a:lnTo>
                        <a:pt x="312606" y="200925"/>
                      </a:lnTo>
                      <a:cubicBezTo>
                        <a:pt x="319258" y="201873"/>
                        <a:pt x="325909" y="201873"/>
                        <a:pt x="331610" y="201873"/>
                      </a:cubicBezTo>
                      <a:lnTo>
                        <a:pt x="331610" y="201873"/>
                      </a:lnTo>
                      <a:cubicBezTo>
                        <a:pt x="333510" y="201873"/>
                        <a:pt x="336361" y="201873"/>
                        <a:pt x="338261" y="201873"/>
                      </a:cubicBezTo>
                      <a:lnTo>
                        <a:pt x="738283" y="165858"/>
                      </a:lnTo>
                      <a:lnTo>
                        <a:pt x="738283" y="40754"/>
                      </a:lnTo>
                      <a:lnTo>
                        <a:pt x="426627" y="948"/>
                      </a:lnTo>
                      <a:close/>
                    </a:path>
                  </a:pathLst>
                </a:custGeom>
                <a:solidFill>
                  <a:srgbClr val="FFBC2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87467C23-4409-2434-5CF1-16283F242699}"/>
                    </a:ext>
                  </a:extLst>
                </p:cNvPr>
                <p:cNvSpPr/>
                <p:nvPr/>
              </p:nvSpPr>
              <p:spPr>
                <a:xfrm>
                  <a:off x="4747707" y="3330432"/>
                  <a:ext cx="405723" cy="200925"/>
                </a:xfrm>
                <a:custGeom>
                  <a:avLst/>
                  <a:gdLst>
                    <a:gd name="connsiteX0" fmla="*/ 0 w 405723"/>
                    <a:gd name="connsiteY0" fmla="*/ 35067 h 200925"/>
                    <a:gd name="connsiteX1" fmla="*/ 0 w 405723"/>
                    <a:gd name="connsiteY1" fmla="*/ 160172 h 200925"/>
                    <a:gd name="connsiteX2" fmla="*/ 312606 w 405723"/>
                    <a:gd name="connsiteY2" fmla="*/ 199978 h 200925"/>
                    <a:gd name="connsiteX3" fmla="*/ 331610 w 405723"/>
                    <a:gd name="connsiteY3" fmla="*/ 200925 h 200925"/>
                    <a:gd name="connsiteX4" fmla="*/ 405723 w 405723"/>
                    <a:gd name="connsiteY4" fmla="*/ 0 h 200925"/>
                    <a:gd name="connsiteX5" fmla="*/ 399072 w 405723"/>
                    <a:gd name="connsiteY5" fmla="*/ 0 h 200925"/>
                    <a:gd name="connsiteX6" fmla="*/ 0 w 405723"/>
                    <a:gd name="connsiteY6" fmla="*/ 35067 h 200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05723" h="200925">
                      <a:moveTo>
                        <a:pt x="0" y="35067"/>
                      </a:moveTo>
                      <a:lnTo>
                        <a:pt x="0" y="160172"/>
                      </a:lnTo>
                      <a:lnTo>
                        <a:pt x="312606" y="199978"/>
                      </a:lnTo>
                      <a:cubicBezTo>
                        <a:pt x="319258" y="200925"/>
                        <a:pt x="325909" y="200925"/>
                        <a:pt x="331610" y="200925"/>
                      </a:cubicBezTo>
                      <a:lnTo>
                        <a:pt x="405723" y="0"/>
                      </a:lnTo>
                      <a:cubicBezTo>
                        <a:pt x="403823" y="0"/>
                        <a:pt x="400972" y="0"/>
                        <a:pt x="399072" y="0"/>
                      </a:cubicBezTo>
                      <a:lnTo>
                        <a:pt x="0" y="35067"/>
                      </a:lnTo>
                      <a:close/>
                    </a:path>
                  </a:pathLst>
                </a:custGeom>
                <a:solidFill>
                  <a:srgbClr val="FFB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4" name="Graphic 13">
                <a:extLst>
                  <a:ext uri="{FF2B5EF4-FFF2-40B4-BE49-F238E27FC236}">
                    <a16:creationId xmlns:a16="http://schemas.microsoft.com/office/drawing/2014/main" id="{48FE0A12-656D-EDD4-4701-BD7DEE34530D}"/>
                  </a:ext>
                </a:extLst>
              </p:cNvPr>
              <p:cNvGrpSpPr/>
              <p:nvPr/>
            </p:nvGrpSpPr>
            <p:grpSpPr>
              <a:xfrm>
                <a:off x="4747707" y="3069425"/>
                <a:ext cx="737332" cy="243000"/>
                <a:chOff x="4747707" y="3069425"/>
                <a:chExt cx="737332" cy="243000"/>
              </a:xfrm>
            </p:grpSpPr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77D98CEF-C3E8-D3AA-F4BB-C006A499B5B0}"/>
                    </a:ext>
                  </a:extLst>
                </p:cNvPr>
                <p:cNvSpPr/>
                <p:nvPr/>
              </p:nvSpPr>
              <p:spPr>
                <a:xfrm>
                  <a:off x="4747707" y="3070372"/>
                  <a:ext cx="737332" cy="242052"/>
                </a:xfrm>
                <a:custGeom>
                  <a:avLst/>
                  <a:gdLst>
                    <a:gd name="connsiteX0" fmla="*/ 550149 w 737332"/>
                    <a:gd name="connsiteY0" fmla="*/ 18381 h 242052"/>
                    <a:gd name="connsiteX1" fmla="*/ 502641 w 737332"/>
                    <a:gd name="connsiteY1" fmla="*/ 1321 h 242052"/>
                    <a:gd name="connsiteX2" fmla="*/ 502641 w 737332"/>
                    <a:gd name="connsiteY2" fmla="*/ 1321 h 242052"/>
                    <a:gd name="connsiteX3" fmla="*/ 461783 w 737332"/>
                    <a:gd name="connsiteY3" fmla="*/ 2269 h 242052"/>
                    <a:gd name="connsiteX4" fmla="*/ 0 w 737332"/>
                    <a:gd name="connsiteY4" fmla="*/ 94202 h 242052"/>
                    <a:gd name="connsiteX5" fmla="*/ 0 w 737332"/>
                    <a:gd name="connsiteY5" fmla="*/ 236366 h 242052"/>
                    <a:gd name="connsiteX6" fmla="*/ 405723 w 737332"/>
                    <a:gd name="connsiteY6" fmla="*/ 190873 h 242052"/>
                    <a:gd name="connsiteX7" fmla="*/ 422826 w 737332"/>
                    <a:gd name="connsiteY7" fmla="*/ 189926 h 242052"/>
                    <a:gd name="connsiteX8" fmla="*/ 431378 w 737332"/>
                    <a:gd name="connsiteY8" fmla="*/ 189926 h 242052"/>
                    <a:gd name="connsiteX9" fmla="*/ 431378 w 737332"/>
                    <a:gd name="connsiteY9" fmla="*/ 189926 h 242052"/>
                    <a:gd name="connsiteX10" fmla="*/ 449431 w 737332"/>
                    <a:gd name="connsiteY10" fmla="*/ 191821 h 242052"/>
                    <a:gd name="connsiteX11" fmla="*/ 737333 w 737332"/>
                    <a:gd name="connsiteY11" fmla="*/ 242052 h 242052"/>
                    <a:gd name="connsiteX12" fmla="*/ 737333 w 737332"/>
                    <a:gd name="connsiteY12" fmla="*/ 135903 h 242052"/>
                    <a:gd name="connsiteX13" fmla="*/ 550149 w 737332"/>
                    <a:gd name="connsiteY13" fmla="*/ 18381 h 242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37332" h="242052">
                      <a:moveTo>
                        <a:pt x="550149" y="18381"/>
                      </a:moveTo>
                      <a:cubicBezTo>
                        <a:pt x="535897" y="8903"/>
                        <a:pt x="519744" y="3217"/>
                        <a:pt x="502641" y="1321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1424" y="189926"/>
                        <a:pt x="417125" y="189926"/>
                        <a:pt x="422826" y="189926"/>
                      </a:cubicBezTo>
                      <a:cubicBezTo>
                        <a:pt x="425677" y="189926"/>
                        <a:pt x="428527" y="189926"/>
                        <a:pt x="431378" y="189926"/>
                      </a:cubicBezTo>
                      <a:lnTo>
                        <a:pt x="431378" y="189926"/>
                      </a:lnTo>
                      <a:cubicBezTo>
                        <a:pt x="438029" y="189926"/>
                        <a:pt x="443730" y="190873"/>
                        <a:pt x="449431" y="191821"/>
                      </a:cubicBezTo>
                      <a:lnTo>
                        <a:pt x="737333" y="242052"/>
                      </a:lnTo>
                      <a:lnTo>
                        <a:pt x="737333" y="135903"/>
                      </a:lnTo>
                      <a:lnTo>
                        <a:pt x="550149" y="18381"/>
                      </a:lnTo>
                      <a:close/>
                    </a:path>
                  </a:pathLst>
                </a:custGeom>
                <a:solidFill>
                  <a:srgbClr val="0080E7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40DF33DB-858D-5DA5-C9F5-3720252DB6FF}"/>
                    </a:ext>
                  </a:extLst>
                </p:cNvPr>
                <p:cNvSpPr/>
                <p:nvPr/>
              </p:nvSpPr>
              <p:spPr>
                <a:xfrm>
                  <a:off x="4747707" y="3069425"/>
                  <a:ext cx="502640" cy="236365"/>
                </a:xfrm>
                <a:custGeom>
                  <a:avLst/>
                  <a:gdLst>
                    <a:gd name="connsiteX0" fmla="*/ 423776 w 502640"/>
                    <a:gd name="connsiteY0" fmla="*/ 190873 h 236365"/>
                    <a:gd name="connsiteX1" fmla="*/ 432328 w 502640"/>
                    <a:gd name="connsiteY1" fmla="*/ 190873 h 236365"/>
                    <a:gd name="connsiteX2" fmla="*/ 502641 w 502640"/>
                    <a:gd name="connsiteY2" fmla="*/ 1321 h 236365"/>
                    <a:gd name="connsiteX3" fmla="*/ 461783 w 502640"/>
                    <a:gd name="connsiteY3" fmla="*/ 2269 h 236365"/>
                    <a:gd name="connsiteX4" fmla="*/ 0 w 502640"/>
                    <a:gd name="connsiteY4" fmla="*/ 94202 h 236365"/>
                    <a:gd name="connsiteX5" fmla="*/ 0 w 502640"/>
                    <a:gd name="connsiteY5" fmla="*/ 236366 h 236365"/>
                    <a:gd name="connsiteX6" fmla="*/ 405723 w 502640"/>
                    <a:gd name="connsiteY6" fmla="*/ 190873 h 236365"/>
                    <a:gd name="connsiteX7" fmla="*/ 423776 w 502640"/>
                    <a:gd name="connsiteY7" fmla="*/ 190873 h 23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2640" h="236365">
                      <a:moveTo>
                        <a:pt x="423776" y="190873"/>
                      </a:moveTo>
                      <a:cubicBezTo>
                        <a:pt x="426627" y="190873"/>
                        <a:pt x="429477" y="190873"/>
                        <a:pt x="432328" y="190873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2374" y="190873"/>
                        <a:pt x="418075" y="190873"/>
                        <a:pt x="423776" y="190873"/>
                      </a:cubicBezTo>
                      <a:close/>
                    </a:path>
                  </a:pathLst>
                </a:custGeom>
                <a:solidFill>
                  <a:srgbClr val="006CEA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FBF452B-9375-7360-C38E-FD19B72ADC4A}"/>
              </a:ext>
            </a:extLst>
          </p:cNvPr>
          <p:cNvGrpSpPr/>
          <p:nvPr userDrawn="1"/>
        </p:nvGrpSpPr>
        <p:grpSpPr>
          <a:xfrm>
            <a:off x="12294552" y="0"/>
            <a:ext cx="1681523" cy="3171374"/>
            <a:chOff x="12395260" y="-69251"/>
            <a:chExt cx="1681523" cy="3171374"/>
          </a:xfrm>
        </p:grpSpPr>
        <p:sp>
          <p:nvSpPr>
            <p:cNvPr id="13" name="textruta 15">
              <a:extLst>
                <a:ext uri="{FF2B5EF4-FFF2-40B4-BE49-F238E27FC236}">
                  <a16:creationId xmlns:a16="http://schemas.microsoft.com/office/drawing/2014/main" id="{B4CFD8CB-F3A7-470C-C1EB-5353A4E0F0F1}"/>
                </a:ext>
              </a:extLst>
            </p:cNvPr>
            <p:cNvSpPr txBox="1"/>
            <p:nvPr userDrawn="1"/>
          </p:nvSpPr>
          <p:spPr>
            <a:xfrm>
              <a:off x="12395260" y="-69251"/>
              <a:ext cx="1681523" cy="317137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tIns="108000" rtlCol="0" anchor="t" anchorCtr="0">
              <a:noAutofit/>
            </a:bodyPr>
            <a:lstStyle/>
            <a:p>
              <a:pPr algn="ctr"/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 change the color of the </a:t>
              </a:r>
              <a:r>
                <a:rPr lang="en-US" sz="900" baseline="0" noProof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Secolines</a:t>
              </a: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right click outside work area, choose </a:t>
              </a:r>
              <a:r>
                <a:rPr lang="en-US" sz="900" b="1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Format Background </a:t>
              </a: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from context menu and choose </a:t>
              </a:r>
              <a:r>
                <a:rPr lang="en-US" sz="900" b="1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Solid fill</a:t>
              </a: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b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 </a:t>
              </a:r>
              <a:r>
                <a:rPr lang="en-US" sz="900" b="1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Blue, Yellow or Red</a:t>
              </a:r>
            </a:p>
            <a:p>
              <a:pPr algn="ctr"/>
              <a:r>
                <a:rPr lang="en-US" sz="900" b="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(only the marked colors below)</a:t>
              </a: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2FF8B44-C6AE-A947-14B8-A24D7B2B3A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488044" y="1391449"/>
              <a:ext cx="1495955" cy="1636935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9BBC46C-7251-182A-3FDE-A16AB5B8F1FE}"/>
                </a:ext>
              </a:extLst>
            </p:cNvPr>
            <p:cNvSpPr/>
            <p:nvPr userDrawn="1"/>
          </p:nvSpPr>
          <p:spPr>
            <a:xfrm>
              <a:off x="13057974" y="1580970"/>
              <a:ext cx="470019" cy="177741"/>
            </a:xfrm>
            <a:prstGeom prst="rect">
              <a:avLst/>
            </a:prstGeom>
            <a:noFill/>
            <a:ln w="254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44183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Icon">
            <a:extLst>
              <a:ext uri="{FF2B5EF4-FFF2-40B4-BE49-F238E27FC236}">
                <a16:creationId xmlns:a16="http://schemas.microsoft.com/office/drawing/2014/main" id="{2907B15E-32A1-D7DC-3ABB-22585DDDBB85}"/>
              </a:ext>
            </a:extLst>
          </p:cNvPr>
          <p:cNvGrpSpPr/>
          <p:nvPr userDrawn="1"/>
        </p:nvGrpSpPr>
        <p:grpSpPr>
          <a:xfrm>
            <a:off x="265530" y="266173"/>
            <a:ext cx="398607" cy="388800"/>
            <a:chOff x="265530" y="266173"/>
            <a:chExt cx="398607" cy="388800"/>
          </a:xfrm>
        </p:grpSpPr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8EB43D8-3605-BC3A-4BF0-302CABD4E30D}"/>
                </a:ext>
              </a:extLst>
            </p:cNvPr>
            <p:cNvGrpSpPr/>
            <p:nvPr userDrawn="1"/>
          </p:nvGrpSpPr>
          <p:grpSpPr>
            <a:xfrm>
              <a:off x="265530" y="523943"/>
              <a:ext cx="398607" cy="131030"/>
              <a:chOff x="4747707" y="3547470"/>
              <a:chExt cx="739233" cy="243000"/>
            </a:xfrm>
          </p:grpSpPr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D124300D-B7AD-588D-D5C4-D36564861222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A0A82BBA-D651-0177-3CBA-B01166190BB0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27" name="Graphic 13">
              <a:extLst>
                <a:ext uri="{FF2B5EF4-FFF2-40B4-BE49-F238E27FC236}">
                  <a16:creationId xmlns:a16="http://schemas.microsoft.com/office/drawing/2014/main" id="{4EAB07D4-6C24-4F68-7715-00C4C24D70F7}"/>
                </a:ext>
              </a:extLst>
            </p:cNvPr>
            <p:cNvGrpSpPr/>
            <p:nvPr userDrawn="1"/>
          </p:nvGrpSpPr>
          <p:grpSpPr>
            <a:xfrm>
              <a:off x="265530" y="406402"/>
              <a:ext cx="398095" cy="108853"/>
              <a:chOff x="4747707" y="3329485"/>
              <a:chExt cx="738283" cy="201873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CB872D9A-D0CB-0703-298E-F5E6D9217EDF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10C589A7-067F-D614-18F0-7A1BA350B04A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30" name="Graphic 13">
              <a:extLst>
                <a:ext uri="{FF2B5EF4-FFF2-40B4-BE49-F238E27FC236}">
                  <a16:creationId xmlns:a16="http://schemas.microsoft.com/office/drawing/2014/main" id="{BA19D358-05BB-87E4-50D7-B83AC3DBAE87}"/>
                </a:ext>
              </a:extLst>
            </p:cNvPr>
            <p:cNvGrpSpPr/>
            <p:nvPr userDrawn="1"/>
          </p:nvGrpSpPr>
          <p:grpSpPr>
            <a:xfrm>
              <a:off x="265530" y="266173"/>
              <a:ext cx="397582" cy="131030"/>
              <a:chOff x="4747707" y="3069425"/>
              <a:chExt cx="737332" cy="243000"/>
            </a:xfrm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065007BE-F155-4861-1BAA-98B9A676B5AF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228F271D-6121-EF98-1793-E02AB4D2DFD8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0" name="Image Placeholder 1">
            <a:extLst>
              <a:ext uri="{FF2B5EF4-FFF2-40B4-BE49-F238E27FC236}">
                <a16:creationId xmlns:a16="http://schemas.microsoft.com/office/drawing/2014/main" id="{5C6296AA-F606-EA64-38BB-E7F4AB3119C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" y="0"/>
            <a:ext cx="12191999" cy="6858000"/>
          </a:xfrm>
          <a:custGeom>
            <a:avLst/>
            <a:gdLst>
              <a:gd name="connsiteX0" fmla="*/ 265529 w 12191999"/>
              <a:gd name="connsiteY0" fmla="*/ 523943 h 6858000"/>
              <a:gd name="connsiteX1" fmla="*/ 265529 w 12191999"/>
              <a:gd name="connsiteY1" fmla="*/ 581692 h 6858000"/>
              <a:gd name="connsiteX2" fmla="*/ 367487 w 12191999"/>
              <a:gd name="connsiteY2" fmla="*/ 645062 h 6858000"/>
              <a:gd name="connsiteX3" fmla="*/ 393105 w 12191999"/>
              <a:gd name="connsiteY3" fmla="*/ 654261 h 6858000"/>
              <a:gd name="connsiteX4" fmla="*/ 415135 w 12191999"/>
              <a:gd name="connsiteY4" fmla="*/ 653750 h 6858000"/>
              <a:gd name="connsiteX5" fmla="*/ 664137 w 12191999"/>
              <a:gd name="connsiteY5" fmla="*/ 604178 h 6858000"/>
              <a:gd name="connsiteX6" fmla="*/ 664137 w 12191999"/>
              <a:gd name="connsiteY6" fmla="*/ 527520 h 6858000"/>
              <a:gd name="connsiteX7" fmla="*/ 445364 w 12191999"/>
              <a:gd name="connsiteY7" fmla="*/ 552051 h 6858000"/>
              <a:gd name="connsiteX8" fmla="*/ 431018 w 12191999"/>
              <a:gd name="connsiteY8" fmla="*/ 552562 h 6858000"/>
              <a:gd name="connsiteX9" fmla="*/ 421283 w 12191999"/>
              <a:gd name="connsiteY9" fmla="*/ 551540 h 6858000"/>
              <a:gd name="connsiteX10" fmla="*/ 1601736 w 12191999"/>
              <a:gd name="connsiteY10" fmla="*/ 426332 h 6858000"/>
              <a:gd name="connsiteX11" fmla="*/ 1673465 w 12191999"/>
              <a:gd name="connsiteY11" fmla="*/ 504523 h 6858000"/>
              <a:gd name="connsiteX12" fmla="*/ 1601736 w 12191999"/>
              <a:gd name="connsiteY12" fmla="*/ 582713 h 6858000"/>
              <a:gd name="connsiteX13" fmla="*/ 1529495 w 12191999"/>
              <a:gd name="connsiteY13" fmla="*/ 504523 h 6858000"/>
              <a:gd name="connsiteX14" fmla="*/ 1601736 w 12191999"/>
              <a:gd name="connsiteY14" fmla="*/ 426332 h 6858000"/>
              <a:gd name="connsiteX15" fmla="*/ 1124227 w 12191999"/>
              <a:gd name="connsiteY15" fmla="*/ 423266 h 6858000"/>
              <a:gd name="connsiteX16" fmla="*/ 1190320 w 12191999"/>
              <a:gd name="connsiteY16" fmla="*/ 480504 h 6858000"/>
              <a:gd name="connsiteX17" fmla="*/ 1058134 w 12191999"/>
              <a:gd name="connsiteY17" fmla="*/ 480504 h 6858000"/>
              <a:gd name="connsiteX18" fmla="*/ 1124227 w 12191999"/>
              <a:gd name="connsiteY18" fmla="*/ 423266 h 6858000"/>
              <a:gd name="connsiteX19" fmla="*/ 481228 w 12191999"/>
              <a:gd name="connsiteY19" fmla="*/ 406402 h 6858000"/>
              <a:gd name="connsiteX20" fmla="*/ 265529 w 12191999"/>
              <a:gd name="connsiteY20" fmla="*/ 425822 h 6858000"/>
              <a:gd name="connsiteX21" fmla="*/ 265529 w 12191999"/>
              <a:gd name="connsiteY21" fmla="*/ 493280 h 6858000"/>
              <a:gd name="connsiteX22" fmla="*/ 434092 w 12191999"/>
              <a:gd name="connsiteY22" fmla="*/ 514744 h 6858000"/>
              <a:gd name="connsiteX23" fmla="*/ 444339 w 12191999"/>
              <a:gd name="connsiteY23" fmla="*/ 515255 h 6858000"/>
              <a:gd name="connsiteX24" fmla="*/ 447926 w 12191999"/>
              <a:gd name="connsiteY24" fmla="*/ 515255 h 6858000"/>
              <a:gd name="connsiteX25" fmla="*/ 663624 w 12191999"/>
              <a:gd name="connsiteY25" fmla="*/ 495835 h 6858000"/>
              <a:gd name="connsiteX26" fmla="*/ 663624 w 12191999"/>
              <a:gd name="connsiteY26" fmla="*/ 428377 h 6858000"/>
              <a:gd name="connsiteX27" fmla="*/ 495574 w 12191999"/>
              <a:gd name="connsiteY27" fmla="*/ 406913 h 6858000"/>
              <a:gd name="connsiteX28" fmla="*/ 484814 w 12191999"/>
              <a:gd name="connsiteY28" fmla="*/ 406402 h 6858000"/>
              <a:gd name="connsiteX29" fmla="*/ 481228 w 12191999"/>
              <a:gd name="connsiteY29" fmla="*/ 406402 h 6858000"/>
              <a:gd name="connsiteX30" fmla="*/ 1601736 w 12191999"/>
              <a:gd name="connsiteY30" fmla="*/ 388515 h 6858000"/>
              <a:gd name="connsiteX31" fmla="*/ 1485433 w 12191999"/>
              <a:gd name="connsiteY31" fmla="*/ 504523 h 6858000"/>
              <a:gd name="connsiteX32" fmla="*/ 1601736 w 12191999"/>
              <a:gd name="connsiteY32" fmla="*/ 620531 h 6858000"/>
              <a:gd name="connsiteX33" fmla="*/ 1718039 w 12191999"/>
              <a:gd name="connsiteY33" fmla="*/ 504523 h 6858000"/>
              <a:gd name="connsiteX34" fmla="*/ 1601736 w 12191999"/>
              <a:gd name="connsiteY34" fmla="*/ 388515 h 6858000"/>
              <a:gd name="connsiteX35" fmla="*/ 1366055 w 12191999"/>
              <a:gd name="connsiteY35" fmla="*/ 388515 h 6858000"/>
              <a:gd name="connsiteX36" fmla="*/ 1253851 w 12191999"/>
              <a:gd name="connsiteY36" fmla="*/ 504523 h 6858000"/>
              <a:gd name="connsiteX37" fmla="*/ 1366055 w 12191999"/>
              <a:gd name="connsiteY37" fmla="*/ 621042 h 6858000"/>
              <a:gd name="connsiteX38" fmla="*/ 1471087 w 12191999"/>
              <a:gd name="connsiteY38" fmla="*/ 541319 h 6858000"/>
              <a:gd name="connsiteX39" fmla="*/ 1428050 w 12191999"/>
              <a:gd name="connsiteY39" fmla="*/ 541319 h 6858000"/>
              <a:gd name="connsiteX40" fmla="*/ 1367080 w 12191999"/>
              <a:gd name="connsiteY40" fmla="*/ 582713 h 6858000"/>
              <a:gd name="connsiteX41" fmla="*/ 1299450 w 12191999"/>
              <a:gd name="connsiteY41" fmla="*/ 504523 h 6858000"/>
              <a:gd name="connsiteX42" fmla="*/ 1367080 w 12191999"/>
              <a:gd name="connsiteY42" fmla="*/ 426332 h 6858000"/>
              <a:gd name="connsiteX43" fmla="*/ 1427538 w 12191999"/>
              <a:gd name="connsiteY43" fmla="*/ 470793 h 6858000"/>
              <a:gd name="connsiteX44" fmla="*/ 1471087 w 12191999"/>
              <a:gd name="connsiteY44" fmla="*/ 470793 h 6858000"/>
              <a:gd name="connsiteX45" fmla="*/ 1366055 w 12191999"/>
              <a:gd name="connsiteY45" fmla="*/ 388515 h 6858000"/>
              <a:gd name="connsiteX46" fmla="*/ 1123202 w 12191999"/>
              <a:gd name="connsiteY46" fmla="*/ 388515 h 6858000"/>
              <a:gd name="connsiteX47" fmla="*/ 1012535 w 12191999"/>
              <a:gd name="connsiteY47" fmla="*/ 504523 h 6858000"/>
              <a:gd name="connsiteX48" fmla="*/ 1123202 w 12191999"/>
              <a:gd name="connsiteY48" fmla="*/ 620531 h 6858000"/>
              <a:gd name="connsiteX49" fmla="*/ 1227721 w 12191999"/>
              <a:gd name="connsiteY49" fmla="*/ 543874 h 6858000"/>
              <a:gd name="connsiteX50" fmla="*/ 1183660 w 12191999"/>
              <a:gd name="connsiteY50" fmla="*/ 543874 h 6858000"/>
              <a:gd name="connsiteX51" fmla="*/ 1123202 w 12191999"/>
              <a:gd name="connsiteY51" fmla="*/ 582713 h 6858000"/>
              <a:gd name="connsiteX52" fmla="*/ 1055060 w 12191999"/>
              <a:gd name="connsiteY52" fmla="*/ 512189 h 6858000"/>
              <a:gd name="connsiteX53" fmla="*/ 1233357 w 12191999"/>
              <a:gd name="connsiteY53" fmla="*/ 512189 h 6858000"/>
              <a:gd name="connsiteX54" fmla="*/ 1233870 w 12191999"/>
              <a:gd name="connsiteY54" fmla="*/ 504523 h 6858000"/>
              <a:gd name="connsiteX55" fmla="*/ 1123202 w 12191999"/>
              <a:gd name="connsiteY55" fmla="*/ 388515 h 6858000"/>
              <a:gd name="connsiteX56" fmla="*/ 876763 w 12191999"/>
              <a:gd name="connsiteY56" fmla="*/ 300614 h 6858000"/>
              <a:gd name="connsiteX57" fmla="*/ 769681 w 12191999"/>
              <a:gd name="connsiteY57" fmla="*/ 384938 h 6858000"/>
              <a:gd name="connsiteX58" fmla="*/ 947467 w 12191999"/>
              <a:gd name="connsiteY58" fmla="*/ 530076 h 6858000"/>
              <a:gd name="connsiteX59" fmla="*/ 879324 w 12191999"/>
              <a:gd name="connsiteY59" fmla="*/ 579136 h 6858000"/>
              <a:gd name="connsiteX60" fmla="*/ 805034 w 12191999"/>
              <a:gd name="connsiteY60" fmla="*/ 513211 h 6858000"/>
              <a:gd name="connsiteX61" fmla="*/ 759947 w 12191999"/>
              <a:gd name="connsiteY61" fmla="*/ 513211 h 6858000"/>
              <a:gd name="connsiteX62" fmla="*/ 879836 w 12191999"/>
              <a:gd name="connsiteY62" fmla="*/ 621042 h 6858000"/>
              <a:gd name="connsiteX63" fmla="*/ 995628 w 12191999"/>
              <a:gd name="connsiteY63" fmla="*/ 530076 h 6858000"/>
              <a:gd name="connsiteX64" fmla="*/ 816818 w 12191999"/>
              <a:gd name="connsiteY64" fmla="*/ 385448 h 6858000"/>
              <a:gd name="connsiteX65" fmla="*/ 877274 w 12191999"/>
              <a:gd name="connsiteY65" fmla="*/ 342009 h 6858000"/>
              <a:gd name="connsiteX66" fmla="*/ 943880 w 12191999"/>
              <a:gd name="connsiteY66" fmla="*/ 395158 h 6858000"/>
              <a:gd name="connsiteX67" fmla="*/ 988967 w 12191999"/>
              <a:gd name="connsiteY67" fmla="*/ 395158 h 6858000"/>
              <a:gd name="connsiteX68" fmla="*/ 876763 w 12191999"/>
              <a:gd name="connsiteY68" fmla="*/ 300614 h 6858000"/>
              <a:gd name="connsiteX69" fmla="*/ 536562 w 12191999"/>
              <a:gd name="connsiteY69" fmla="*/ 267396 h 6858000"/>
              <a:gd name="connsiteX70" fmla="*/ 514530 w 12191999"/>
              <a:gd name="connsiteY70" fmla="*/ 267908 h 6858000"/>
              <a:gd name="connsiteX71" fmla="*/ 265529 w 12191999"/>
              <a:gd name="connsiteY71" fmla="*/ 317480 h 6858000"/>
              <a:gd name="connsiteX72" fmla="*/ 265529 w 12191999"/>
              <a:gd name="connsiteY72" fmla="*/ 394137 h 6858000"/>
              <a:gd name="connsiteX73" fmla="*/ 484302 w 12191999"/>
              <a:gd name="connsiteY73" fmla="*/ 369606 h 6858000"/>
              <a:gd name="connsiteX74" fmla="*/ 493524 w 12191999"/>
              <a:gd name="connsiteY74" fmla="*/ 369096 h 6858000"/>
              <a:gd name="connsiteX75" fmla="*/ 498136 w 12191999"/>
              <a:gd name="connsiteY75" fmla="*/ 369096 h 6858000"/>
              <a:gd name="connsiteX76" fmla="*/ 507870 w 12191999"/>
              <a:gd name="connsiteY76" fmla="*/ 370118 h 6858000"/>
              <a:gd name="connsiteX77" fmla="*/ 663112 w 12191999"/>
              <a:gd name="connsiteY77" fmla="*/ 397203 h 6858000"/>
              <a:gd name="connsiteX78" fmla="*/ 663112 w 12191999"/>
              <a:gd name="connsiteY78" fmla="*/ 339966 h 6858000"/>
              <a:gd name="connsiteX79" fmla="*/ 562179 w 12191999"/>
              <a:gd name="connsiteY79" fmla="*/ 276595 h 6858000"/>
              <a:gd name="connsiteX80" fmla="*/ 536562 w 12191999"/>
              <a:gd name="connsiteY80" fmla="*/ 267396 h 6858000"/>
              <a:gd name="connsiteX81" fmla="*/ 0 w 12191999"/>
              <a:gd name="connsiteY81" fmla="*/ 0 h 6858000"/>
              <a:gd name="connsiteX82" fmla="*/ 12191999 w 12191999"/>
              <a:gd name="connsiteY82" fmla="*/ 0 h 6858000"/>
              <a:gd name="connsiteX83" fmla="*/ 12191999 w 12191999"/>
              <a:gd name="connsiteY83" fmla="*/ 6858000 h 6858000"/>
              <a:gd name="connsiteX84" fmla="*/ 0 w 12191999"/>
              <a:gd name="connsiteY8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2191999" h="6858000">
                <a:moveTo>
                  <a:pt x="265529" y="523943"/>
                </a:moveTo>
                <a:lnTo>
                  <a:pt x="265529" y="581692"/>
                </a:lnTo>
                <a:lnTo>
                  <a:pt x="367487" y="645062"/>
                </a:lnTo>
                <a:cubicBezTo>
                  <a:pt x="375172" y="650173"/>
                  <a:pt x="383882" y="653239"/>
                  <a:pt x="393105" y="654261"/>
                </a:cubicBezTo>
                <a:cubicBezTo>
                  <a:pt x="400277" y="655283"/>
                  <a:pt x="407963" y="655283"/>
                  <a:pt x="415135" y="653750"/>
                </a:cubicBezTo>
                <a:lnTo>
                  <a:pt x="664137" y="604178"/>
                </a:lnTo>
                <a:lnTo>
                  <a:pt x="664137" y="527520"/>
                </a:lnTo>
                <a:lnTo>
                  <a:pt x="445364" y="552051"/>
                </a:lnTo>
                <a:cubicBezTo>
                  <a:pt x="440753" y="552562"/>
                  <a:pt x="435629" y="552562"/>
                  <a:pt x="431018" y="552562"/>
                </a:cubicBezTo>
                <a:cubicBezTo>
                  <a:pt x="427944" y="552562"/>
                  <a:pt x="424358" y="552051"/>
                  <a:pt x="421283" y="551540"/>
                </a:cubicBezTo>
                <a:close/>
                <a:moveTo>
                  <a:pt x="1601736" y="426332"/>
                </a:moveTo>
                <a:cubicBezTo>
                  <a:pt x="1644261" y="426332"/>
                  <a:pt x="1673465" y="458528"/>
                  <a:pt x="1673465" y="504523"/>
                </a:cubicBezTo>
                <a:cubicBezTo>
                  <a:pt x="1673465" y="550517"/>
                  <a:pt x="1644773" y="582713"/>
                  <a:pt x="1601736" y="582713"/>
                </a:cubicBezTo>
                <a:cubicBezTo>
                  <a:pt x="1558699" y="582713"/>
                  <a:pt x="1529495" y="550517"/>
                  <a:pt x="1529495" y="504523"/>
                </a:cubicBezTo>
                <a:cubicBezTo>
                  <a:pt x="1529495" y="458528"/>
                  <a:pt x="1558699" y="426332"/>
                  <a:pt x="1601736" y="426332"/>
                </a:cubicBezTo>
                <a:close/>
                <a:moveTo>
                  <a:pt x="1124227" y="423266"/>
                </a:moveTo>
                <a:cubicBezTo>
                  <a:pt x="1159067" y="423266"/>
                  <a:pt x="1185196" y="446774"/>
                  <a:pt x="1190320" y="480504"/>
                </a:cubicBezTo>
                <a:lnTo>
                  <a:pt x="1058134" y="480504"/>
                </a:lnTo>
                <a:cubicBezTo>
                  <a:pt x="1063257" y="446774"/>
                  <a:pt x="1089387" y="423266"/>
                  <a:pt x="1124227" y="423266"/>
                </a:cubicBezTo>
                <a:close/>
                <a:moveTo>
                  <a:pt x="481228" y="406402"/>
                </a:moveTo>
                <a:lnTo>
                  <a:pt x="265529" y="425822"/>
                </a:lnTo>
                <a:lnTo>
                  <a:pt x="265529" y="493280"/>
                </a:lnTo>
                <a:lnTo>
                  <a:pt x="434092" y="514744"/>
                </a:lnTo>
                <a:cubicBezTo>
                  <a:pt x="437679" y="515255"/>
                  <a:pt x="441265" y="515255"/>
                  <a:pt x="444339" y="515255"/>
                </a:cubicBezTo>
                <a:cubicBezTo>
                  <a:pt x="445364" y="515255"/>
                  <a:pt x="446901" y="515255"/>
                  <a:pt x="447926" y="515255"/>
                </a:cubicBezTo>
                <a:lnTo>
                  <a:pt x="663624" y="495835"/>
                </a:lnTo>
                <a:lnTo>
                  <a:pt x="663624" y="428377"/>
                </a:lnTo>
                <a:lnTo>
                  <a:pt x="495574" y="406913"/>
                </a:lnTo>
                <a:cubicBezTo>
                  <a:pt x="491988" y="406402"/>
                  <a:pt x="488401" y="406402"/>
                  <a:pt x="484814" y="406402"/>
                </a:cubicBezTo>
                <a:cubicBezTo>
                  <a:pt x="483790" y="406402"/>
                  <a:pt x="482253" y="406402"/>
                  <a:pt x="481228" y="406402"/>
                </a:cubicBezTo>
                <a:close/>
                <a:moveTo>
                  <a:pt x="1601736" y="388515"/>
                </a:moveTo>
                <a:cubicBezTo>
                  <a:pt x="1534106" y="388515"/>
                  <a:pt x="1485433" y="437064"/>
                  <a:pt x="1485433" y="504523"/>
                </a:cubicBezTo>
                <a:cubicBezTo>
                  <a:pt x="1485433" y="571981"/>
                  <a:pt x="1534106" y="620531"/>
                  <a:pt x="1601736" y="620531"/>
                </a:cubicBezTo>
                <a:cubicBezTo>
                  <a:pt x="1669879" y="620531"/>
                  <a:pt x="1718039" y="571981"/>
                  <a:pt x="1718039" y="504523"/>
                </a:cubicBezTo>
                <a:cubicBezTo>
                  <a:pt x="1718039" y="437064"/>
                  <a:pt x="1669366" y="388515"/>
                  <a:pt x="1601736" y="388515"/>
                </a:cubicBezTo>
                <a:close/>
                <a:moveTo>
                  <a:pt x="1366055" y="388515"/>
                </a:moveTo>
                <a:cubicBezTo>
                  <a:pt x="1294839" y="388515"/>
                  <a:pt x="1253851" y="442175"/>
                  <a:pt x="1253851" y="504523"/>
                </a:cubicBezTo>
                <a:cubicBezTo>
                  <a:pt x="1253851" y="566360"/>
                  <a:pt x="1294327" y="620531"/>
                  <a:pt x="1366055" y="621042"/>
                </a:cubicBezTo>
                <a:cubicBezTo>
                  <a:pt x="1423438" y="621042"/>
                  <a:pt x="1463913" y="588846"/>
                  <a:pt x="1471087" y="541319"/>
                </a:cubicBezTo>
                <a:lnTo>
                  <a:pt x="1428050" y="541319"/>
                </a:lnTo>
                <a:cubicBezTo>
                  <a:pt x="1420876" y="566871"/>
                  <a:pt x="1397820" y="582713"/>
                  <a:pt x="1367080" y="582713"/>
                </a:cubicBezTo>
                <a:cubicBezTo>
                  <a:pt x="1322506" y="582713"/>
                  <a:pt x="1299450" y="547962"/>
                  <a:pt x="1299450" y="504523"/>
                </a:cubicBezTo>
                <a:cubicBezTo>
                  <a:pt x="1299450" y="461084"/>
                  <a:pt x="1321994" y="426332"/>
                  <a:pt x="1367080" y="426332"/>
                </a:cubicBezTo>
                <a:cubicBezTo>
                  <a:pt x="1397309" y="426332"/>
                  <a:pt x="1423438" y="445241"/>
                  <a:pt x="1427538" y="470793"/>
                </a:cubicBezTo>
                <a:lnTo>
                  <a:pt x="1471087" y="470793"/>
                </a:lnTo>
                <a:cubicBezTo>
                  <a:pt x="1464426" y="419689"/>
                  <a:pt x="1418828" y="388515"/>
                  <a:pt x="1366055" y="388515"/>
                </a:cubicBezTo>
                <a:close/>
                <a:moveTo>
                  <a:pt x="1123202" y="388515"/>
                </a:moveTo>
                <a:cubicBezTo>
                  <a:pt x="1059159" y="388515"/>
                  <a:pt x="1012535" y="437064"/>
                  <a:pt x="1012535" y="504523"/>
                </a:cubicBezTo>
                <a:cubicBezTo>
                  <a:pt x="1012535" y="571981"/>
                  <a:pt x="1058647" y="620531"/>
                  <a:pt x="1123202" y="620531"/>
                </a:cubicBezTo>
                <a:cubicBezTo>
                  <a:pt x="1173925" y="620531"/>
                  <a:pt x="1213375" y="589868"/>
                  <a:pt x="1227721" y="543874"/>
                </a:cubicBezTo>
                <a:lnTo>
                  <a:pt x="1183660" y="543874"/>
                </a:lnTo>
                <a:cubicBezTo>
                  <a:pt x="1172900" y="567893"/>
                  <a:pt x="1150869" y="582713"/>
                  <a:pt x="1123202" y="582713"/>
                </a:cubicBezTo>
                <a:cubicBezTo>
                  <a:pt x="1084776" y="582713"/>
                  <a:pt x="1058134" y="554095"/>
                  <a:pt x="1055060" y="512189"/>
                </a:cubicBezTo>
                <a:lnTo>
                  <a:pt x="1233357" y="512189"/>
                </a:lnTo>
                <a:cubicBezTo>
                  <a:pt x="1233870" y="509633"/>
                  <a:pt x="1233870" y="507078"/>
                  <a:pt x="1233870" y="504523"/>
                </a:cubicBezTo>
                <a:cubicBezTo>
                  <a:pt x="1233870" y="437064"/>
                  <a:pt x="1187758" y="388515"/>
                  <a:pt x="1123202" y="388515"/>
                </a:cubicBezTo>
                <a:close/>
                <a:moveTo>
                  <a:pt x="876763" y="300614"/>
                </a:moveTo>
                <a:cubicBezTo>
                  <a:pt x="813743" y="300614"/>
                  <a:pt x="769681" y="334854"/>
                  <a:pt x="769681" y="384938"/>
                </a:cubicBezTo>
                <a:cubicBezTo>
                  <a:pt x="769681" y="499924"/>
                  <a:pt x="947467" y="454951"/>
                  <a:pt x="947467" y="530076"/>
                </a:cubicBezTo>
                <a:cubicBezTo>
                  <a:pt x="947467" y="563805"/>
                  <a:pt x="918774" y="579136"/>
                  <a:pt x="879324" y="579136"/>
                </a:cubicBezTo>
                <a:cubicBezTo>
                  <a:pt x="835262" y="579136"/>
                  <a:pt x="808620" y="553584"/>
                  <a:pt x="805034" y="513211"/>
                </a:cubicBezTo>
                <a:lnTo>
                  <a:pt x="759947" y="513211"/>
                </a:lnTo>
                <a:cubicBezTo>
                  <a:pt x="763534" y="578114"/>
                  <a:pt x="808620" y="620531"/>
                  <a:pt x="879836" y="621042"/>
                </a:cubicBezTo>
                <a:cubicBezTo>
                  <a:pt x="947467" y="621042"/>
                  <a:pt x="995628" y="587313"/>
                  <a:pt x="995628" y="530076"/>
                </a:cubicBezTo>
                <a:cubicBezTo>
                  <a:pt x="995628" y="411001"/>
                  <a:pt x="816818" y="461595"/>
                  <a:pt x="816818" y="385448"/>
                </a:cubicBezTo>
                <a:cubicBezTo>
                  <a:pt x="816818" y="358874"/>
                  <a:pt x="839874" y="342009"/>
                  <a:pt x="877274" y="342009"/>
                </a:cubicBezTo>
                <a:cubicBezTo>
                  <a:pt x="915701" y="342009"/>
                  <a:pt x="940805" y="362962"/>
                  <a:pt x="943880" y="395158"/>
                </a:cubicBezTo>
                <a:lnTo>
                  <a:pt x="988967" y="395158"/>
                </a:lnTo>
                <a:cubicBezTo>
                  <a:pt x="984867" y="337921"/>
                  <a:pt x="940805" y="300614"/>
                  <a:pt x="876763" y="300614"/>
                </a:cubicBezTo>
                <a:close/>
                <a:moveTo>
                  <a:pt x="536562" y="267396"/>
                </a:moveTo>
                <a:cubicBezTo>
                  <a:pt x="529389" y="266375"/>
                  <a:pt x="521704" y="266375"/>
                  <a:pt x="514530" y="267908"/>
                </a:cubicBezTo>
                <a:lnTo>
                  <a:pt x="265529" y="317480"/>
                </a:lnTo>
                <a:lnTo>
                  <a:pt x="265529" y="394137"/>
                </a:lnTo>
                <a:lnTo>
                  <a:pt x="484302" y="369606"/>
                </a:lnTo>
                <a:cubicBezTo>
                  <a:pt x="487376" y="369096"/>
                  <a:pt x="490450" y="369096"/>
                  <a:pt x="493524" y="369096"/>
                </a:cubicBezTo>
                <a:cubicBezTo>
                  <a:pt x="495061" y="369096"/>
                  <a:pt x="496598" y="369096"/>
                  <a:pt x="498136" y="369096"/>
                </a:cubicBezTo>
                <a:cubicBezTo>
                  <a:pt x="501722" y="369096"/>
                  <a:pt x="504796" y="369606"/>
                  <a:pt x="507870" y="370118"/>
                </a:cubicBezTo>
                <a:lnTo>
                  <a:pt x="663112" y="397203"/>
                </a:lnTo>
                <a:lnTo>
                  <a:pt x="663112" y="339966"/>
                </a:lnTo>
                <a:lnTo>
                  <a:pt x="562179" y="276595"/>
                </a:lnTo>
                <a:cubicBezTo>
                  <a:pt x="554494" y="271485"/>
                  <a:pt x="545784" y="268419"/>
                  <a:pt x="536562" y="267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1939825"/>
          </a:xfrm>
        </p:spPr>
        <p:txBody>
          <a:bodyPr>
            <a:no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5B2C787-BC68-2F47-9E00-9A73F4DC582F}" type="datetime1">
              <a:rPr lang="sv-SE" smtClean="0"/>
              <a:pPr/>
              <a:t>2024-02-23</a:t>
            </a:fld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Copyright © </a:t>
            </a:r>
            <a:fld id="{F879616D-4561-46EC-BD01-E01BA0650BA3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1784350"/>
            <a:ext cx="5724525" cy="4255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secondary heading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A973702-F4E4-03EA-86D1-BA9D242738FD}"/>
              </a:ext>
            </a:extLst>
          </p:cNvPr>
          <p:cNvGrpSpPr/>
          <p:nvPr userDrawn="1"/>
        </p:nvGrpSpPr>
        <p:grpSpPr>
          <a:xfrm>
            <a:off x="12294000" y="0"/>
            <a:ext cx="1681523" cy="2169064"/>
            <a:chOff x="12333600" y="0"/>
            <a:chExt cx="1681523" cy="216906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97CAF60-8805-BF6C-0A12-4AF251579186}"/>
                </a:ext>
              </a:extLst>
            </p:cNvPr>
            <p:cNvGrpSpPr/>
            <p:nvPr userDrawn="1"/>
          </p:nvGrpSpPr>
          <p:grpSpPr>
            <a:xfrm>
              <a:off x="12333600" y="0"/>
              <a:ext cx="1681523" cy="2169064"/>
              <a:chOff x="12333842" y="0"/>
              <a:chExt cx="1681523" cy="2169064"/>
            </a:xfrm>
          </p:grpSpPr>
          <p:sp>
            <p:nvSpPr>
              <p:cNvPr id="15" name="textruta 5">
                <a:extLst>
                  <a:ext uri="{FF2B5EF4-FFF2-40B4-BE49-F238E27FC236}">
                    <a16:creationId xmlns:a16="http://schemas.microsoft.com/office/drawing/2014/main" id="{D1ED73B4-0363-EAD3-B3A3-5BA94CA0ADBB}"/>
                  </a:ext>
                </a:extLst>
              </p:cNvPr>
              <p:cNvSpPr txBox="1"/>
              <p:nvPr userDrawn="1"/>
            </p:nvSpPr>
            <p:spPr>
              <a:xfrm>
                <a:off x="12333842" y="1384234"/>
                <a:ext cx="1681523" cy="784830"/>
              </a:xfrm>
              <a:prstGeom prst="rect">
                <a:avLst/>
              </a:prstGeom>
              <a:solidFill>
                <a:schemeClr val="bg1"/>
              </a:solidFill>
              <a:effectLst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US" sz="900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If the textboxes disappear after adding or changing </a:t>
                </a:r>
                <a:br>
                  <a:rPr lang="en-US" sz="900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sz="900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 picture, </a:t>
                </a:r>
                <a:r>
                  <a:rPr lang="en-US" sz="900" b="1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right click the picture </a:t>
                </a:r>
                <a:r>
                  <a:rPr lang="en-US" sz="900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and use – </a:t>
                </a:r>
                <a:r>
                  <a:rPr lang="en-US" sz="900" b="1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</a:t>
                </a:r>
                <a:r>
                  <a:rPr lang="en-US" sz="900" b="1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end </a:t>
                </a:r>
                <a:br>
                  <a:rPr lang="en-US" sz="900" b="1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sz="900" b="1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to back</a:t>
                </a:r>
              </a:p>
            </p:txBody>
          </p:sp>
          <p:sp>
            <p:nvSpPr>
              <p:cNvPr id="16" name="textruta 15">
                <a:extLst>
                  <a:ext uri="{FF2B5EF4-FFF2-40B4-BE49-F238E27FC236}">
                    <a16:creationId xmlns:a16="http://schemas.microsoft.com/office/drawing/2014/main" id="{2F2AD63C-437D-4EDD-5D33-A215C0353F86}"/>
                  </a:ext>
                </a:extLst>
              </p:cNvPr>
              <p:cNvSpPr txBox="1"/>
              <p:nvPr userDrawn="1"/>
            </p:nvSpPr>
            <p:spPr>
              <a:xfrm>
                <a:off x="12333842" y="0"/>
                <a:ext cx="1681523" cy="1338828"/>
              </a:xfrm>
              <a:prstGeom prst="rect">
                <a:avLst/>
              </a:prstGeom>
              <a:solidFill>
                <a:schemeClr val="bg1"/>
              </a:solidFill>
              <a:effectLst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US" sz="900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If you need to change the color of the logo, right click outside work area, choose </a:t>
                </a:r>
                <a:r>
                  <a:rPr lang="en-US" sz="900" b="1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Format Background </a:t>
                </a:r>
                <a:r>
                  <a:rPr lang="en-US" sz="900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from context menu and choose </a:t>
                </a:r>
                <a:r>
                  <a:rPr lang="en-US" sz="900" b="1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Solid fill</a:t>
                </a:r>
                <a:r>
                  <a:rPr lang="en-US" sz="900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– </a:t>
                </a:r>
                <a:r>
                  <a:rPr lang="en-US" sz="900" b="1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White or Black</a:t>
                </a:r>
              </a:p>
              <a:p>
                <a:pPr algn="ctr"/>
                <a:endPara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" name="Rektangel 16">
              <a:extLst>
                <a:ext uri="{FF2B5EF4-FFF2-40B4-BE49-F238E27FC236}">
                  <a16:creationId xmlns:a16="http://schemas.microsoft.com/office/drawing/2014/main" id="{E68CF69F-A1AB-F12B-7C15-01BE5129CB09}"/>
                </a:ext>
              </a:extLst>
            </p:cNvPr>
            <p:cNvSpPr/>
            <p:nvPr userDrawn="1"/>
          </p:nvSpPr>
          <p:spPr>
            <a:xfrm>
              <a:off x="13255337" y="926211"/>
              <a:ext cx="341194" cy="30590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9" name="Rektangel 18">
              <a:extLst>
                <a:ext uri="{FF2B5EF4-FFF2-40B4-BE49-F238E27FC236}">
                  <a16:creationId xmlns:a16="http://schemas.microsoft.com/office/drawing/2014/main" id="{F40EF7F7-446F-7F43-8E38-E10E2371B54C}"/>
                </a:ext>
              </a:extLst>
            </p:cNvPr>
            <p:cNvSpPr/>
            <p:nvPr userDrawn="1"/>
          </p:nvSpPr>
          <p:spPr>
            <a:xfrm>
              <a:off x="12833410" y="926211"/>
              <a:ext cx="341194" cy="30590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</p:spTree>
    <p:extLst>
      <p:ext uri="{BB962C8B-B14F-4D97-AF65-F5344CB8AC3E}">
        <p14:creationId xmlns:p14="http://schemas.microsoft.com/office/powerpoint/2010/main" val="2706477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maximum line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38E41654-7CD0-89EE-34EC-AB10D3C2459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6376847 h 6858000"/>
              <a:gd name="connsiteX1" fmla="*/ 12192000 w 12192000"/>
              <a:gd name="connsiteY1" fmla="*/ 6858000 h 6858000"/>
              <a:gd name="connsiteX2" fmla="*/ 11809556 w 12192000"/>
              <a:gd name="connsiteY2" fmla="*/ 6858000 h 6858000"/>
              <a:gd name="connsiteX3" fmla="*/ 11927811 w 12192000"/>
              <a:gd name="connsiteY3" fmla="*/ 6715421 h 6858000"/>
              <a:gd name="connsiteX4" fmla="*/ 12152103 w 12192000"/>
              <a:gd name="connsiteY4" fmla="*/ 6430694 h 6858000"/>
              <a:gd name="connsiteX5" fmla="*/ 12192000 w 12192000"/>
              <a:gd name="connsiteY5" fmla="*/ 5552897 h 6858000"/>
              <a:gd name="connsiteX6" fmla="*/ 12192000 w 12192000"/>
              <a:gd name="connsiteY6" fmla="*/ 6376847 h 6858000"/>
              <a:gd name="connsiteX7" fmla="*/ 12191999 w 12192000"/>
              <a:gd name="connsiteY7" fmla="*/ 6082577 h 6858000"/>
              <a:gd name="connsiteX8" fmla="*/ 12010552 w 12192000"/>
              <a:gd name="connsiteY8" fmla="*/ 6327218 h 6858000"/>
              <a:gd name="connsiteX9" fmla="*/ 11788465 w 12192000"/>
              <a:gd name="connsiteY9" fmla="*/ 6608906 h 6858000"/>
              <a:gd name="connsiteX10" fmla="*/ 11581740 w 12192000"/>
              <a:gd name="connsiteY10" fmla="*/ 6858000 h 6858000"/>
              <a:gd name="connsiteX11" fmla="*/ 11213490 w 12192000"/>
              <a:gd name="connsiteY11" fmla="*/ 6858000 h 6858000"/>
              <a:gd name="connsiteX12" fmla="*/ 11302981 w 12192000"/>
              <a:gd name="connsiteY12" fmla="*/ 6756355 h 6858000"/>
              <a:gd name="connsiteX13" fmla="*/ 12120908 w 12192000"/>
              <a:gd name="connsiteY13" fmla="*/ 5673700 h 6858000"/>
              <a:gd name="connsiteX14" fmla="*/ 10812618 w 12192000"/>
              <a:gd name="connsiteY14" fmla="*/ 1 h 6858000"/>
              <a:gd name="connsiteX15" fmla="*/ 10937786 w 12192000"/>
              <a:gd name="connsiteY15" fmla="*/ 139117 h 6858000"/>
              <a:gd name="connsiteX16" fmla="*/ 12108100 w 12192000"/>
              <a:gd name="connsiteY16" fmla="*/ 1557442 h 6858000"/>
              <a:gd name="connsiteX17" fmla="*/ 12191999 w 12192000"/>
              <a:gd name="connsiteY17" fmla="*/ 1676248 h 6858000"/>
              <a:gd name="connsiteX18" fmla="*/ 12191999 w 12192000"/>
              <a:gd name="connsiteY18" fmla="*/ 1376520 h 6858000"/>
              <a:gd name="connsiteX19" fmla="*/ 12017442 w 12192000"/>
              <a:gd name="connsiteY19" fmla="*/ 1145965 h 6858000"/>
              <a:gd name="connsiteX20" fmla="*/ 11168418 w 12192000"/>
              <a:gd name="connsiteY20" fmla="*/ 134258 h 6858000"/>
              <a:gd name="connsiteX21" fmla="*/ 11047831 w 12192000"/>
              <a:gd name="connsiteY21" fmla="*/ 1 h 6858000"/>
              <a:gd name="connsiteX22" fmla="*/ 0 w 12192000"/>
              <a:gd name="connsiteY22" fmla="*/ 0 h 6858000"/>
              <a:gd name="connsiteX23" fmla="*/ 12192000 w 12192000"/>
              <a:gd name="connsiteY23" fmla="*/ 0 h 6858000"/>
              <a:gd name="connsiteX24" fmla="*/ 12192000 w 12192000"/>
              <a:gd name="connsiteY24" fmla="*/ 2740587 h 6858000"/>
              <a:gd name="connsiteX25" fmla="*/ 12191999 w 12192000"/>
              <a:gd name="connsiteY25" fmla="*/ 2390093 h 6858000"/>
              <a:gd name="connsiteX26" fmla="*/ 12133616 w 12192000"/>
              <a:gd name="connsiteY26" fmla="*/ 2283377 h 6858000"/>
              <a:gd name="connsiteX27" fmla="*/ 10472118 w 12192000"/>
              <a:gd name="connsiteY27" fmla="*/ 85765 h 6858000"/>
              <a:gd name="connsiteX28" fmla="*/ 10397169 w 12192000"/>
              <a:gd name="connsiteY28" fmla="*/ 0 h 6858000"/>
              <a:gd name="connsiteX29" fmla="*/ 10186904 w 12192000"/>
              <a:gd name="connsiteY29" fmla="*/ 1 h 6858000"/>
              <a:gd name="connsiteX30" fmla="*/ 10237188 w 12192000"/>
              <a:gd name="connsiteY30" fmla="*/ 57411 h 6858000"/>
              <a:gd name="connsiteX31" fmla="*/ 11813419 w 12192000"/>
              <a:gd name="connsiteY31" fmla="*/ 2067450 h 6858000"/>
              <a:gd name="connsiteX32" fmla="*/ 12126126 w 12192000"/>
              <a:gd name="connsiteY32" fmla="*/ 2603202 h 6858000"/>
              <a:gd name="connsiteX33" fmla="*/ 12192000 w 12192000"/>
              <a:gd name="connsiteY33" fmla="*/ 2740587 h 6858000"/>
              <a:gd name="connsiteX34" fmla="*/ 12192000 w 12192000"/>
              <a:gd name="connsiteY34" fmla="*/ 5218601 h 6858000"/>
              <a:gd name="connsiteX35" fmla="*/ 12116924 w 12192000"/>
              <a:gd name="connsiteY35" fmla="*/ 5365015 h 6858000"/>
              <a:gd name="connsiteX36" fmla="*/ 11801092 w 12192000"/>
              <a:gd name="connsiteY36" fmla="*/ 5866480 h 6858000"/>
              <a:gd name="connsiteX37" fmla="*/ 11220810 w 12192000"/>
              <a:gd name="connsiteY37" fmla="*/ 6608774 h 6858000"/>
              <a:gd name="connsiteX38" fmla="*/ 11003200 w 12192000"/>
              <a:gd name="connsiteY38" fmla="*/ 6858000 h 6858000"/>
              <a:gd name="connsiteX39" fmla="*/ 10614787 w 12192000"/>
              <a:gd name="connsiteY39" fmla="*/ 6858000 h 6858000"/>
              <a:gd name="connsiteX40" fmla="*/ 10720015 w 12192000"/>
              <a:gd name="connsiteY40" fmla="*/ 6745003 h 6858000"/>
              <a:gd name="connsiteX41" fmla="*/ 12090084 w 12192000"/>
              <a:gd name="connsiteY41" fmla="*/ 4178251 h 6858000"/>
              <a:gd name="connsiteX42" fmla="*/ 9804791 w 12192000"/>
              <a:gd name="connsiteY42" fmla="*/ 40179 h 6858000"/>
              <a:gd name="connsiteX43" fmla="*/ 9771016 w 12192000"/>
              <a:gd name="connsiteY43" fmla="*/ 1 h 6858000"/>
              <a:gd name="connsiteX44" fmla="*/ 9588042 w 12192000"/>
              <a:gd name="connsiteY44" fmla="*/ 0 h 6858000"/>
              <a:gd name="connsiteX45" fmla="*/ 9729909 w 12192000"/>
              <a:gd name="connsiteY45" fmla="*/ 169733 h 6858000"/>
              <a:gd name="connsiteX46" fmla="*/ 11335242 w 12192000"/>
              <a:gd name="connsiteY46" fmla="*/ 2315326 h 6858000"/>
              <a:gd name="connsiteX47" fmla="*/ 11949489 w 12192000"/>
              <a:gd name="connsiteY47" fmla="*/ 4173366 h 6858000"/>
              <a:gd name="connsiteX48" fmla="*/ 11223005 w 12192000"/>
              <a:gd name="connsiteY48" fmla="*/ 5919283 h 6858000"/>
              <a:gd name="connsiteX49" fmla="*/ 10653477 w 12192000"/>
              <a:gd name="connsiteY49" fmla="*/ 6607603 h 6858000"/>
              <a:gd name="connsiteX50" fmla="*/ 10422289 w 12192000"/>
              <a:gd name="connsiteY50" fmla="*/ 6858000 h 6858000"/>
              <a:gd name="connsiteX51" fmla="*/ 10014304 w 12192000"/>
              <a:gd name="connsiteY51" fmla="*/ 6858000 h 6858000"/>
              <a:gd name="connsiteX52" fmla="*/ 10137660 w 12192000"/>
              <a:gd name="connsiteY52" fmla="*/ 6733545 h 6858000"/>
              <a:gd name="connsiteX53" fmla="*/ 11507379 w 12192000"/>
              <a:gd name="connsiteY53" fmla="*/ 4349909 h 6858000"/>
              <a:gd name="connsiteX54" fmla="*/ 9469490 w 12192000"/>
              <a:gd name="connsiteY54" fmla="*/ 373932 h 6858000"/>
              <a:gd name="connsiteX55" fmla="*/ 9174501 w 12192000"/>
              <a:gd name="connsiteY55" fmla="*/ 1 h 6858000"/>
              <a:gd name="connsiteX56" fmla="*/ 9016813 w 12192000"/>
              <a:gd name="connsiteY56" fmla="*/ 1 h 6858000"/>
              <a:gd name="connsiteX57" fmla="*/ 9076038 w 12192000"/>
              <a:gd name="connsiteY57" fmla="*/ 74521 h 6858000"/>
              <a:gd name="connsiteX58" fmla="*/ 11383926 w 12192000"/>
              <a:gd name="connsiteY58" fmla="*/ 4342051 h 6858000"/>
              <a:gd name="connsiteX59" fmla="*/ 10035124 w 12192000"/>
              <a:gd name="connsiteY59" fmla="*/ 6662021 h 6858000"/>
              <a:gd name="connsiteX60" fmla="*/ 9840286 w 12192000"/>
              <a:gd name="connsiteY60" fmla="*/ 6858000 h 6858000"/>
              <a:gd name="connsiteX61" fmla="*/ 9409840 w 12192000"/>
              <a:gd name="connsiteY61" fmla="*/ 6858000 h 6858000"/>
              <a:gd name="connsiteX62" fmla="*/ 9555390 w 12192000"/>
              <a:gd name="connsiteY62" fmla="*/ 6721063 h 6858000"/>
              <a:gd name="connsiteX63" fmla="*/ 10924504 w 12192000"/>
              <a:gd name="connsiteY63" fmla="*/ 4520588 h 6858000"/>
              <a:gd name="connsiteX64" fmla="*/ 8866781 w 12192000"/>
              <a:gd name="connsiteY64" fmla="*/ 342874 h 6858000"/>
              <a:gd name="connsiteX65" fmla="*/ 8643269 w 12192000"/>
              <a:gd name="connsiteY65" fmla="*/ 40781 h 6858000"/>
              <a:gd name="connsiteX66" fmla="*/ 8613033 w 12192000"/>
              <a:gd name="connsiteY66" fmla="*/ 0 h 6858000"/>
              <a:gd name="connsiteX67" fmla="*/ 8481291 w 12192000"/>
              <a:gd name="connsiteY67" fmla="*/ 1 h 6858000"/>
              <a:gd name="connsiteX68" fmla="*/ 8558712 w 12192000"/>
              <a:gd name="connsiteY68" fmla="*/ 104412 h 6858000"/>
              <a:gd name="connsiteX69" fmla="*/ 8781875 w 12192000"/>
              <a:gd name="connsiteY69" fmla="*/ 406027 h 6858000"/>
              <a:gd name="connsiteX70" fmla="*/ 10819342 w 12192000"/>
              <a:gd name="connsiteY70" fmla="*/ 4510567 h 6858000"/>
              <a:gd name="connsiteX71" fmla="*/ 9582571 w 12192000"/>
              <a:gd name="connsiteY71" fmla="*/ 6546795 h 6858000"/>
              <a:gd name="connsiteX72" fmla="*/ 9254751 w 12192000"/>
              <a:gd name="connsiteY72" fmla="*/ 6858000 h 6858000"/>
              <a:gd name="connsiteX73" fmla="*/ 8802133 w 12192000"/>
              <a:gd name="connsiteY73" fmla="*/ 6858000 h 6858000"/>
              <a:gd name="connsiteX74" fmla="*/ 8973233 w 12192000"/>
              <a:gd name="connsiteY74" fmla="*/ 6709230 h 6858000"/>
              <a:gd name="connsiteX75" fmla="*/ 10341712 w 12192000"/>
              <a:gd name="connsiteY75" fmla="*/ 4691755 h 6858000"/>
              <a:gd name="connsiteX76" fmla="*/ 8560453 w 12192000"/>
              <a:gd name="connsiteY76" fmla="*/ 688595 h 6858000"/>
              <a:gd name="connsiteX77" fmla="*/ 8182096 w 12192000"/>
              <a:gd name="connsiteY77" fmla="*/ 133987 h 6858000"/>
              <a:gd name="connsiteX78" fmla="*/ 8090111 w 12192000"/>
              <a:gd name="connsiteY78" fmla="*/ 0 h 6858000"/>
              <a:gd name="connsiteX79" fmla="*/ 7981689 w 12192000"/>
              <a:gd name="connsiteY79" fmla="*/ 1 h 6858000"/>
              <a:gd name="connsiteX80" fmla="*/ 8108519 w 12192000"/>
              <a:gd name="connsiteY80" fmla="*/ 184770 h 6858000"/>
              <a:gd name="connsiteX81" fmla="*/ 8486412 w 12192000"/>
              <a:gd name="connsiteY81" fmla="*/ 738766 h 6858000"/>
              <a:gd name="connsiteX82" fmla="*/ 10253374 w 12192000"/>
              <a:gd name="connsiteY82" fmla="*/ 4679828 h 6858000"/>
              <a:gd name="connsiteX83" fmla="*/ 8667431 w 12192000"/>
              <a:gd name="connsiteY83" fmla="*/ 6857064 h 6858000"/>
              <a:gd name="connsiteX84" fmla="*/ 8666307 w 12192000"/>
              <a:gd name="connsiteY84" fmla="*/ 6858000 h 6858000"/>
              <a:gd name="connsiteX85" fmla="*/ 8186783 w 12192000"/>
              <a:gd name="connsiteY85" fmla="*/ 6858000 h 6858000"/>
              <a:gd name="connsiteX86" fmla="*/ 8500310 w 12192000"/>
              <a:gd name="connsiteY86" fmla="*/ 6605881 h 6858000"/>
              <a:gd name="connsiteX87" fmla="*/ 9758667 w 12192000"/>
              <a:gd name="connsiteY87" fmla="*/ 4861454 h 6858000"/>
              <a:gd name="connsiteX88" fmla="*/ 8253380 w 12192000"/>
              <a:gd name="connsiteY88" fmla="*/ 1032934 h 6858000"/>
              <a:gd name="connsiteX89" fmla="*/ 7648741 w 12192000"/>
              <a:gd name="connsiteY89" fmla="*/ 60594 h 6858000"/>
              <a:gd name="connsiteX90" fmla="*/ 7610376 w 12192000"/>
              <a:gd name="connsiteY90" fmla="*/ 1 h 6858000"/>
              <a:gd name="connsiteX91" fmla="*/ 7525058 w 12192000"/>
              <a:gd name="connsiteY91" fmla="*/ 0 h 6858000"/>
              <a:gd name="connsiteX92" fmla="*/ 7588057 w 12192000"/>
              <a:gd name="connsiteY92" fmla="*/ 99548 h 6858000"/>
              <a:gd name="connsiteX93" fmla="*/ 8191844 w 12192000"/>
              <a:gd name="connsiteY93" fmla="*/ 1070845 h 6858000"/>
              <a:gd name="connsiteX94" fmla="*/ 9687897 w 12192000"/>
              <a:gd name="connsiteY94" fmla="*/ 4849004 h 6858000"/>
              <a:gd name="connsiteX95" fmla="*/ 8106355 w 12192000"/>
              <a:gd name="connsiteY95" fmla="*/ 6830659 h 6858000"/>
              <a:gd name="connsiteX96" fmla="*/ 8070415 w 12192000"/>
              <a:gd name="connsiteY96" fmla="*/ 6858000 h 6858000"/>
              <a:gd name="connsiteX97" fmla="*/ 7563866 w 12192000"/>
              <a:gd name="connsiteY97" fmla="*/ 6858000 h 6858000"/>
              <a:gd name="connsiteX98" fmla="*/ 7582989 w 12192000"/>
              <a:gd name="connsiteY98" fmla="*/ 6844896 h 6858000"/>
              <a:gd name="connsiteX99" fmla="*/ 9175706 w 12192000"/>
              <a:gd name="connsiteY99" fmla="*/ 5031643 h 6858000"/>
              <a:gd name="connsiteX100" fmla="*/ 7945900 w 12192000"/>
              <a:gd name="connsiteY100" fmla="*/ 1377844 h 6858000"/>
              <a:gd name="connsiteX101" fmla="*/ 7224118 w 12192000"/>
              <a:gd name="connsiteY101" fmla="*/ 84132 h 6858000"/>
              <a:gd name="connsiteX102" fmla="*/ 7175406 w 12192000"/>
              <a:gd name="connsiteY102" fmla="*/ 1 h 6858000"/>
              <a:gd name="connsiteX103" fmla="*/ 7113020 w 12192000"/>
              <a:gd name="connsiteY103" fmla="*/ 1 h 6858000"/>
              <a:gd name="connsiteX104" fmla="*/ 7177428 w 12192000"/>
              <a:gd name="connsiteY104" fmla="*/ 111269 h 6858000"/>
              <a:gd name="connsiteX105" fmla="*/ 7898424 w 12192000"/>
              <a:gd name="connsiteY105" fmla="*/ 1403733 h 6858000"/>
              <a:gd name="connsiteX106" fmla="*/ 9122588 w 12192000"/>
              <a:gd name="connsiteY106" fmla="*/ 5019160 h 6858000"/>
              <a:gd name="connsiteX107" fmla="*/ 7545733 w 12192000"/>
              <a:gd name="connsiteY107" fmla="*/ 6804831 h 6858000"/>
              <a:gd name="connsiteX108" fmla="*/ 7468063 w 12192000"/>
              <a:gd name="connsiteY108" fmla="*/ 6858000 h 6858000"/>
              <a:gd name="connsiteX109" fmla="*/ 6924713 w 12192000"/>
              <a:gd name="connsiteY109" fmla="*/ 6858000 h 6858000"/>
              <a:gd name="connsiteX110" fmla="*/ 7007854 w 12192000"/>
              <a:gd name="connsiteY110" fmla="*/ 6807741 h 6858000"/>
              <a:gd name="connsiteX111" fmla="*/ 8592407 w 12192000"/>
              <a:gd name="connsiteY111" fmla="*/ 5199873 h 6858000"/>
              <a:gd name="connsiteX112" fmla="*/ 7638082 w 12192000"/>
              <a:gd name="connsiteY112" fmla="*/ 1720796 h 6858000"/>
              <a:gd name="connsiteX113" fmla="*/ 6876576 w 12192000"/>
              <a:gd name="connsiteY113" fmla="*/ 166083 h 6858000"/>
              <a:gd name="connsiteX114" fmla="*/ 6789351 w 12192000"/>
              <a:gd name="connsiteY114" fmla="*/ 1 h 6858000"/>
              <a:gd name="connsiteX115" fmla="*/ 6747181 w 12192000"/>
              <a:gd name="connsiteY115" fmla="*/ 1 h 6858000"/>
              <a:gd name="connsiteX116" fmla="*/ 6843511 w 12192000"/>
              <a:gd name="connsiteY116" fmla="*/ 183420 h 6858000"/>
              <a:gd name="connsiteX117" fmla="*/ 7604602 w 12192000"/>
              <a:gd name="connsiteY117" fmla="*/ 1737198 h 6858000"/>
              <a:gd name="connsiteX118" fmla="*/ 8556876 w 12192000"/>
              <a:gd name="connsiteY118" fmla="*/ 5189890 h 6858000"/>
              <a:gd name="connsiteX119" fmla="*/ 6984039 w 12192000"/>
              <a:gd name="connsiteY119" fmla="*/ 6779408 h 6858000"/>
              <a:gd name="connsiteX120" fmla="*/ 6853876 w 12192000"/>
              <a:gd name="connsiteY120" fmla="*/ 6858000 h 6858000"/>
              <a:gd name="connsiteX121" fmla="*/ 6264197 w 12192000"/>
              <a:gd name="connsiteY121" fmla="*/ 6858000 h 6858000"/>
              <a:gd name="connsiteX122" fmla="*/ 6598677 w 12192000"/>
              <a:gd name="connsiteY122" fmla="*/ 6681362 h 6858000"/>
              <a:gd name="connsiteX123" fmla="*/ 7330348 w 12192000"/>
              <a:gd name="connsiteY123" fmla="*/ 2064240 h 6858000"/>
              <a:gd name="connsiteX124" fmla="*/ 6496797 w 12192000"/>
              <a:gd name="connsiteY124" fmla="*/ 75819 h 6858000"/>
              <a:gd name="connsiteX125" fmla="*/ 6461723 w 12192000"/>
              <a:gd name="connsiteY125" fmla="*/ 1 h 6858000"/>
              <a:gd name="connsiteX126" fmla="*/ 6439432 w 12192000"/>
              <a:gd name="connsiteY126" fmla="*/ 1 h 6858000"/>
              <a:gd name="connsiteX127" fmla="*/ 6478154 w 12192000"/>
              <a:gd name="connsiteY127" fmla="*/ 83741 h 6858000"/>
              <a:gd name="connsiteX128" fmla="*/ 7311437 w 12192000"/>
              <a:gd name="connsiteY128" fmla="*/ 2071555 h 6858000"/>
              <a:gd name="connsiteX129" fmla="*/ 6583976 w 12192000"/>
              <a:gd name="connsiteY129" fmla="*/ 6666173 h 6858000"/>
              <a:gd name="connsiteX130" fmla="*/ 6220755 w 12192000"/>
              <a:gd name="connsiteY130" fmla="*/ 6858000 h 6858000"/>
              <a:gd name="connsiteX131" fmla="*/ 0 w 12192000"/>
              <a:gd name="connsiteY13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2192000" h="6858000">
                <a:moveTo>
                  <a:pt x="12192000" y="6376847"/>
                </a:moveTo>
                <a:lnTo>
                  <a:pt x="12192000" y="6858000"/>
                </a:lnTo>
                <a:lnTo>
                  <a:pt x="11809556" y="6858000"/>
                </a:lnTo>
                <a:lnTo>
                  <a:pt x="11927811" y="6715421"/>
                </a:lnTo>
                <a:cubicBezTo>
                  <a:pt x="12007326" y="6617163"/>
                  <a:pt x="12081901" y="6522479"/>
                  <a:pt x="12152103" y="6430694"/>
                </a:cubicBezTo>
                <a:close/>
                <a:moveTo>
                  <a:pt x="12192000" y="5552897"/>
                </a:moveTo>
                <a:lnTo>
                  <a:pt x="12192000" y="6376847"/>
                </a:lnTo>
                <a:lnTo>
                  <a:pt x="12191999" y="6082577"/>
                </a:lnTo>
                <a:lnTo>
                  <a:pt x="12010552" y="6327218"/>
                </a:lnTo>
                <a:cubicBezTo>
                  <a:pt x="11941078" y="6417962"/>
                  <a:pt x="11867238" y="6511637"/>
                  <a:pt x="11788465" y="6608906"/>
                </a:cubicBezTo>
                <a:lnTo>
                  <a:pt x="11581740" y="6858000"/>
                </a:lnTo>
                <a:lnTo>
                  <a:pt x="11213490" y="6858000"/>
                </a:lnTo>
                <a:lnTo>
                  <a:pt x="11302981" y="6756355"/>
                </a:lnTo>
                <a:cubicBezTo>
                  <a:pt x="11637924" y="6366716"/>
                  <a:pt x="11910051" y="6010558"/>
                  <a:pt x="12120908" y="5673700"/>
                </a:cubicBezTo>
                <a:close/>
                <a:moveTo>
                  <a:pt x="10812618" y="1"/>
                </a:moveTo>
                <a:lnTo>
                  <a:pt x="10937786" y="139117"/>
                </a:lnTo>
                <a:cubicBezTo>
                  <a:pt x="11442978" y="704397"/>
                  <a:pt x="11815000" y="1155914"/>
                  <a:pt x="12108100" y="1557442"/>
                </a:cubicBezTo>
                <a:lnTo>
                  <a:pt x="12191999" y="1676248"/>
                </a:lnTo>
                <a:lnTo>
                  <a:pt x="12191999" y="1376520"/>
                </a:lnTo>
                <a:lnTo>
                  <a:pt x="12017442" y="1145965"/>
                </a:lnTo>
                <a:cubicBezTo>
                  <a:pt x="11772034" y="831557"/>
                  <a:pt x="11489290" y="496433"/>
                  <a:pt x="11168418" y="134258"/>
                </a:cubicBezTo>
                <a:lnTo>
                  <a:pt x="11047831" y="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2740587"/>
                </a:lnTo>
                <a:lnTo>
                  <a:pt x="12191999" y="2390093"/>
                </a:lnTo>
                <a:lnTo>
                  <a:pt x="12133616" y="2283377"/>
                </a:lnTo>
                <a:cubicBezTo>
                  <a:pt x="11769327" y="1655469"/>
                  <a:pt x="11218064" y="948482"/>
                  <a:pt x="10472118" y="85765"/>
                </a:cubicBezTo>
                <a:lnTo>
                  <a:pt x="10397169" y="0"/>
                </a:lnTo>
                <a:lnTo>
                  <a:pt x="10186904" y="1"/>
                </a:lnTo>
                <a:lnTo>
                  <a:pt x="10237188" y="57411"/>
                </a:lnTo>
                <a:cubicBezTo>
                  <a:pt x="10993916" y="926006"/>
                  <a:pt x="11469242" y="1533984"/>
                  <a:pt x="11813419" y="2067450"/>
                </a:cubicBezTo>
                <a:cubicBezTo>
                  <a:pt x="11933600" y="2253585"/>
                  <a:pt x="12037664" y="2431700"/>
                  <a:pt x="12126126" y="2603202"/>
                </a:cubicBezTo>
                <a:lnTo>
                  <a:pt x="12192000" y="2740587"/>
                </a:lnTo>
                <a:lnTo>
                  <a:pt x="12192000" y="5218601"/>
                </a:lnTo>
                <a:lnTo>
                  <a:pt x="12116924" y="5365015"/>
                </a:lnTo>
                <a:cubicBezTo>
                  <a:pt x="12027427" y="5526775"/>
                  <a:pt x="11922321" y="5693480"/>
                  <a:pt x="11801092" y="5866480"/>
                </a:cubicBezTo>
                <a:cubicBezTo>
                  <a:pt x="11640620" y="6095409"/>
                  <a:pt x="11452171" y="6337278"/>
                  <a:pt x="11220810" y="6608774"/>
                </a:cubicBezTo>
                <a:lnTo>
                  <a:pt x="11003200" y="6858000"/>
                </a:lnTo>
                <a:lnTo>
                  <a:pt x="10614787" y="6858000"/>
                </a:lnTo>
                <a:lnTo>
                  <a:pt x="10720015" y="6745003"/>
                </a:lnTo>
                <a:cubicBezTo>
                  <a:pt x="11620535" y="5754763"/>
                  <a:pt x="12064659" y="4991852"/>
                  <a:pt x="12090084" y="4178251"/>
                </a:cubicBezTo>
                <a:cubicBezTo>
                  <a:pt x="12125075" y="3070634"/>
                  <a:pt x="11380534" y="1929673"/>
                  <a:pt x="9804791" y="40179"/>
                </a:cubicBezTo>
                <a:lnTo>
                  <a:pt x="9771016" y="1"/>
                </a:lnTo>
                <a:lnTo>
                  <a:pt x="9588042" y="0"/>
                </a:lnTo>
                <a:lnTo>
                  <a:pt x="9729909" y="169733"/>
                </a:lnTo>
                <a:cubicBezTo>
                  <a:pt x="10521184" y="1120943"/>
                  <a:pt x="10998974" y="1760908"/>
                  <a:pt x="11335242" y="2315326"/>
                </a:cubicBezTo>
                <a:cubicBezTo>
                  <a:pt x="11771671" y="3034254"/>
                  <a:pt x="11966917" y="3624977"/>
                  <a:pt x="11949489" y="4173366"/>
                </a:cubicBezTo>
                <a:cubicBezTo>
                  <a:pt x="11931894" y="4720777"/>
                  <a:pt x="11701217" y="5275869"/>
                  <a:pt x="11223005" y="5919283"/>
                </a:cubicBezTo>
                <a:cubicBezTo>
                  <a:pt x="11064850" y="6132108"/>
                  <a:pt x="10879878" y="6356394"/>
                  <a:pt x="10653477" y="6607603"/>
                </a:cubicBezTo>
                <a:lnTo>
                  <a:pt x="10422289" y="6858000"/>
                </a:lnTo>
                <a:lnTo>
                  <a:pt x="10014304" y="6858000"/>
                </a:lnTo>
                <a:lnTo>
                  <a:pt x="10137660" y="6733545"/>
                </a:lnTo>
                <a:cubicBezTo>
                  <a:pt x="11017508" y="5824589"/>
                  <a:pt x="11459344" y="5117136"/>
                  <a:pt x="11507379" y="4349909"/>
                </a:cubicBezTo>
                <a:cubicBezTo>
                  <a:pt x="11572660" y="3305147"/>
                  <a:pt x="10902510" y="2205206"/>
                  <a:pt x="9469490" y="373932"/>
                </a:cubicBezTo>
                <a:lnTo>
                  <a:pt x="9174501" y="1"/>
                </a:lnTo>
                <a:lnTo>
                  <a:pt x="9016813" y="1"/>
                </a:lnTo>
                <a:lnTo>
                  <a:pt x="9076038" y="74521"/>
                </a:lnTo>
                <a:cubicBezTo>
                  <a:pt x="10693283" y="2110305"/>
                  <a:pt x="11450961" y="3267944"/>
                  <a:pt x="11383926" y="4342051"/>
                </a:cubicBezTo>
                <a:cubicBezTo>
                  <a:pt x="11338002" y="5079432"/>
                  <a:pt x="10902717" y="5768905"/>
                  <a:pt x="10035124" y="6662021"/>
                </a:cubicBezTo>
                <a:lnTo>
                  <a:pt x="9840286" y="6858000"/>
                </a:lnTo>
                <a:lnTo>
                  <a:pt x="9409840" y="6858000"/>
                </a:lnTo>
                <a:lnTo>
                  <a:pt x="9555390" y="6721063"/>
                </a:lnTo>
                <a:cubicBezTo>
                  <a:pt x="10414522" y="5893399"/>
                  <a:pt x="10854198" y="5241383"/>
                  <a:pt x="10924504" y="4520588"/>
                </a:cubicBezTo>
                <a:cubicBezTo>
                  <a:pt x="11027020" y="3473625"/>
                  <a:pt x="10342469" y="2339124"/>
                  <a:pt x="8866781" y="342874"/>
                </a:cubicBezTo>
                <a:cubicBezTo>
                  <a:pt x="8788181" y="236525"/>
                  <a:pt x="8713855" y="136057"/>
                  <a:pt x="8643269" y="40781"/>
                </a:cubicBezTo>
                <a:lnTo>
                  <a:pt x="8613033" y="0"/>
                </a:lnTo>
                <a:lnTo>
                  <a:pt x="8481291" y="1"/>
                </a:lnTo>
                <a:lnTo>
                  <a:pt x="8558712" y="104412"/>
                </a:lnTo>
                <a:cubicBezTo>
                  <a:pt x="8629189" y="199536"/>
                  <a:pt x="8703397" y="299845"/>
                  <a:pt x="8781875" y="406027"/>
                </a:cubicBezTo>
                <a:cubicBezTo>
                  <a:pt x="10241156" y="2380402"/>
                  <a:pt x="10918243" y="3498034"/>
                  <a:pt x="10819342" y="4510567"/>
                </a:cubicBezTo>
                <a:cubicBezTo>
                  <a:pt x="10754272" y="5174078"/>
                  <a:pt x="10356227" y="5784292"/>
                  <a:pt x="9582571" y="6546795"/>
                </a:cubicBezTo>
                <a:lnTo>
                  <a:pt x="9254751" y="6858000"/>
                </a:lnTo>
                <a:lnTo>
                  <a:pt x="8802133" y="6858000"/>
                </a:lnTo>
                <a:lnTo>
                  <a:pt x="8973233" y="6709230"/>
                </a:lnTo>
                <a:cubicBezTo>
                  <a:pt x="9811619" y="5962700"/>
                  <a:pt x="10249137" y="5366120"/>
                  <a:pt x="10341712" y="4691755"/>
                </a:cubicBezTo>
                <a:cubicBezTo>
                  <a:pt x="10476048" y="3711926"/>
                  <a:pt x="9874560" y="2620033"/>
                  <a:pt x="8560453" y="688595"/>
                </a:cubicBezTo>
                <a:cubicBezTo>
                  <a:pt x="8420397" y="482761"/>
                  <a:pt x="8295558" y="299680"/>
                  <a:pt x="8182096" y="133987"/>
                </a:cubicBezTo>
                <a:lnTo>
                  <a:pt x="8090111" y="0"/>
                </a:lnTo>
                <a:lnTo>
                  <a:pt x="7981689" y="1"/>
                </a:lnTo>
                <a:lnTo>
                  <a:pt x="8108519" y="184770"/>
                </a:lnTo>
                <a:cubicBezTo>
                  <a:pt x="8221835" y="350277"/>
                  <a:pt x="8346521" y="533156"/>
                  <a:pt x="8486412" y="738766"/>
                </a:cubicBezTo>
                <a:cubicBezTo>
                  <a:pt x="9787646" y="2651245"/>
                  <a:pt x="10384139" y="3728871"/>
                  <a:pt x="10253374" y="4679828"/>
                </a:cubicBezTo>
                <a:cubicBezTo>
                  <a:pt x="10155540" y="5392248"/>
                  <a:pt x="9650666" y="6022281"/>
                  <a:pt x="8667431" y="6857064"/>
                </a:cubicBezTo>
                <a:lnTo>
                  <a:pt x="8666307" y="6858000"/>
                </a:lnTo>
                <a:lnTo>
                  <a:pt x="8186783" y="6858000"/>
                </a:lnTo>
                <a:lnTo>
                  <a:pt x="8500310" y="6605881"/>
                </a:lnTo>
                <a:cubicBezTo>
                  <a:pt x="9247588" y="5981120"/>
                  <a:pt x="9649040" y="5460845"/>
                  <a:pt x="9758667" y="4861454"/>
                </a:cubicBezTo>
                <a:cubicBezTo>
                  <a:pt x="9925398" y="3949161"/>
                  <a:pt x="9405991" y="2900045"/>
                  <a:pt x="8253380" y="1032934"/>
                </a:cubicBezTo>
                <a:cubicBezTo>
                  <a:pt x="8007494" y="634629"/>
                  <a:pt x="7814965" y="324379"/>
                  <a:pt x="7648741" y="60594"/>
                </a:cubicBezTo>
                <a:lnTo>
                  <a:pt x="7610376" y="1"/>
                </a:lnTo>
                <a:lnTo>
                  <a:pt x="7525058" y="0"/>
                </a:lnTo>
                <a:lnTo>
                  <a:pt x="7588057" y="99548"/>
                </a:lnTo>
                <a:cubicBezTo>
                  <a:pt x="7754038" y="363068"/>
                  <a:pt x="7946288" y="672988"/>
                  <a:pt x="8191844" y="1070845"/>
                </a:cubicBezTo>
                <a:cubicBezTo>
                  <a:pt x="9335117" y="2921919"/>
                  <a:pt x="9850526" y="3959620"/>
                  <a:pt x="9687897" y="4849004"/>
                </a:cubicBezTo>
                <a:cubicBezTo>
                  <a:pt x="9566164" y="5515243"/>
                  <a:pt x="9065352" y="6086869"/>
                  <a:pt x="8106355" y="6830659"/>
                </a:cubicBezTo>
                <a:lnTo>
                  <a:pt x="8070415" y="6858000"/>
                </a:lnTo>
                <a:lnTo>
                  <a:pt x="7563866" y="6858000"/>
                </a:lnTo>
                <a:lnTo>
                  <a:pt x="7582989" y="6844896"/>
                </a:lnTo>
                <a:cubicBezTo>
                  <a:pt x="8524916" y="6186243"/>
                  <a:pt x="9026491" y="5665945"/>
                  <a:pt x="9175706" y="5031643"/>
                </a:cubicBezTo>
                <a:cubicBezTo>
                  <a:pt x="9374340" y="4186972"/>
                  <a:pt x="8937422" y="3180059"/>
                  <a:pt x="7945900" y="1377844"/>
                </a:cubicBezTo>
                <a:cubicBezTo>
                  <a:pt x="7628444" y="800615"/>
                  <a:pt x="7414171" y="414645"/>
                  <a:pt x="7224118" y="84132"/>
                </a:cubicBezTo>
                <a:lnTo>
                  <a:pt x="7175406" y="1"/>
                </a:lnTo>
                <a:lnTo>
                  <a:pt x="7113020" y="1"/>
                </a:lnTo>
                <a:lnTo>
                  <a:pt x="7177428" y="111269"/>
                </a:lnTo>
                <a:cubicBezTo>
                  <a:pt x="7367230" y="441434"/>
                  <a:pt x="7581248" y="827024"/>
                  <a:pt x="7898424" y="1403733"/>
                </a:cubicBezTo>
                <a:cubicBezTo>
                  <a:pt x="8882842" y="3194062"/>
                  <a:pt x="9317081" y="4191349"/>
                  <a:pt x="9122588" y="5019160"/>
                </a:cubicBezTo>
                <a:cubicBezTo>
                  <a:pt x="8976654" y="5639649"/>
                  <a:pt x="8480009" y="6152377"/>
                  <a:pt x="7545733" y="6804831"/>
                </a:cubicBezTo>
                <a:lnTo>
                  <a:pt x="7468063" y="6858000"/>
                </a:lnTo>
                <a:lnTo>
                  <a:pt x="6924713" y="6858000"/>
                </a:lnTo>
                <a:lnTo>
                  <a:pt x="7007854" y="6807741"/>
                </a:lnTo>
                <a:cubicBezTo>
                  <a:pt x="7923159" y="6242552"/>
                  <a:pt x="8419263" y="5783459"/>
                  <a:pt x="8592407" y="5199873"/>
                </a:cubicBezTo>
                <a:cubicBezTo>
                  <a:pt x="8823351" y="4422249"/>
                  <a:pt x="8468603" y="3458602"/>
                  <a:pt x="7638082" y="1720796"/>
                </a:cubicBezTo>
                <a:cubicBezTo>
                  <a:pt x="7283633" y="978577"/>
                  <a:pt x="7082343" y="563964"/>
                  <a:pt x="6876576" y="166083"/>
                </a:cubicBezTo>
                <a:lnTo>
                  <a:pt x="6789351" y="1"/>
                </a:lnTo>
                <a:lnTo>
                  <a:pt x="6747181" y="1"/>
                </a:lnTo>
                <a:lnTo>
                  <a:pt x="6843511" y="183420"/>
                </a:lnTo>
                <a:cubicBezTo>
                  <a:pt x="7049092" y="580956"/>
                  <a:pt x="7250195" y="995223"/>
                  <a:pt x="7604602" y="1737198"/>
                </a:cubicBezTo>
                <a:cubicBezTo>
                  <a:pt x="8430567" y="3466205"/>
                  <a:pt x="8783809" y="4424059"/>
                  <a:pt x="8556876" y="5189890"/>
                </a:cubicBezTo>
                <a:cubicBezTo>
                  <a:pt x="8386675" y="5764262"/>
                  <a:pt x="7893954" y="6218323"/>
                  <a:pt x="6984039" y="6779408"/>
                </a:cubicBezTo>
                <a:lnTo>
                  <a:pt x="6853876" y="6858000"/>
                </a:lnTo>
                <a:lnTo>
                  <a:pt x="6264197" y="6858000"/>
                </a:lnTo>
                <a:lnTo>
                  <a:pt x="6598677" y="6681362"/>
                </a:lnTo>
                <a:cubicBezTo>
                  <a:pt x="8489400" y="5635895"/>
                  <a:pt x="8450492" y="4863592"/>
                  <a:pt x="7330348" y="2064240"/>
                </a:cubicBezTo>
                <a:cubicBezTo>
                  <a:pt x="6925861" y="1053599"/>
                  <a:pt x="6770517" y="671254"/>
                  <a:pt x="6496797" y="75819"/>
                </a:cubicBezTo>
                <a:lnTo>
                  <a:pt x="6461723" y="1"/>
                </a:lnTo>
                <a:lnTo>
                  <a:pt x="6439432" y="1"/>
                </a:lnTo>
                <a:lnTo>
                  <a:pt x="6478154" y="83741"/>
                </a:lnTo>
                <a:cubicBezTo>
                  <a:pt x="6751682" y="679012"/>
                  <a:pt x="6907008" y="1061250"/>
                  <a:pt x="7311437" y="2071555"/>
                </a:cubicBezTo>
                <a:cubicBezTo>
                  <a:pt x="8426214" y="4857264"/>
                  <a:pt x="8465131" y="5625916"/>
                  <a:pt x="6583976" y="6666173"/>
                </a:cubicBezTo>
                <a:lnTo>
                  <a:pt x="622075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863601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Thank you!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96DACCC4-D458-6840-BF63-635E8CE7F0F5}" type="datetime1">
              <a:rPr lang="sv-SE" noProof="0" smtClean="0"/>
              <a:t>2024-02-23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FBCD10E-932A-472F-8D90-1B52FB8E26F6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Logo">
            <a:extLst>
              <a:ext uri="{FF2B5EF4-FFF2-40B4-BE49-F238E27FC236}">
                <a16:creationId xmlns:a16="http://schemas.microsoft.com/office/drawing/2014/main" id="{E84D83E6-7DA1-9BF5-7A1C-527C2BBB69D7}"/>
              </a:ext>
            </a:extLst>
          </p:cNvPr>
          <p:cNvGrpSpPr>
            <a:grpSpLocks noChangeAspect="1"/>
          </p:cNvGrpSpPr>
          <p:nvPr/>
        </p:nvGrpSpPr>
        <p:grpSpPr>
          <a:xfrm>
            <a:off x="265530" y="266173"/>
            <a:ext cx="1452509" cy="388800"/>
            <a:chOff x="4747707" y="3069425"/>
            <a:chExt cx="2693735" cy="721045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9756CB2-4D89-45E7-266E-5BE944B1CC96}"/>
                </a:ext>
              </a:extLst>
            </p:cNvPr>
            <p:cNvSpPr/>
            <p:nvPr/>
          </p:nvSpPr>
          <p:spPr>
            <a:xfrm>
              <a:off x="5664622" y="3133298"/>
              <a:ext cx="1776820" cy="594246"/>
            </a:xfrm>
            <a:custGeom>
              <a:avLst/>
              <a:gdLst>
                <a:gd name="connsiteX0" fmla="*/ 878908 w 1776820"/>
                <a:gd name="connsiteY0" fmla="*/ 378157 h 594246"/>
                <a:gd name="connsiteX1" fmla="*/ 673671 w 1776820"/>
                <a:gd name="connsiteY1" fmla="*/ 163015 h 594246"/>
                <a:gd name="connsiteX2" fmla="*/ 468434 w 1776820"/>
                <a:gd name="connsiteY2" fmla="*/ 378157 h 594246"/>
                <a:gd name="connsiteX3" fmla="*/ 673671 w 1776820"/>
                <a:gd name="connsiteY3" fmla="*/ 593298 h 594246"/>
                <a:gd name="connsiteX4" fmla="*/ 867506 w 1776820"/>
                <a:gd name="connsiteY4" fmla="*/ 451134 h 594246"/>
                <a:gd name="connsiteX5" fmla="*/ 785792 w 1776820"/>
                <a:gd name="connsiteY5" fmla="*/ 451134 h 594246"/>
                <a:gd name="connsiteX6" fmla="*/ 673671 w 1776820"/>
                <a:gd name="connsiteY6" fmla="*/ 523164 h 594246"/>
                <a:gd name="connsiteX7" fmla="*/ 547299 w 1776820"/>
                <a:gd name="connsiteY7" fmla="*/ 392373 h 594246"/>
                <a:gd name="connsiteX8" fmla="*/ 877958 w 1776820"/>
                <a:gd name="connsiteY8" fmla="*/ 392373 h 594246"/>
                <a:gd name="connsiteX9" fmla="*/ 878908 w 1776820"/>
                <a:gd name="connsiteY9" fmla="*/ 378157 h 594246"/>
                <a:gd name="connsiteX10" fmla="*/ 553000 w 1776820"/>
                <a:gd name="connsiteY10" fmla="*/ 333612 h 594246"/>
                <a:gd name="connsiteX11" fmla="*/ 675572 w 1776820"/>
                <a:gd name="connsiteY11" fmla="*/ 227463 h 594246"/>
                <a:gd name="connsiteX12" fmla="*/ 798144 w 1776820"/>
                <a:gd name="connsiteY12" fmla="*/ 333612 h 594246"/>
                <a:gd name="connsiteX13" fmla="*/ 553000 w 1776820"/>
                <a:gd name="connsiteY13" fmla="*/ 333612 h 594246"/>
                <a:gd name="connsiteX14" fmla="*/ 0 w 1776820"/>
                <a:gd name="connsiteY14" fmla="*/ 394269 h 594246"/>
                <a:gd name="connsiteX15" fmla="*/ 83615 w 1776820"/>
                <a:gd name="connsiteY15" fmla="*/ 394269 h 594246"/>
                <a:gd name="connsiteX16" fmla="*/ 221390 w 1776820"/>
                <a:gd name="connsiteY16" fmla="*/ 516530 h 594246"/>
                <a:gd name="connsiteX17" fmla="*/ 347763 w 1776820"/>
                <a:gd name="connsiteY17" fmla="*/ 425545 h 594246"/>
                <a:gd name="connsiteX18" fmla="*/ 18053 w 1776820"/>
                <a:gd name="connsiteY18" fmla="*/ 156381 h 594246"/>
                <a:gd name="connsiteX19" fmla="*/ 216639 w 1776820"/>
                <a:gd name="connsiteY19" fmla="*/ 0 h 594246"/>
                <a:gd name="connsiteX20" fmla="*/ 424726 w 1776820"/>
                <a:gd name="connsiteY20" fmla="*/ 175336 h 594246"/>
                <a:gd name="connsiteX21" fmla="*/ 341111 w 1776820"/>
                <a:gd name="connsiteY21" fmla="*/ 175336 h 594246"/>
                <a:gd name="connsiteX22" fmla="*/ 217589 w 1776820"/>
                <a:gd name="connsiteY22" fmla="*/ 76769 h 594246"/>
                <a:gd name="connsiteX23" fmla="*/ 105469 w 1776820"/>
                <a:gd name="connsiteY23" fmla="*/ 157328 h 594246"/>
                <a:gd name="connsiteX24" fmla="*/ 437079 w 1776820"/>
                <a:gd name="connsiteY24" fmla="*/ 425545 h 594246"/>
                <a:gd name="connsiteX25" fmla="*/ 222340 w 1776820"/>
                <a:gd name="connsiteY25" fmla="*/ 594246 h 594246"/>
                <a:gd name="connsiteX26" fmla="*/ 0 w 1776820"/>
                <a:gd name="connsiteY26" fmla="*/ 394269 h 594246"/>
                <a:gd name="connsiteX27" fmla="*/ 915965 w 1776820"/>
                <a:gd name="connsiteY27" fmla="*/ 378157 h 594246"/>
                <a:gd name="connsiteX28" fmla="*/ 1124052 w 1776820"/>
                <a:gd name="connsiteY28" fmla="*/ 163015 h 594246"/>
                <a:gd name="connsiteX29" fmla="*/ 1318838 w 1776820"/>
                <a:gd name="connsiteY29" fmla="*/ 315604 h 594246"/>
                <a:gd name="connsiteX30" fmla="*/ 1238073 w 1776820"/>
                <a:gd name="connsiteY30" fmla="*/ 315604 h 594246"/>
                <a:gd name="connsiteX31" fmla="*/ 1125953 w 1776820"/>
                <a:gd name="connsiteY31" fmla="*/ 233149 h 594246"/>
                <a:gd name="connsiteX32" fmla="*/ 1000530 w 1776820"/>
                <a:gd name="connsiteY32" fmla="*/ 378157 h 594246"/>
                <a:gd name="connsiteX33" fmla="*/ 1125953 w 1776820"/>
                <a:gd name="connsiteY33" fmla="*/ 523164 h 594246"/>
                <a:gd name="connsiteX34" fmla="*/ 1239023 w 1776820"/>
                <a:gd name="connsiteY34" fmla="*/ 446396 h 594246"/>
                <a:gd name="connsiteX35" fmla="*/ 1318838 w 1776820"/>
                <a:gd name="connsiteY35" fmla="*/ 446396 h 594246"/>
                <a:gd name="connsiteX36" fmla="*/ 1124052 w 1776820"/>
                <a:gd name="connsiteY36" fmla="*/ 594246 h 594246"/>
                <a:gd name="connsiteX37" fmla="*/ 915965 w 1776820"/>
                <a:gd name="connsiteY37" fmla="*/ 378157 h 594246"/>
                <a:gd name="connsiteX38" fmla="*/ 1345442 w 1776820"/>
                <a:gd name="connsiteY38" fmla="*/ 378157 h 594246"/>
                <a:gd name="connsiteX39" fmla="*/ 1561131 w 1776820"/>
                <a:gd name="connsiteY39" fmla="*/ 163015 h 594246"/>
                <a:gd name="connsiteX40" fmla="*/ 1776820 w 1776820"/>
                <a:gd name="connsiteY40" fmla="*/ 378157 h 594246"/>
                <a:gd name="connsiteX41" fmla="*/ 1561131 w 1776820"/>
                <a:gd name="connsiteY41" fmla="*/ 593298 h 594246"/>
                <a:gd name="connsiteX42" fmla="*/ 1345442 w 1776820"/>
                <a:gd name="connsiteY42" fmla="*/ 378157 h 594246"/>
                <a:gd name="connsiteX43" fmla="*/ 1694155 w 1776820"/>
                <a:gd name="connsiteY43" fmla="*/ 378157 h 594246"/>
                <a:gd name="connsiteX44" fmla="*/ 1561131 w 1776820"/>
                <a:gd name="connsiteY44" fmla="*/ 233149 h 594246"/>
                <a:gd name="connsiteX45" fmla="*/ 1427157 w 1776820"/>
                <a:gd name="connsiteY45" fmla="*/ 378157 h 594246"/>
                <a:gd name="connsiteX46" fmla="*/ 1561131 w 1776820"/>
                <a:gd name="connsiteY46" fmla="*/ 523164 h 594246"/>
                <a:gd name="connsiteX47" fmla="*/ 1694155 w 1776820"/>
                <a:gd name="connsiteY47" fmla="*/ 378157 h 59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776820" h="594246">
                  <a:moveTo>
                    <a:pt x="878908" y="378157"/>
                  </a:moveTo>
                  <a:cubicBezTo>
                    <a:pt x="878908" y="253052"/>
                    <a:pt x="793393" y="163015"/>
                    <a:pt x="673671" y="163015"/>
                  </a:cubicBezTo>
                  <a:cubicBezTo>
                    <a:pt x="554900" y="163015"/>
                    <a:pt x="468434" y="253052"/>
                    <a:pt x="468434" y="378157"/>
                  </a:cubicBezTo>
                  <a:cubicBezTo>
                    <a:pt x="468434" y="503261"/>
                    <a:pt x="553950" y="593298"/>
                    <a:pt x="673671" y="593298"/>
                  </a:cubicBezTo>
                  <a:cubicBezTo>
                    <a:pt x="767738" y="593298"/>
                    <a:pt x="840901" y="536433"/>
                    <a:pt x="867506" y="451134"/>
                  </a:cubicBezTo>
                  <a:lnTo>
                    <a:pt x="785792" y="451134"/>
                  </a:lnTo>
                  <a:cubicBezTo>
                    <a:pt x="765838" y="495679"/>
                    <a:pt x="724981" y="523164"/>
                    <a:pt x="673671" y="523164"/>
                  </a:cubicBezTo>
                  <a:cubicBezTo>
                    <a:pt x="602408" y="523164"/>
                    <a:pt x="553000" y="470090"/>
                    <a:pt x="547299" y="392373"/>
                  </a:cubicBezTo>
                  <a:lnTo>
                    <a:pt x="877958" y="392373"/>
                  </a:lnTo>
                  <a:cubicBezTo>
                    <a:pt x="878908" y="387634"/>
                    <a:pt x="878908" y="382895"/>
                    <a:pt x="878908" y="378157"/>
                  </a:cubicBezTo>
                  <a:close/>
                  <a:moveTo>
                    <a:pt x="553000" y="333612"/>
                  </a:moveTo>
                  <a:cubicBezTo>
                    <a:pt x="562501" y="271060"/>
                    <a:pt x="610960" y="227463"/>
                    <a:pt x="675572" y="227463"/>
                  </a:cubicBezTo>
                  <a:cubicBezTo>
                    <a:pt x="740183" y="227463"/>
                    <a:pt x="788642" y="271060"/>
                    <a:pt x="798144" y="333612"/>
                  </a:cubicBezTo>
                  <a:lnTo>
                    <a:pt x="553000" y="333612"/>
                  </a:lnTo>
                  <a:close/>
                  <a:moveTo>
                    <a:pt x="0" y="394269"/>
                  </a:moveTo>
                  <a:lnTo>
                    <a:pt x="83615" y="394269"/>
                  </a:lnTo>
                  <a:cubicBezTo>
                    <a:pt x="90266" y="469142"/>
                    <a:pt x="139675" y="516530"/>
                    <a:pt x="221390" y="516530"/>
                  </a:cubicBezTo>
                  <a:cubicBezTo>
                    <a:pt x="294553" y="516530"/>
                    <a:pt x="347763" y="488097"/>
                    <a:pt x="347763" y="425545"/>
                  </a:cubicBezTo>
                  <a:cubicBezTo>
                    <a:pt x="347763" y="286224"/>
                    <a:pt x="18053" y="369627"/>
                    <a:pt x="18053" y="156381"/>
                  </a:cubicBezTo>
                  <a:cubicBezTo>
                    <a:pt x="18053" y="63500"/>
                    <a:pt x="99768" y="0"/>
                    <a:pt x="216639" y="0"/>
                  </a:cubicBezTo>
                  <a:cubicBezTo>
                    <a:pt x="335410" y="0"/>
                    <a:pt x="417125" y="69187"/>
                    <a:pt x="424726" y="175336"/>
                  </a:cubicBezTo>
                  <a:lnTo>
                    <a:pt x="341111" y="175336"/>
                  </a:lnTo>
                  <a:cubicBezTo>
                    <a:pt x="335410" y="115627"/>
                    <a:pt x="288852" y="76769"/>
                    <a:pt x="217589" y="76769"/>
                  </a:cubicBezTo>
                  <a:cubicBezTo>
                    <a:pt x="148227" y="76769"/>
                    <a:pt x="105469" y="108045"/>
                    <a:pt x="105469" y="157328"/>
                  </a:cubicBezTo>
                  <a:cubicBezTo>
                    <a:pt x="105469" y="298545"/>
                    <a:pt x="437079" y="204716"/>
                    <a:pt x="437079" y="425545"/>
                  </a:cubicBezTo>
                  <a:cubicBezTo>
                    <a:pt x="437079" y="531694"/>
                    <a:pt x="347763" y="594246"/>
                    <a:pt x="222340" y="594246"/>
                  </a:cubicBezTo>
                  <a:cubicBezTo>
                    <a:pt x="90266" y="593298"/>
                    <a:pt x="6651" y="514634"/>
                    <a:pt x="0" y="394269"/>
                  </a:cubicBezTo>
                  <a:close/>
                  <a:moveTo>
                    <a:pt x="915965" y="378157"/>
                  </a:moveTo>
                  <a:cubicBezTo>
                    <a:pt x="915965" y="262530"/>
                    <a:pt x="991979" y="163015"/>
                    <a:pt x="1124052" y="163015"/>
                  </a:cubicBezTo>
                  <a:cubicBezTo>
                    <a:pt x="1221920" y="163015"/>
                    <a:pt x="1306485" y="220828"/>
                    <a:pt x="1318838" y="315604"/>
                  </a:cubicBezTo>
                  <a:lnTo>
                    <a:pt x="1238073" y="315604"/>
                  </a:lnTo>
                  <a:cubicBezTo>
                    <a:pt x="1230472" y="268216"/>
                    <a:pt x="1182013" y="233149"/>
                    <a:pt x="1125953" y="233149"/>
                  </a:cubicBezTo>
                  <a:cubicBezTo>
                    <a:pt x="1042338" y="233149"/>
                    <a:pt x="1000530" y="297597"/>
                    <a:pt x="1000530" y="378157"/>
                  </a:cubicBezTo>
                  <a:cubicBezTo>
                    <a:pt x="1000530" y="458716"/>
                    <a:pt x="1043288" y="523164"/>
                    <a:pt x="1125953" y="523164"/>
                  </a:cubicBezTo>
                  <a:cubicBezTo>
                    <a:pt x="1182963" y="523164"/>
                    <a:pt x="1225721" y="493784"/>
                    <a:pt x="1239023" y="446396"/>
                  </a:cubicBezTo>
                  <a:lnTo>
                    <a:pt x="1318838" y="446396"/>
                  </a:lnTo>
                  <a:cubicBezTo>
                    <a:pt x="1305535" y="534537"/>
                    <a:pt x="1230472" y="594246"/>
                    <a:pt x="1124052" y="594246"/>
                  </a:cubicBezTo>
                  <a:cubicBezTo>
                    <a:pt x="991028" y="593298"/>
                    <a:pt x="915965" y="492836"/>
                    <a:pt x="915965" y="378157"/>
                  </a:cubicBezTo>
                  <a:close/>
                  <a:moveTo>
                    <a:pt x="1345442" y="378157"/>
                  </a:moveTo>
                  <a:cubicBezTo>
                    <a:pt x="1345442" y="253052"/>
                    <a:pt x="1435709" y="163015"/>
                    <a:pt x="1561131" y="163015"/>
                  </a:cubicBezTo>
                  <a:cubicBezTo>
                    <a:pt x="1686554" y="163015"/>
                    <a:pt x="1776820" y="253052"/>
                    <a:pt x="1776820" y="378157"/>
                  </a:cubicBezTo>
                  <a:cubicBezTo>
                    <a:pt x="1776820" y="503261"/>
                    <a:pt x="1687504" y="593298"/>
                    <a:pt x="1561131" y="593298"/>
                  </a:cubicBezTo>
                  <a:cubicBezTo>
                    <a:pt x="1435709" y="593298"/>
                    <a:pt x="1345442" y="503261"/>
                    <a:pt x="1345442" y="378157"/>
                  </a:cubicBezTo>
                  <a:close/>
                  <a:moveTo>
                    <a:pt x="1694155" y="378157"/>
                  </a:moveTo>
                  <a:cubicBezTo>
                    <a:pt x="1694155" y="292858"/>
                    <a:pt x="1639996" y="233149"/>
                    <a:pt x="1561131" y="233149"/>
                  </a:cubicBezTo>
                  <a:cubicBezTo>
                    <a:pt x="1481317" y="233149"/>
                    <a:pt x="1427157" y="292858"/>
                    <a:pt x="1427157" y="378157"/>
                  </a:cubicBezTo>
                  <a:cubicBezTo>
                    <a:pt x="1427157" y="463455"/>
                    <a:pt x="1481317" y="523164"/>
                    <a:pt x="1561131" y="523164"/>
                  </a:cubicBezTo>
                  <a:cubicBezTo>
                    <a:pt x="1640945" y="523164"/>
                    <a:pt x="1694155" y="463455"/>
                    <a:pt x="1694155" y="378157"/>
                  </a:cubicBezTo>
                  <a:close/>
                </a:path>
              </a:pathLst>
            </a:custGeom>
            <a:solidFill>
              <a:srgbClr val="000000"/>
            </a:solidFill>
            <a:ln w="95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17" name="Graphic 13">
              <a:extLst>
                <a:ext uri="{FF2B5EF4-FFF2-40B4-BE49-F238E27FC236}">
                  <a16:creationId xmlns:a16="http://schemas.microsoft.com/office/drawing/2014/main" id="{E6684876-B18C-EC6E-D3F5-B2D2CC972387}"/>
                </a:ext>
              </a:extLst>
            </p:cNvPr>
            <p:cNvGrpSpPr/>
            <p:nvPr/>
          </p:nvGrpSpPr>
          <p:grpSpPr>
            <a:xfrm>
              <a:off x="4747707" y="3069425"/>
              <a:ext cx="739233" cy="721045"/>
              <a:chOff x="4747707" y="3069425"/>
              <a:chExt cx="739233" cy="721045"/>
            </a:xfrm>
          </p:grpSpPr>
          <p:grpSp>
            <p:nvGrpSpPr>
              <p:cNvPr id="18" name="Graphic 13">
                <a:extLst>
                  <a:ext uri="{FF2B5EF4-FFF2-40B4-BE49-F238E27FC236}">
                    <a16:creationId xmlns:a16="http://schemas.microsoft.com/office/drawing/2014/main" id="{77A7EF75-E35E-0AD2-530A-59B058CAEEF9}"/>
                  </a:ext>
                </a:extLst>
              </p:cNvPr>
              <p:cNvGrpSpPr/>
              <p:nvPr/>
            </p:nvGrpSpPr>
            <p:grpSpPr>
              <a:xfrm>
                <a:off x="4747707" y="3547470"/>
                <a:ext cx="739233" cy="243000"/>
                <a:chOff x="4747707" y="3547470"/>
                <a:chExt cx="739233" cy="243000"/>
              </a:xfrm>
            </p:grpSpPr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8CC39FDF-4DFE-C4B4-F561-F1C4E00DF109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739233" cy="243000"/>
                </a:xfrm>
                <a:custGeom>
                  <a:avLst/>
                  <a:gdLst>
                    <a:gd name="connsiteX0" fmla="*/ 333510 w 739233"/>
                    <a:gd name="connsiteY0" fmla="*/ 52127 h 243000"/>
                    <a:gd name="connsiteX1" fmla="*/ 306905 w 739233"/>
                    <a:gd name="connsiteY1" fmla="*/ 53075 h 243000"/>
                    <a:gd name="connsiteX2" fmla="*/ 306905 w 739233"/>
                    <a:gd name="connsiteY2" fmla="*/ 53075 h 243000"/>
                    <a:gd name="connsiteX3" fmla="*/ 288852 w 739233"/>
                    <a:gd name="connsiteY3" fmla="*/ 51179 h 243000"/>
                    <a:gd name="connsiteX4" fmla="*/ 0 w 739233"/>
                    <a:gd name="connsiteY4" fmla="*/ 0 h 243000"/>
                    <a:gd name="connsiteX5" fmla="*/ 0 w 739233"/>
                    <a:gd name="connsiteY5" fmla="*/ 107097 h 243000"/>
                    <a:gd name="connsiteX6" fmla="*/ 189084 w 739233"/>
                    <a:gd name="connsiteY6" fmla="*/ 224619 h 243000"/>
                    <a:gd name="connsiteX7" fmla="*/ 236593 w 739233"/>
                    <a:gd name="connsiteY7" fmla="*/ 241679 h 243000"/>
                    <a:gd name="connsiteX8" fmla="*/ 236593 w 739233"/>
                    <a:gd name="connsiteY8" fmla="*/ 241679 h 243000"/>
                    <a:gd name="connsiteX9" fmla="*/ 277450 w 739233"/>
                    <a:gd name="connsiteY9" fmla="*/ 240731 h 243000"/>
                    <a:gd name="connsiteX10" fmla="*/ 739233 w 739233"/>
                    <a:gd name="connsiteY10" fmla="*/ 148798 h 243000"/>
                    <a:gd name="connsiteX11" fmla="*/ 739233 w 739233"/>
                    <a:gd name="connsiteY11" fmla="*/ 6634 h 243000"/>
                    <a:gd name="connsiteX12" fmla="*/ 333510 w 739233"/>
                    <a:gd name="connsiteY12" fmla="*/ 52127 h 24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9233" h="243000">
                      <a:moveTo>
                        <a:pt x="333510" y="52127"/>
                      </a:moveTo>
                      <a:cubicBezTo>
                        <a:pt x="324959" y="53075"/>
                        <a:pt x="315457" y="53075"/>
                        <a:pt x="306905" y="53075"/>
                      </a:cubicBezTo>
                      <a:lnTo>
                        <a:pt x="306905" y="53075"/>
                      </a:lnTo>
                      <a:cubicBezTo>
                        <a:pt x="301204" y="53075"/>
                        <a:pt x="294553" y="52127"/>
                        <a:pt x="288852" y="51179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3337" y="234097"/>
                        <a:pt x="219490" y="239784"/>
                        <a:pt x="236593" y="241679"/>
                      </a:cubicBezTo>
                      <a:lnTo>
                        <a:pt x="236593" y="241679"/>
                      </a:lnTo>
                      <a:cubicBezTo>
                        <a:pt x="249895" y="243575"/>
                        <a:pt x="264148" y="243575"/>
                        <a:pt x="277450" y="240731"/>
                      </a:cubicBezTo>
                      <a:lnTo>
                        <a:pt x="739233" y="148798"/>
                      </a:lnTo>
                      <a:lnTo>
                        <a:pt x="739233" y="6634"/>
                      </a:lnTo>
                      <a:lnTo>
                        <a:pt x="333510" y="52127"/>
                      </a:lnTo>
                      <a:close/>
                    </a:path>
                  </a:pathLst>
                </a:custGeom>
                <a:solidFill>
                  <a:srgbClr val="FF444F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3D2AE42E-F59D-47C7-90BA-FBC01FBF5DF1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306905" cy="241679"/>
                </a:xfrm>
                <a:custGeom>
                  <a:avLst/>
                  <a:gdLst>
                    <a:gd name="connsiteX0" fmla="*/ 236593 w 306905"/>
                    <a:gd name="connsiteY0" fmla="*/ 241679 h 241679"/>
                    <a:gd name="connsiteX1" fmla="*/ 306905 w 306905"/>
                    <a:gd name="connsiteY1" fmla="*/ 52127 h 241679"/>
                    <a:gd name="connsiteX2" fmla="*/ 288852 w 306905"/>
                    <a:gd name="connsiteY2" fmla="*/ 50231 h 241679"/>
                    <a:gd name="connsiteX3" fmla="*/ 0 w 306905"/>
                    <a:gd name="connsiteY3" fmla="*/ 0 h 241679"/>
                    <a:gd name="connsiteX4" fmla="*/ 0 w 306905"/>
                    <a:gd name="connsiteY4" fmla="*/ 107097 h 241679"/>
                    <a:gd name="connsiteX5" fmla="*/ 189084 w 306905"/>
                    <a:gd name="connsiteY5" fmla="*/ 224619 h 241679"/>
                    <a:gd name="connsiteX6" fmla="*/ 236593 w 306905"/>
                    <a:gd name="connsiteY6" fmla="*/ 241679 h 24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6905" h="241679">
                      <a:moveTo>
                        <a:pt x="236593" y="241679"/>
                      </a:moveTo>
                      <a:lnTo>
                        <a:pt x="306905" y="52127"/>
                      </a:lnTo>
                      <a:cubicBezTo>
                        <a:pt x="301204" y="52127"/>
                        <a:pt x="294553" y="51179"/>
                        <a:pt x="288852" y="50231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4287" y="234097"/>
                        <a:pt x="219490" y="239784"/>
                        <a:pt x="236593" y="24167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1" name="Graphic 13">
                <a:extLst>
                  <a:ext uri="{FF2B5EF4-FFF2-40B4-BE49-F238E27FC236}">
                    <a16:creationId xmlns:a16="http://schemas.microsoft.com/office/drawing/2014/main" id="{8C80B322-F2BF-EE9E-8FD8-B2A9B8C23561}"/>
                  </a:ext>
                </a:extLst>
              </p:cNvPr>
              <p:cNvGrpSpPr/>
              <p:nvPr/>
            </p:nvGrpSpPr>
            <p:grpSpPr>
              <a:xfrm>
                <a:off x="4747707" y="3329485"/>
                <a:ext cx="738283" cy="201873"/>
                <a:chOff x="4747707" y="3329485"/>
                <a:chExt cx="738283" cy="201873"/>
              </a:xfrm>
            </p:grpSpPr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BEB219AC-531F-E968-AA4D-499949EB008B}"/>
                    </a:ext>
                  </a:extLst>
                </p:cNvPr>
                <p:cNvSpPr/>
                <p:nvPr/>
              </p:nvSpPr>
              <p:spPr>
                <a:xfrm>
                  <a:off x="4747707" y="3329485"/>
                  <a:ext cx="738283" cy="201873"/>
                </a:xfrm>
                <a:custGeom>
                  <a:avLst/>
                  <a:gdLst>
                    <a:gd name="connsiteX0" fmla="*/ 426627 w 738283"/>
                    <a:gd name="connsiteY0" fmla="*/ 948 h 201873"/>
                    <a:gd name="connsiteX1" fmla="*/ 406673 w 738283"/>
                    <a:gd name="connsiteY1" fmla="*/ 0 h 201873"/>
                    <a:gd name="connsiteX2" fmla="*/ 400022 w 738283"/>
                    <a:gd name="connsiteY2" fmla="*/ 0 h 201873"/>
                    <a:gd name="connsiteX3" fmla="*/ 0 w 738283"/>
                    <a:gd name="connsiteY3" fmla="*/ 36015 h 201873"/>
                    <a:gd name="connsiteX4" fmla="*/ 0 w 738283"/>
                    <a:gd name="connsiteY4" fmla="*/ 161119 h 201873"/>
                    <a:gd name="connsiteX5" fmla="*/ 312606 w 738283"/>
                    <a:gd name="connsiteY5" fmla="*/ 200925 h 201873"/>
                    <a:gd name="connsiteX6" fmla="*/ 331610 w 738283"/>
                    <a:gd name="connsiteY6" fmla="*/ 201873 h 201873"/>
                    <a:gd name="connsiteX7" fmla="*/ 331610 w 738283"/>
                    <a:gd name="connsiteY7" fmla="*/ 201873 h 201873"/>
                    <a:gd name="connsiteX8" fmla="*/ 338261 w 738283"/>
                    <a:gd name="connsiteY8" fmla="*/ 201873 h 201873"/>
                    <a:gd name="connsiteX9" fmla="*/ 738283 w 738283"/>
                    <a:gd name="connsiteY9" fmla="*/ 165858 h 201873"/>
                    <a:gd name="connsiteX10" fmla="*/ 738283 w 738283"/>
                    <a:gd name="connsiteY10" fmla="*/ 40754 h 201873"/>
                    <a:gd name="connsiteX11" fmla="*/ 426627 w 738283"/>
                    <a:gd name="connsiteY11" fmla="*/ 948 h 201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8283" h="201873">
                      <a:moveTo>
                        <a:pt x="426627" y="948"/>
                      </a:moveTo>
                      <a:cubicBezTo>
                        <a:pt x="419976" y="0"/>
                        <a:pt x="413324" y="0"/>
                        <a:pt x="406673" y="0"/>
                      </a:cubicBezTo>
                      <a:cubicBezTo>
                        <a:pt x="404773" y="0"/>
                        <a:pt x="401922" y="0"/>
                        <a:pt x="400022" y="0"/>
                      </a:cubicBezTo>
                      <a:lnTo>
                        <a:pt x="0" y="36015"/>
                      </a:lnTo>
                      <a:lnTo>
                        <a:pt x="0" y="161119"/>
                      </a:lnTo>
                      <a:lnTo>
                        <a:pt x="312606" y="200925"/>
                      </a:lnTo>
                      <a:cubicBezTo>
                        <a:pt x="319258" y="201873"/>
                        <a:pt x="325909" y="201873"/>
                        <a:pt x="331610" y="201873"/>
                      </a:cubicBezTo>
                      <a:lnTo>
                        <a:pt x="331610" y="201873"/>
                      </a:lnTo>
                      <a:cubicBezTo>
                        <a:pt x="333510" y="201873"/>
                        <a:pt x="336361" y="201873"/>
                        <a:pt x="338261" y="201873"/>
                      </a:cubicBezTo>
                      <a:lnTo>
                        <a:pt x="738283" y="165858"/>
                      </a:lnTo>
                      <a:lnTo>
                        <a:pt x="738283" y="40754"/>
                      </a:lnTo>
                      <a:lnTo>
                        <a:pt x="426627" y="948"/>
                      </a:lnTo>
                      <a:close/>
                    </a:path>
                  </a:pathLst>
                </a:custGeom>
                <a:solidFill>
                  <a:srgbClr val="FFBC2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87467C23-4409-2434-5CF1-16283F242699}"/>
                    </a:ext>
                  </a:extLst>
                </p:cNvPr>
                <p:cNvSpPr/>
                <p:nvPr/>
              </p:nvSpPr>
              <p:spPr>
                <a:xfrm>
                  <a:off x="4747707" y="3330432"/>
                  <a:ext cx="405723" cy="200925"/>
                </a:xfrm>
                <a:custGeom>
                  <a:avLst/>
                  <a:gdLst>
                    <a:gd name="connsiteX0" fmla="*/ 0 w 405723"/>
                    <a:gd name="connsiteY0" fmla="*/ 35067 h 200925"/>
                    <a:gd name="connsiteX1" fmla="*/ 0 w 405723"/>
                    <a:gd name="connsiteY1" fmla="*/ 160172 h 200925"/>
                    <a:gd name="connsiteX2" fmla="*/ 312606 w 405723"/>
                    <a:gd name="connsiteY2" fmla="*/ 199978 h 200925"/>
                    <a:gd name="connsiteX3" fmla="*/ 331610 w 405723"/>
                    <a:gd name="connsiteY3" fmla="*/ 200925 h 200925"/>
                    <a:gd name="connsiteX4" fmla="*/ 405723 w 405723"/>
                    <a:gd name="connsiteY4" fmla="*/ 0 h 200925"/>
                    <a:gd name="connsiteX5" fmla="*/ 399072 w 405723"/>
                    <a:gd name="connsiteY5" fmla="*/ 0 h 200925"/>
                    <a:gd name="connsiteX6" fmla="*/ 0 w 405723"/>
                    <a:gd name="connsiteY6" fmla="*/ 35067 h 200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05723" h="200925">
                      <a:moveTo>
                        <a:pt x="0" y="35067"/>
                      </a:moveTo>
                      <a:lnTo>
                        <a:pt x="0" y="160172"/>
                      </a:lnTo>
                      <a:lnTo>
                        <a:pt x="312606" y="199978"/>
                      </a:lnTo>
                      <a:cubicBezTo>
                        <a:pt x="319258" y="200925"/>
                        <a:pt x="325909" y="200925"/>
                        <a:pt x="331610" y="200925"/>
                      </a:cubicBezTo>
                      <a:lnTo>
                        <a:pt x="405723" y="0"/>
                      </a:lnTo>
                      <a:cubicBezTo>
                        <a:pt x="403823" y="0"/>
                        <a:pt x="400972" y="0"/>
                        <a:pt x="399072" y="0"/>
                      </a:cubicBezTo>
                      <a:lnTo>
                        <a:pt x="0" y="35067"/>
                      </a:lnTo>
                      <a:close/>
                    </a:path>
                  </a:pathLst>
                </a:custGeom>
                <a:solidFill>
                  <a:srgbClr val="FFB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4" name="Graphic 13">
                <a:extLst>
                  <a:ext uri="{FF2B5EF4-FFF2-40B4-BE49-F238E27FC236}">
                    <a16:creationId xmlns:a16="http://schemas.microsoft.com/office/drawing/2014/main" id="{48FE0A12-656D-EDD4-4701-BD7DEE34530D}"/>
                  </a:ext>
                </a:extLst>
              </p:cNvPr>
              <p:cNvGrpSpPr/>
              <p:nvPr/>
            </p:nvGrpSpPr>
            <p:grpSpPr>
              <a:xfrm>
                <a:off x="4747707" y="3069425"/>
                <a:ext cx="737332" cy="243000"/>
                <a:chOff x="4747707" y="3069425"/>
                <a:chExt cx="737332" cy="243000"/>
              </a:xfrm>
            </p:grpSpPr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77D98CEF-C3E8-D3AA-F4BB-C006A499B5B0}"/>
                    </a:ext>
                  </a:extLst>
                </p:cNvPr>
                <p:cNvSpPr/>
                <p:nvPr/>
              </p:nvSpPr>
              <p:spPr>
                <a:xfrm>
                  <a:off x="4747707" y="3070372"/>
                  <a:ext cx="737332" cy="242052"/>
                </a:xfrm>
                <a:custGeom>
                  <a:avLst/>
                  <a:gdLst>
                    <a:gd name="connsiteX0" fmla="*/ 550149 w 737332"/>
                    <a:gd name="connsiteY0" fmla="*/ 18381 h 242052"/>
                    <a:gd name="connsiteX1" fmla="*/ 502641 w 737332"/>
                    <a:gd name="connsiteY1" fmla="*/ 1321 h 242052"/>
                    <a:gd name="connsiteX2" fmla="*/ 502641 w 737332"/>
                    <a:gd name="connsiteY2" fmla="*/ 1321 h 242052"/>
                    <a:gd name="connsiteX3" fmla="*/ 461783 w 737332"/>
                    <a:gd name="connsiteY3" fmla="*/ 2269 h 242052"/>
                    <a:gd name="connsiteX4" fmla="*/ 0 w 737332"/>
                    <a:gd name="connsiteY4" fmla="*/ 94202 h 242052"/>
                    <a:gd name="connsiteX5" fmla="*/ 0 w 737332"/>
                    <a:gd name="connsiteY5" fmla="*/ 236366 h 242052"/>
                    <a:gd name="connsiteX6" fmla="*/ 405723 w 737332"/>
                    <a:gd name="connsiteY6" fmla="*/ 190873 h 242052"/>
                    <a:gd name="connsiteX7" fmla="*/ 422826 w 737332"/>
                    <a:gd name="connsiteY7" fmla="*/ 189926 h 242052"/>
                    <a:gd name="connsiteX8" fmla="*/ 431378 w 737332"/>
                    <a:gd name="connsiteY8" fmla="*/ 189926 h 242052"/>
                    <a:gd name="connsiteX9" fmla="*/ 431378 w 737332"/>
                    <a:gd name="connsiteY9" fmla="*/ 189926 h 242052"/>
                    <a:gd name="connsiteX10" fmla="*/ 449431 w 737332"/>
                    <a:gd name="connsiteY10" fmla="*/ 191821 h 242052"/>
                    <a:gd name="connsiteX11" fmla="*/ 737333 w 737332"/>
                    <a:gd name="connsiteY11" fmla="*/ 242052 h 242052"/>
                    <a:gd name="connsiteX12" fmla="*/ 737333 w 737332"/>
                    <a:gd name="connsiteY12" fmla="*/ 135903 h 242052"/>
                    <a:gd name="connsiteX13" fmla="*/ 550149 w 737332"/>
                    <a:gd name="connsiteY13" fmla="*/ 18381 h 242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37332" h="242052">
                      <a:moveTo>
                        <a:pt x="550149" y="18381"/>
                      </a:moveTo>
                      <a:cubicBezTo>
                        <a:pt x="535897" y="8903"/>
                        <a:pt x="519744" y="3217"/>
                        <a:pt x="502641" y="1321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1424" y="189926"/>
                        <a:pt x="417125" y="189926"/>
                        <a:pt x="422826" y="189926"/>
                      </a:cubicBezTo>
                      <a:cubicBezTo>
                        <a:pt x="425677" y="189926"/>
                        <a:pt x="428527" y="189926"/>
                        <a:pt x="431378" y="189926"/>
                      </a:cubicBezTo>
                      <a:lnTo>
                        <a:pt x="431378" y="189926"/>
                      </a:lnTo>
                      <a:cubicBezTo>
                        <a:pt x="438029" y="189926"/>
                        <a:pt x="443730" y="190873"/>
                        <a:pt x="449431" y="191821"/>
                      </a:cubicBezTo>
                      <a:lnTo>
                        <a:pt x="737333" y="242052"/>
                      </a:lnTo>
                      <a:lnTo>
                        <a:pt x="737333" y="135903"/>
                      </a:lnTo>
                      <a:lnTo>
                        <a:pt x="550149" y="18381"/>
                      </a:lnTo>
                      <a:close/>
                    </a:path>
                  </a:pathLst>
                </a:custGeom>
                <a:solidFill>
                  <a:srgbClr val="0080E7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40DF33DB-858D-5DA5-C9F5-3720252DB6FF}"/>
                    </a:ext>
                  </a:extLst>
                </p:cNvPr>
                <p:cNvSpPr/>
                <p:nvPr/>
              </p:nvSpPr>
              <p:spPr>
                <a:xfrm>
                  <a:off x="4747707" y="3069425"/>
                  <a:ext cx="502640" cy="236365"/>
                </a:xfrm>
                <a:custGeom>
                  <a:avLst/>
                  <a:gdLst>
                    <a:gd name="connsiteX0" fmla="*/ 423776 w 502640"/>
                    <a:gd name="connsiteY0" fmla="*/ 190873 h 236365"/>
                    <a:gd name="connsiteX1" fmla="*/ 432328 w 502640"/>
                    <a:gd name="connsiteY1" fmla="*/ 190873 h 236365"/>
                    <a:gd name="connsiteX2" fmla="*/ 502641 w 502640"/>
                    <a:gd name="connsiteY2" fmla="*/ 1321 h 236365"/>
                    <a:gd name="connsiteX3" fmla="*/ 461783 w 502640"/>
                    <a:gd name="connsiteY3" fmla="*/ 2269 h 236365"/>
                    <a:gd name="connsiteX4" fmla="*/ 0 w 502640"/>
                    <a:gd name="connsiteY4" fmla="*/ 94202 h 236365"/>
                    <a:gd name="connsiteX5" fmla="*/ 0 w 502640"/>
                    <a:gd name="connsiteY5" fmla="*/ 236366 h 236365"/>
                    <a:gd name="connsiteX6" fmla="*/ 405723 w 502640"/>
                    <a:gd name="connsiteY6" fmla="*/ 190873 h 236365"/>
                    <a:gd name="connsiteX7" fmla="*/ 423776 w 502640"/>
                    <a:gd name="connsiteY7" fmla="*/ 190873 h 23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2640" h="236365">
                      <a:moveTo>
                        <a:pt x="423776" y="190873"/>
                      </a:moveTo>
                      <a:cubicBezTo>
                        <a:pt x="426627" y="190873"/>
                        <a:pt x="429477" y="190873"/>
                        <a:pt x="432328" y="190873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2374" y="190873"/>
                        <a:pt x="418075" y="190873"/>
                        <a:pt x="423776" y="190873"/>
                      </a:cubicBezTo>
                      <a:close/>
                    </a:path>
                  </a:pathLst>
                </a:custGeom>
                <a:solidFill>
                  <a:srgbClr val="006CEA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A269256C-46CA-786C-89BC-977404234F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3525" y="3536950"/>
            <a:ext cx="5724525" cy="266382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400"/>
            </a:lvl1pPr>
            <a:lvl2pPr marL="4572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Add contact info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C39ADF0-59B7-0FE2-E630-B665D652435D}"/>
              </a:ext>
            </a:extLst>
          </p:cNvPr>
          <p:cNvGrpSpPr/>
          <p:nvPr userDrawn="1"/>
        </p:nvGrpSpPr>
        <p:grpSpPr>
          <a:xfrm>
            <a:off x="12294552" y="0"/>
            <a:ext cx="1681523" cy="3171374"/>
            <a:chOff x="12395260" y="-69251"/>
            <a:chExt cx="1681523" cy="3171374"/>
          </a:xfrm>
        </p:grpSpPr>
        <p:sp>
          <p:nvSpPr>
            <p:cNvPr id="13" name="textruta 15">
              <a:extLst>
                <a:ext uri="{FF2B5EF4-FFF2-40B4-BE49-F238E27FC236}">
                  <a16:creationId xmlns:a16="http://schemas.microsoft.com/office/drawing/2014/main" id="{B9122F15-B67A-0CEE-2018-C25C25C74ACA}"/>
                </a:ext>
              </a:extLst>
            </p:cNvPr>
            <p:cNvSpPr txBox="1"/>
            <p:nvPr userDrawn="1"/>
          </p:nvSpPr>
          <p:spPr>
            <a:xfrm>
              <a:off x="12395260" y="-69251"/>
              <a:ext cx="1681523" cy="317137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tIns="108000" rtlCol="0" anchor="t" anchorCtr="0">
              <a:noAutofit/>
            </a:bodyPr>
            <a:lstStyle/>
            <a:p>
              <a:pPr algn="ctr"/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 change the color of the </a:t>
              </a:r>
              <a:r>
                <a:rPr lang="en-US" sz="900" baseline="0" noProof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Secolines</a:t>
              </a: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right click outside work area, choose </a:t>
              </a:r>
              <a:r>
                <a:rPr lang="en-US" sz="900" b="1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Format Background </a:t>
              </a: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from context menu and choose </a:t>
              </a:r>
              <a:r>
                <a:rPr lang="en-US" sz="900" b="1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Solid fill</a:t>
              </a: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b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 </a:t>
              </a:r>
              <a:r>
                <a:rPr lang="en-US" sz="900" b="1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Blue, Yellow or Red</a:t>
              </a:r>
            </a:p>
            <a:p>
              <a:pPr algn="ctr"/>
              <a:r>
                <a:rPr lang="en-US" sz="900" b="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(only the marked colors below)</a:t>
              </a: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4469C0B-8AAE-0B17-6FB5-874109E2010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488044" y="1391449"/>
              <a:ext cx="1495955" cy="1636935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0AA8D6E-DFD0-E049-128A-82127DB98F15}"/>
                </a:ext>
              </a:extLst>
            </p:cNvPr>
            <p:cNvSpPr/>
            <p:nvPr userDrawn="1"/>
          </p:nvSpPr>
          <p:spPr>
            <a:xfrm>
              <a:off x="13057974" y="1580970"/>
              <a:ext cx="470019" cy="177741"/>
            </a:xfrm>
            <a:prstGeom prst="rect">
              <a:avLst/>
            </a:prstGeom>
            <a:noFill/>
            <a:ln w="254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11345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fety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34C943-A2A6-2091-E35E-439127408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CC678D-4683-5447-B3D7-1F2AB14B7B60}" type="datetime1">
              <a:rPr lang="sv-SE" smtClean="0"/>
              <a:t>2024-02-23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B722F9-A3EB-9E64-15E4-A5C8095DD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FF33E7-E352-C856-4D6A-64EE25E24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8CA23B-50AA-4D6A-C4D7-E6E3EE43D4B5}"/>
              </a:ext>
            </a:extLst>
          </p:cNvPr>
          <p:cNvSpPr txBox="1"/>
          <p:nvPr userDrawn="1"/>
        </p:nvSpPr>
        <p:spPr>
          <a:xfrm>
            <a:off x="263526" y="1588679"/>
            <a:ext cx="5940424" cy="37511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System Font Regular"/>
              <a:buNone/>
              <a:tabLst/>
              <a:defRPr/>
            </a:pPr>
            <a:r>
              <a:rPr lang="en-US" sz="8000">
                <a:solidFill>
                  <a:schemeClr val="bg1"/>
                </a:solidFill>
                <a:effectLst/>
                <a:latin typeface="+mj-lt"/>
              </a:rPr>
              <a:t>Your safety and health </a:t>
            </a:r>
            <a:br>
              <a:rPr lang="en-US" sz="8000">
                <a:solidFill>
                  <a:schemeClr val="bg1"/>
                </a:solidFill>
                <a:effectLst/>
                <a:latin typeface="+mj-lt"/>
              </a:rPr>
            </a:br>
            <a:r>
              <a:rPr lang="en-US" sz="8000">
                <a:solidFill>
                  <a:schemeClr val="bg1"/>
                </a:solidFill>
                <a:effectLst/>
                <a:latin typeface="+mj-lt"/>
              </a:rPr>
              <a:t>is our priority</a:t>
            </a:r>
          </a:p>
        </p:txBody>
      </p:sp>
      <p:grpSp>
        <p:nvGrpSpPr>
          <p:cNvPr id="7" name="Icon">
            <a:extLst>
              <a:ext uri="{FF2B5EF4-FFF2-40B4-BE49-F238E27FC236}">
                <a16:creationId xmlns:a16="http://schemas.microsoft.com/office/drawing/2014/main" id="{3DFCB1FF-12B1-8A86-5433-1F201D4AF66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82416495-02E6-9ACD-8FE8-0B60DC56FC6C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7CD5C3AA-6D9D-05FF-F1F9-3F0AEAE91458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3B623E90-D7F1-ADD4-CE16-27EEDCE1CDF1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aphic 13">
              <a:extLst>
                <a:ext uri="{FF2B5EF4-FFF2-40B4-BE49-F238E27FC236}">
                  <a16:creationId xmlns:a16="http://schemas.microsoft.com/office/drawing/2014/main" id="{FE7DC728-5DE6-B23F-EFA2-BAB3FA34374D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B5D8DB72-0AE3-C0CF-F792-A84A7719BFF8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ACFF8568-477B-4FA2-3EAD-9E11FCB858D7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A214D86E-2D9D-F8FD-04EF-9C95E4F2E643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147C034A-ACF1-BF4F-5213-9AC9FA463C0B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FB6BC501-FBF2-86C0-A589-623B5BD39D2D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4B61F9A9-75FD-3D83-BB6F-3E9C3DF24557}"/>
              </a:ext>
            </a:extLst>
          </p:cNvPr>
          <p:cNvSpPr/>
          <p:nvPr userDrawn="1"/>
        </p:nvSpPr>
        <p:spPr>
          <a:xfrm>
            <a:off x="5485996" y="1952625"/>
            <a:ext cx="36000" cy="73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715CCFB-64DE-5613-A53C-B04E2ABE7813}"/>
              </a:ext>
            </a:extLst>
          </p:cNvPr>
          <p:cNvSpPr txBox="1"/>
          <p:nvPr userDrawn="1"/>
        </p:nvSpPr>
        <p:spPr>
          <a:xfrm>
            <a:off x="5578199" y="1908672"/>
            <a:ext cx="3448037" cy="6444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>
                <a:solidFill>
                  <a:schemeClr val="bg1"/>
                </a:solidFill>
              </a:rPr>
              <a:t>Alarm</a:t>
            </a:r>
          </a:p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/>
                </a:solidFill>
              </a:rPr>
              <a:t>Emergency Exit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>
                <a:solidFill>
                  <a:schemeClr val="bg1"/>
                </a:solidFill>
              </a:rPr>
              <a:t>Assembly Point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419CE0-71C3-C86F-92E5-C805C7F667C3}"/>
              </a:ext>
            </a:extLst>
          </p:cNvPr>
          <p:cNvSpPr/>
          <p:nvPr userDrawn="1"/>
        </p:nvSpPr>
        <p:spPr>
          <a:xfrm>
            <a:off x="5140831" y="3046433"/>
            <a:ext cx="36000" cy="736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E7E5CF3-95CA-4D5A-C67E-F5BC7381DAA5}"/>
              </a:ext>
            </a:extLst>
          </p:cNvPr>
          <p:cNvSpPr txBox="1"/>
          <p:nvPr userDrawn="1"/>
        </p:nvSpPr>
        <p:spPr>
          <a:xfrm>
            <a:off x="5233034" y="3002480"/>
            <a:ext cx="4375093" cy="6444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/>
                </a:solidFill>
              </a:rPr>
              <a:t>First Aid Kit</a:t>
            </a:r>
          </a:p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/>
                </a:solidFill>
              </a:rPr>
              <a:t>Emergency Number</a:t>
            </a:r>
          </a:p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/>
                </a:solidFill>
              </a:rPr>
              <a:t>Protective Equipment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0F2D141-C80F-34E5-6CAA-CC9CFBD58B69}"/>
              </a:ext>
            </a:extLst>
          </p:cNvPr>
          <p:cNvSpPr/>
          <p:nvPr userDrawn="1"/>
        </p:nvSpPr>
        <p:spPr>
          <a:xfrm>
            <a:off x="6262735" y="4154107"/>
            <a:ext cx="36000" cy="736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CA909F-A67F-3581-5ECB-CEBB21A63C4E}"/>
              </a:ext>
            </a:extLst>
          </p:cNvPr>
          <p:cNvSpPr txBox="1"/>
          <p:nvPr userDrawn="1"/>
        </p:nvSpPr>
        <p:spPr>
          <a:xfrm>
            <a:off x="6354938" y="4112752"/>
            <a:ext cx="1937365" cy="42287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/>
                </a:solidFill>
              </a:rPr>
              <a:t>Psychological Safety</a:t>
            </a:r>
          </a:p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/>
                </a:solidFill>
              </a:rPr>
              <a:t>Health &amp; Well-Being</a:t>
            </a:r>
          </a:p>
        </p:txBody>
      </p:sp>
    </p:spTree>
    <p:extLst>
      <p:ext uri="{BB962C8B-B14F-4D97-AF65-F5344CB8AC3E}">
        <p14:creationId xmlns:p14="http://schemas.microsoft.com/office/powerpoint/2010/main" val="25819648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 1/2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1101599"/>
            <a:ext cx="5724525" cy="1248493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5724525" cy="2879725"/>
          </a:xfrm>
        </p:spPr>
        <p:txBody>
          <a:bodyPr numCol="1" spcCol="216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presentation title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50" y="0"/>
            <a:ext cx="5988049" cy="6858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CB815056-EB15-7F40-901E-5549B34D5F83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53546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 1/3 picture on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1101599"/>
            <a:ext cx="5724525" cy="1248493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7704138" cy="2879725"/>
          </a:xfrm>
        </p:spPr>
        <p:txBody>
          <a:bodyPr numCol="2" spcCol="216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presentation title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83562" y="0"/>
            <a:ext cx="4008437" cy="6858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02703525-D7B6-3F49-8536-9D0C977FCE40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80537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slide 1/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A6C6CF4C-14AB-91F6-94C0-85557D3BA82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" y="0"/>
            <a:ext cx="12191999" cy="6858000"/>
          </a:xfrm>
          <a:custGeom>
            <a:avLst/>
            <a:gdLst>
              <a:gd name="connsiteX0" fmla="*/ 262799 w 12191999"/>
              <a:gd name="connsiteY0" fmla="*/ 432260 h 6858000"/>
              <a:gd name="connsiteX1" fmla="*/ 262799 w 12191999"/>
              <a:gd name="connsiteY1" fmla="*/ 470225 h 6858000"/>
              <a:gd name="connsiteX2" fmla="*/ 329827 w 12191999"/>
              <a:gd name="connsiteY2" fmla="*/ 511885 h 6858000"/>
              <a:gd name="connsiteX3" fmla="*/ 346668 w 12191999"/>
              <a:gd name="connsiteY3" fmla="*/ 517932 h 6858000"/>
              <a:gd name="connsiteX4" fmla="*/ 361151 w 12191999"/>
              <a:gd name="connsiteY4" fmla="*/ 517596 h 6858000"/>
              <a:gd name="connsiteX5" fmla="*/ 524847 w 12191999"/>
              <a:gd name="connsiteY5" fmla="*/ 485007 h 6858000"/>
              <a:gd name="connsiteX6" fmla="*/ 524847 w 12191999"/>
              <a:gd name="connsiteY6" fmla="*/ 434612 h 6858000"/>
              <a:gd name="connsiteX7" fmla="*/ 381024 w 12191999"/>
              <a:gd name="connsiteY7" fmla="*/ 450739 h 6858000"/>
              <a:gd name="connsiteX8" fmla="*/ 371593 w 12191999"/>
              <a:gd name="connsiteY8" fmla="*/ 451075 h 6858000"/>
              <a:gd name="connsiteX9" fmla="*/ 365193 w 12191999"/>
              <a:gd name="connsiteY9" fmla="*/ 450403 h 6858000"/>
              <a:gd name="connsiteX10" fmla="*/ 404601 w 12191999"/>
              <a:gd name="connsiteY10" fmla="*/ 354988 h 6858000"/>
              <a:gd name="connsiteX11" fmla="*/ 262799 w 12191999"/>
              <a:gd name="connsiteY11" fmla="*/ 367755 h 6858000"/>
              <a:gd name="connsiteX12" fmla="*/ 262799 w 12191999"/>
              <a:gd name="connsiteY12" fmla="*/ 412103 h 6858000"/>
              <a:gd name="connsiteX13" fmla="*/ 373613 w 12191999"/>
              <a:gd name="connsiteY13" fmla="*/ 426213 h 6858000"/>
              <a:gd name="connsiteX14" fmla="*/ 380350 w 12191999"/>
              <a:gd name="connsiteY14" fmla="*/ 426549 h 6858000"/>
              <a:gd name="connsiteX15" fmla="*/ 382708 w 12191999"/>
              <a:gd name="connsiteY15" fmla="*/ 426549 h 6858000"/>
              <a:gd name="connsiteX16" fmla="*/ 524509 w 12191999"/>
              <a:gd name="connsiteY16" fmla="*/ 413782 h 6858000"/>
              <a:gd name="connsiteX17" fmla="*/ 524509 w 12191999"/>
              <a:gd name="connsiteY17" fmla="*/ 369435 h 6858000"/>
              <a:gd name="connsiteX18" fmla="*/ 414032 w 12191999"/>
              <a:gd name="connsiteY18" fmla="*/ 355324 h 6858000"/>
              <a:gd name="connsiteX19" fmla="*/ 406959 w 12191999"/>
              <a:gd name="connsiteY19" fmla="*/ 354988 h 6858000"/>
              <a:gd name="connsiteX20" fmla="*/ 404601 w 12191999"/>
              <a:gd name="connsiteY20" fmla="*/ 354988 h 6858000"/>
              <a:gd name="connsiteX21" fmla="*/ 440978 w 12191999"/>
              <a:gd name="connsiteY21" fmla="*/ 263604 h 6858000"/>
              <a:gd name="connsiteX22" fmla="*/ 426494 w 12191999"/>
              <a:gd name="connsiteY22" fmla="*/ 263940 h 6858000"/>
              <a:gd name="connsiteX23" fmla="*/ 262799 w 12191999"/>
              <a:gd name="connsiteY23" fmla="*/ 296529 h 6858000"/>
              <a:gd name="connsiteX24" fmla="*/ 262799 w 12191999"/>
              <a:gd name="connsiteY24" fmla="*/ 346925 h 6858000"/>
              <a:gd name="connsiteX25" fmla="*/ 406622 w 12191999"/>
              <a:gd name="connsiteY25" fmla="*/ 330798 h 6858000"/>
              <a:gd name="connsiteX26" fmla="*/ 412685 w 12191999"/>
              <a:gd name="connsiteY26" fmla="*/ 330462 h 6858000"/>
              <a:gd name="connsiteX27" fmla="*/ 415716 w 12191999"/>
              <a:gd name="connsiteY27" fmla="*/ 330462 h 6858000"/>
              <a:gd name="connsiteX28" fmla="*/ 422116 w 12191999"/>
              <a:gd name="connsiteY28" fmla="*/ 331134 h 6858000"/>
              <a:gd name="connsiteX29" fmla="*/ 524172 w 12191999"/>
              <a:gd name="connsiteY29" fmla="*/ 348940 h 6858000"/>
              <a:gd name="connsiteX30" fmla="*/ 524172 w 12191999"/>
              <a:gd name="connsiteY30" fmla="*/ 311312 h 6858000"/>
              <a:gd name="connsiteX31" fmla="*/ 457819 w 12191999"/>
              <a:gd name="connsiteY31" fmla="*/ 269652 h 6858000"/>
              <a:gd name="connsiteX32" fmla="*/ 440978 w 12191999"/>
              <a:gd name="connsiteY32" fmla="*/ 263604 h 6858000"/>
              <a:gd name="connsiteX33" fmla="*/ 0 w 12191999"/>
              <a:gd name="connsiteY33" fmla="*/ 0 h 6858000"/>
              <a:gd name="connsiteX34" fmla="*/ 12191999 w 12191999"/>
              <a:gd name="connsiteY34" fmla="*/ 0 h 6858000"/>
              <a:gd name="connsiteX35" fmla="*/ 12191999 w 12191999"/>
              <a:gd name="connsiteY35" fmla="*/ 6858000 h 6858000"/>
              <a:gd name="connsiteX36" fmla="*/ 0 w 12191999"/>
              <a:gd name="connsiteY3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2191999" h="6858000">
                <a:moveTo>
                  <a:pt x="262799" y="432260"/>
                </a:moveTo>
                <a:lnTo>
                  <a:pt x="262799" y="470225"/>
                </a:lnTo>
                <a:lnTo>
                  <a:pt x="329827" y="511885"/>
                </a:lnTo>
                <a:cubicBezTo>
                  <a:pt x="334880" y="515244"/>
                  <a:pt x="340605" y="517260"/>
                  <a:pt x="346668" y="517932"/>
                </a:cubicBezTo>
                <a:cubicBezTo>
                  <a:pt x="351384" y="518604"/>
                  <a:pt x="356436" y="518604"/>
                  <a:pt x="361151" y="517596"/>
                </a:cubicBezTo>
                <a:lnTo>
                  <a:pt x="524847" y="485007"/>
                </a:lnTo>
                <a:lnTo>
                  <a:pt x="524847" y="434612"/>
                </a:lnTo>
                <a:lnTo>
                  <a:pt x="381024" y="450739"/>
                </a:lnTo>
                <a:cubicBezTo>
                  <a:pt x="377993" y="451075"/>
                  <a:pt x="374624" y="451075"/>
                  <a:pt x="371593" y="451075"/>
                </a:cubicBezTo>
                <a:cubicBezTo>
                  <a:pt x="369572" y="451075"/>
                  <a:pt x="367214" y="450739"/>
                  <a:pt x="365193" y="450403"/>
                </a:cubicBezTo>
                <a:close/>
                <a:moveTo>
                  <a:pt x="404601" y="354988"/>
                </a:moveTo>
                <a:lnTo>
                  <a:pt x="262799" y="367755"/>
                </a:lnTo>
                <a:lnTo>
                  <a:pt x="262799" y="412103"/>
                </a:lnTo>
                <a:lnTo>
                  <a:pt x="373613" y="426213"/>
                </a:lnTo>
                <a:cubicBezTo>
                  <a:pt x="375972" y="426549"/>
                  <a:pt x="378329" y="426549"/>
                  <a:pt x="380350" y="426549"/>
                </a:cubicBezTo>
                <a:cubicBezTo>
                  <a:pt x="381024" y="426549"/>
                  <a:pt x="382034" y="426549"/>
                  <a:pt x="382708" y="426549"/>
                </a:cubicBezTo>
                <a:lnTo>
                  <a:pt x="524509" y="413782"/>
                </a:lnTo>
                <a:lnTo>
                  <a:pt x="524509" y="369435"/>
                </a:lnTo>
                <a:lnTo>
                  <a:pt x="414032" y="355324"/>
                </a:lnTo>
                <a:cubicBezTo>
                  <a:pt x="411674" y="354988"/>
                  <a:pt x="409316" y="354988"/>
                  <a:pt x="406959" y="354988"/>
                </a:cubicBezTo>
                <a:cubicBezTo>
                  <a:pt x="406285" y="354988"/>
                  <a:pt x="405275" y="354988"/>
                  <a:pt x="404601" y="354988"/>
                </a:cubicBezTo>
                <a:close/>
                <a:moveTo>
                  <a:pt x="440978" y="263604"/>
                </a:moveTo>
                <a:cubicBezTo>
                  <a:pt x="436262" y="262933"/>
                  <a:pt x="431210" y="262933"/>
                  <a:pt x="426494" y="263940"/>
                </a:cubicBezTo>
                <a:lnTo>
                  <a:pt x="262799" y="296529"/>
                </a:lnTo>
                <a:lnTo>
                  <a:pt x="262799" y="346925"/>
                </a:lnTo>
                <a:lnTo>
                  <a:pt x="406622" y="330798"/>
                </a:lnTo>
                <a:cubicBezTo>
                  <a:pt x="408643" y="330462"/>
                  <a:pt x="410664" y="330462"/>
                  <a:pt x="412685" y="330462"/>
                </a:cubicBezTo>
                <a:cubicBezTo>
                  <a:pt x="413695" y="330462"/>
                  <a:pt x="414706" y="330462"/>
                  <a:pt x="415716" y="330462"/>
                </a:cubicBezTo>
                <a:cubicBezTo>
                  <a:pt x="418074" y="330462"/>
                  <a:pt x="420095" y="330798"/>
                  <a:pt x="422116" y="331134"/>
                </a:cubicBezTo>
                <a:lnTo>
                  <a:pt x="524172" y="348940"/>
                </a:lnTo>
                <a:lnTo>
                  <a:pt x="524172" y="311312"/>
                </a:lnTo>
                <a:lnTo>
                  <a:pt x="457819" y="269652"/>
                </a:lnTo>
                <a:cubicBezTo>
                  <a:pt x="452767" y="266292"/>
                  <a:pt x="447041" y="264277"/>
                  <a:pt x="440978" y="263604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72000"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A88CE492-49B1-3A9E-DA6C-E8DC31AE28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3525" y="1809000"/>
            <a:ext cx="7704138" cy="3240000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None/>
              <a:defRPr sz="4800">
                <a:solidFill>
                  <a:schemeClr val="tx1"/>
                </a:solidFill>
              </a:defRPr>
            </a:lvl1pPr>
            <a:lvl2pPr marL="228600" indent="-220663">
              <a:lnSpc>
                <a:spcPct val="90000"/>
              </a:lnSpc>
              <a:spcAft>
                <a:spcPts val="1600"/>
              </a:spcAft>
              <a:tabLst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Click to add a quote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D88D7A9C-C656-8D4F-9040-CAB72AD6BC2F}" type="datetime1">
              <a:rPr lang="sv-SE" smtClean="0"/>
              <a:pPr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Icon">
            <a:extLst>
              <a:ext uri="{FF2B5EF4-FFF2-40B4-BE49-F238E27FC236}">
                <a16:creationId xmlns:a16="http://schemas.microsoft.com/office/drawing/2014/main" id="{91F3AE7C-7B52-FD5B-26E3-83C6E2617C8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E20533DD-9B54-C33C-B1F7-6B96D499887D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23E09287-FA20-D552-063F-81C568EC803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62F0AC14-94C4-3359-718E-FB4DE83D3FA6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7BA5A162-EE57-B436-0900-3AA3B985C36B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45CC022F-DC3C-AD31-2AEE-DB5504680352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46979E83-23C0-E023-0800-68B6DE1DAD91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80F2CB1-32FC-FB03-12A9-FF63975E935D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DC4AFE40-A533-4DFB-0DB3-88509DEF5CF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E48B6F15-CF09-A9D2-4C4B-59CFCDF15BDE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8" name="textruta 5">
            <a:extLst>
              <a:ext uri="{FF2B5EF4-FFF2-40B4-BE49-F238E27FC236}">
                <a16:creationId xmlns:a16="http://schemas.microsoft.com/office/drawing/2014/main" id="{6DD18B78-EBC2-49CF-832D-CDD52018B4A9}"/>
              </a:ext>
            </a:extLst>
          </p:cNvPr>
          <p:cNvSpPr txBox="1"/>
          <p:nvPr userDrawn="1"/>
        </p:nvSpPr>
        <p:spPr>
          <a:xfrm>
            <a:off x="12294000" y="1693682"/>
            <a:ext cx="1681523" cy="784830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the textboxes disappear after adding or changing </a:t>
            </a:r>
            <a:br>
              <a: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picture, </a:t>
            </a:r>
            <a:r>
              <a:rPr lang="en-US" sz="900" b="1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 click the picture </a:t>
            </a:r>
            <a:r>
              <a: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use – </a:t>
            </a:r>
            <a:r>
              <a:rPr lang="en-US" sz="900" b="1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900" b="1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 </a:t>
            </a:r>
            <a:br>
              <a:rPr lang="en-US" sz="900" b="1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900" b="1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back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11AFD02-F3C3-0B1E-C363-25C8B0FA9EB9}"/>
              </a:ext>
            </a:extLst>
          </p:cNvPr>
          <p:cNvGrpSpPr/>
          <p:nvPr userDrawn="1"/>
        </p:nvGrpSpPr>
        <p:grpSpPr>
          <a:xfrm>
            <a:off x="12293999" y="0"/>
            <a:ext cx="1681523" cy="1601250"/>
            <a:chOff x="12395260" y="4292900"/>
            <a:chExt cx="1681523" cy="1601250"/>
          </a:xfrm>
        </p:grpSpPr>
        <p:sp>
          <p:nvSpPr>
            <p:cNvPr id="7" name="textruta 11">
              <a:extLst>
                <a:ext uri="{FF2B5EF4-FFF2-40B4-BE49-F238E27FC236}">
                  <a16:creationId xmlns:a16="http://schemas.microsoft.com/office/drawing/2014/main" id="{3BF50512-4FB8-2E06-8526-D5485C520AAA}"/>
                </a:ext>
              </a:extLst>
            </p:cNvPr>
            <p:cNvSpPr txBox="1"/>
            <p:nvPr userDrawn="1"/>
          </p:nvSpPr>
          <p:spPr>
            <a:xfrm>
              <a:off x="12395260" y="4292900"/>
              <a:ext cx="1681523" cy="1601250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To add the </a:t>
              </a:r>
              <a:r>
                <a:rPr lang="en-US" sz="900" b="1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name of the author</a:t>
              </a: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 after your quotation, use this feature to switch </a:t>
              </a:r>
              <a:b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to a smaller font.</a:t>
              </a: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B207B38-F064-7803-6EE9-30FF2507620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2"/>
            <a:stretch/>
          </p:blipFill>
          <p:spPr>
            <a:xfrm>
              <a:off x="12522649" y="5058609"/>
              <a:ext cx="1422121" cy="721417"/>
            </a:xfrm>
            <a:prstGeom prst="rect">
              <a:avLst/>
            </a:prstGeom>
            <a:ln w="9525">
              <a:solidFill>
                <a:schemeClr val="tx2"/>
              </a:solidFill>
            </a:ln>
          </p:spPr>
        </p:pic>
        <p:sp>
          <p:nvSpPr>
            <p:cNvPr id="12" name="Oval 4">
              <a:extLst>
                <a:ext uri="{FF2B5EF4-FFF2-40B4-BE49-F238E27FC236}">
                  <a16:creationId xmlns:a16="http://schemas.microsoft.com/office/drawing/2014/main" id="{AE85ECB0-0905-2393-C003-825640B3D30B}"/>
                </a:ext>
              </a:extLst>
            </p:cNvPr>
            <p:cNvSpPr/>
            <p:nvPr userDrawn="1"/>
          </p:nvSpPr>
          <p:spPr>
            <a:xfrm>
              <a:off x="13194299" y="5281906"/>
              <a:ext cx="282818" cy="282818"/>
            </a:xfrm>
            <a:prstGeom prst="ellipse">
              <a:avLst/>
            </a:prstGeom>
            <a:solidFill>
              <a:schemeClr val="bg1">
                <a:lumMod val="95000"/>
                <a:alpha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>
                <a:latin typeface="+mn-lt"/>
              </a:endParaRPr>
            </a:p>
          </p:txBody>
        </p:sp>
        <p:cxnSp>
          <p:nvCxnSpPr>
            <p:cNvPr id="14" name="Connector: Elbow 131">
              <a:extLst>
                <a:ext uri="{FF2B5EF4-FFF2-40B4-BE49-F238E27FC236}">
                  <a16:creationId xmlns:a16="http://schemas.microsoft.com/office/drawing/2014/main" id="{C7B8967C-2C72-02A9-1605-8D45AAA29FB6}"/>
                </a:ext>
              </a:extLst>
            </p:cNvPr>
            <p:cNvCxnSpPr>
              <a:cxnSpLocks/>
              <a:endCxn id="12" idx="0"/>
            </p:cNvCxnSpPr>
            <p:nvPr userDrawn="1"/>
          </p:nvCxnSpPr>
          <p:spPr>
            <a:xfrm rot="5400000">
              <a:off x="13324711" y="5010086"/>
              <a:ext cx="282818" cy="260823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349889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8A92B62F-CCD5-5247-996A-D9CA5EA329AD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Icon">
            <a:extLst>
              <a:ext uri="{FF2B5EF4-FFF2-40B4-BE49-F238E27FC236}">
                <a16:creationId xmlns:a16="http://schemas.microsoft.com/office/drawing/2014/main" id="{91F3AE7C-7B52-FD5B-26E3-83C6E2617C8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E20533DD-9B54-C33C-B1F7-6B96D499887D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23E09287-FA20-D552-063F-81C568EC803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62F0AC14-94C4-3359-718E-FB4DE83D3FA6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7BA5A162-EE57-B436-0900-3AA3B985C36B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45CC022F-DC3C-AD31-2AEE-DB5504680352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46979E83-23C0-E023-0800-68B6DE1DAD91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80F2CB1-32FC-FB03-12A9-FF63975E935D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DC4AFE40-A533-4DFB-0DB3-88509DEF5CF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E48B6F15-CF09-A9D2-4C4B-59CFCDF15BDE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A88CE492-49B1-3A9E-DA6C-E8DC31AE28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3525" y="1809000"/>
            <a:ext cx="7704138" cy="3240000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None/>
              <a:defRPr sz="4800">
                <a:solidFill>
                  <a:schemeClr val="bg1"/>
                </a:solidFill>
              </a:defRPr>
            </a:lvl1pPr>
            <a:lvl2pPr marL="228600" indent="-220663">
              <a:lnSpc>
                <a:spcPct val="90000"/>
              </a:lnSpc>
              <a:spcAft>
                <a:spcPts val="1600"/>
              </a:spcAft>
              <a:tabLst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add a quote</a:t>
            </a:r>
          </a:p>
          <a:p>
            <a:pPr lvl="1"/>
            <a:r>
              <a:rPr lang="en-US"/>
              <a:t>Second level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0DF21BA-B58A-41A3-AA63-66E4F35037D5}"/>
              </a:ext>
            </a:extLst>
          </p:cNvPr>
          <p:cNvGrpSpPr/>
          <p:nvPr userDrawn="1"/>
        </p:nvGrpSpPr>
        <p:grpSpPr>
          <a:xfrm>
            <a:off x="12293999" y="0"/>
            <a:ext cx="1681523" cy="1601250"/>
            <a:chOff x="12395260" y="4292900"/>
            <a:chExt cx="1681523" cy="1601250"/>
          </a:xfrm>
        </p:grpSpPr>
        <p:sp>
          <p:nvSpPr>
            <p:cNvPr id="3" name="textruta 11">
              <a:extLst>
                <a:ext uri="{FF2B5EF4-FFF2-40B4-BE49-F238E27FC236}">
                  <a16:creationId xmlns:a16="http://schemas.microsoft.com/office/drawing/2014/main" id="{53641DF5-2C00-F163-32BE-BDEFC170EE8C}"/>
                </a:ext>
              </a:extLst>
            </p:cNvPr>
            <p:cNvSpPr txBox="1"/>
            <p:nvPr userDrawn="1"/>
          </p:nvSpPr>
          <p:spPr>
            <a:xfrm>
              <a:off x="12395260" y="4292900"/>
              <a:ext cx="1681523" cy="1601250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To add the </a:t>
              </a:r>
              <a:r>
                <a:rPr lang="en-US" sz="900" b="1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name of the author</a:t>
              </a: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 after your quotation, use this feature to switch </a:t>
              </a:r>
              <a:b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to a smaller font.</a:t>
              </a: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469BC09-19D5-6CAE-4002-080E859EE52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2"/>
            <a:stretch/>
          </p:blipFill>
          <p:spPr>
            <a:xfrm>
              <a:off x="12522649" y="5058609"/>
              <a:ext cx="1422121" cy="721417"/>
            </a:xfrm>
            <a:prstGeom prst="rect">
              <a:avLst/>
            </a:prstGeom>
            <a:ln w="9525">
              <a:solidFill>
                <a:schemeClr val="tx2"/>
              </a:solidFill>
            </a:ln>
          </p:spPr>
        </p:pic>
        <p:sp>
          <p:nvSpPr>
            <p:cNvPr id="9" name="Oval 4">
              <a:extLst>
                <a:ext uri="{FF2B5EF4-FFF2-40B4-BE49-F238E27FC236}">
                  <a16:creationId xmlns:a16="http://schemas.microsoft.com/office/drawing/2014/main" id="{3DA034BD-C69F-B0BF-451B-3F8D60FABA43}"/>
                </a:ext>
              </a:extLst>
            </p:cNvPr>
            <p:cNvSpPr/>
            <p:nvPr userDrawn="1"/>
          </p:nvSpPr>
          <p:spPr>
            <a:xfrm>
              <a:off x="13194299" y="5281906"/>
              <a:ext cx="282818" cy="282818"/>
            </a:xfrm>
            <a:prstGeom prst="ellipse">
              <a:avLst/>
            </a:prstGeom>
            <a:solidFill>
              <a:schemeClr val="bg1">
                <a:lumMod val="95000"/>
                <a:alpha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>
                <a:latin typeface="+mn-lt"/>
              </a:endParaRPr>
            </a:p>
          </p:txBody>
        </p:sp>
        <p:cxnSp>
          <p:nvCxnSpPr>
            <p:cNvPr id="12" name="Connector: Elbow 131">
              <a:extLst>
                <a:ext uri="{FF2B5EF4-FFF2-40B4-BE49-F238E27FC236}">
                  <a16:creationId xmlns:a16="http://schemas.microsoft.com/office/drawing/2014/main" id="{D3E95688-6D6E-DE9E-A586-B26AEA2CCEB0}"/>
                </a:ext>
              </a:extLst>
            </p:cNvPr>
            <p:cNvCxnSpPr>
              <a:cxnSpLocks/>
              <a:endCxn id="9" idx="0"/>
            </p:cNvCxnSpPr>
            <p:nvPr userDrawn="1"/>
          </p:nvCxnSpPr>
          <p:spPr>
            <a:xfrm rot="5400000">
              <a:off x="13324711" y="5010086"/>
              <a:ext cx="282818" cy="260823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92294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slide Seco minimum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D8114E5-3700-53D0-6615-D260A96BE4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97"/>
            <a:ext cx="12192000" cy="6856806"/>
          </a:xfrm>
          <a:prstGeom prst="rect">
            <a:avLst/>
          </a:prstGeom>
        </p:spPr>
      </p:pic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FEF930DE-9F22-A541-AA27-1688A97BD20B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Icon">
            <a:extLst>
              <a:ext uri="{FF2B5EF4-FFF2-40B4-BE49-F238E27FC236}">
                <a16:creationId xmlns:a16="http://schemas.microsoft.com/office/drawing/2014/main" id="{91F3AE7C-7B52-FD5B-26E3-83C6E2617C8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E20533DD-9B54-C33C-B1F7-6B96D499887D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23E09287-FA20-D552-063F-81C568EC803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62F0AC14-94C4-3359-718E-FB4DE83D3FA6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7BA5A162-EE57-B436-0900-3AA3B985C36B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45CC022F-DC3C-AD31-2AEE-DB5504680352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46979E83-23C0-E023-0800-68B6DE1DAD91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80F2CB1-32FC-FB03-12A9-FF63975E935D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DC4AFE40-A533-4DFB-0DB3-88509DEF5CF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E48B6F15-CF09-A9D2-4C4B-59CFCDF15BDE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A88CE492-49B1-3A9E-DA6C-E8DC31AE28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3525" y="1809000"/>
            <a:ext cx="7704138" cy="3240000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None/>
              <a:defRPr sz="4800">
                <a:solidFill>
                  <a:schemeClr val="tx1"/>
                </a:solidFill>
              </a:defRPr>
            </a:lvl1pPr>
            <a:lvl2pPr marL="228600" indent="-220663">
              <a:lnSpc>
                <a:spcPct val="90000"/>
              </a:lnSpc>
              <a:spcAft>
                <a:spcPts val="1600"/>
              </a:spcAft>
              <a:tabLst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Click to add a quote</a:t>
            </a:r>
          </a:p>
          <a:p>
            <a:pPr lvl="1"/>
            <a:r>
              <a:rPr lang="en-US"/>
              <a:t>Second level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5CA00F4-C6C4-9C14-B557-97D502E42A25}"/>
              </a:ext>
            </a:extLst>
          </p:cNvPr>
          <p:cNvGrpSpPr/>
          <p:nvPr userDrawn="1"/>
        </p:nvGrpSpPr>
        <p:grpSpPr>
          <a:xfrm>
            <a:off x="12293999" y="0"/>
            <a:ext cx="1681523" cy="1601250"/>
            <a:chOff x="12395260" y="4292900"/>
            <a:chExt cx="1681523" cy="1601250"/>
          </a:xfrm>
        </p:grpSpPr>
        <p:sp>
          <p:nvSpPr>
            <p:cNvPr id="7" name="textruta 11">
              <a:extLst>
                <a:ext uri="{FF2B5EF4-FFF2-40B4-BE49-F238E27FC236}">
                  <a16:creationId xmlns:a16="http://schemas.microsoft.com/office/drawing/2014/main" id="{0F8C9A95-66D6-F5DB-A95D-42905D2F59EA}"/>
                </a:ext>
              </a:extLst>
            </p:cNvPr>
            <p:cNvSpPr txBox="1"/>
            <p:nvPr userDrawn="1"/>
          </p:nvSpPr>
          <p:spPr>
            <a:xfrm>
              <a:off x="12395260" y="4292900"/>
              <a:ext cx="1681523" cy="1601250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To add the </a:t>
              </a:r>
              <a:r>
                <a:rPr lang="en-US" sz="900" b="1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name of the author</a:t>
              </a: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 after your quotation, use this feature to switch </a:t>
              </a:r>
              <a:b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to a smaller font.</a:t>
              </a: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3D0312F-2F56-8493-20A2-2B0ABB04871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2"/>
            <a:stretch/>
          </p:blipFill>
          <p:spPr>
            <a:xfrm>
              <a:off x="12522649" y="5058609"/>
              <a:ext cx="1422121" cy="721417"/>
            </a:xfrm>
            <a:prstGeom prst="rect">
              <a:avLst/>
            </a:prstGeom>
            <a:ln w="9525">
              <a:solidFill>
                <a:schemeClr val="tx2"/>
              </a:solidFill>
            </a:ln>
          </p:spPr>
        </p:pic>
        <p:sp>
          <p:nvSpPr>
            <p:cNvPr id="12" name="Oval 4">
              <a:extLst>
                <a:ext uri="{FF2B5EF4-FFF2-40B4-BE49-F238E27FC236}">
                  <a16:creationId xmlns:a16="http://schemas.microsoft.com/office/drawing/2014/main" id="{9D26A93B-A5A1-3AAB-CA66-6BADB0219790}"/>
                </a:ext>
              </a:extLst>
            </p:cNvPr>
            <p:cNvSpPr/>
            <p:nvPr userDrawn="1"/>
          </p:nvSpPr>
          <p:spPr>
            <a:xfrm>
              <a:off x="13194299" y="5281906"/>
              <a:ext cx="282818" cy="282818"/>
            </a:xfrm>
            <a:prstGeom prst="ellipse">
              <a:avLst/>
            </a:prstGeom>
            <a:solidFill>
              <a:schemeClr val="bg1">
                <a:lumMod val="95000"/>
                <a:alpha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>
                <a:latin typeface="+mn-lt"/>
              </a:endParaRPr>
            </a:p>
          </p:txBody>
        </p:sp>
        <p:cxnSp>
          <p:nvCxnSpPr>
            <p:cNvPr id="14" name="Connector: Elbow 131">
              <a:extLst>
                <a:ext uri="{FF2B5EF4-FFF2-40B4-BE49-F238E27FC236}">
                  <a16:creationId xmlns:a16="http://schemas.microsoft.com/office/drawing/2014/main" id="{760B5D7E-F9E4-E8D4-9995-1A131615B5D7}"/>
                </a:ext>
              </a:extLst>
            </p:cNvPr>
            <p:cNvCxnSpPr>
              <a:cxnSpLocks/>
              <a:endCxn id="12" idx="0"/>
            </p:cNvCxnSpPr>
            <p:nvPr userDrawn="1"/>
          </p:nvCxnSpPr>
          <p:spPr>
            <a:xfrm rot="5400000">
              <a:off x="13324711" y="5010086"/>
              <a:ext cx="282818" cy="260823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889685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on 1/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A6C6CF4C-14AB-91F6-94C0-85557D3BA82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" y="0"/>
            <a:ext cx="12191999" cy="6858000"/>
          </a:xfrm>
          <a:custGeom>
            <a:avLst/>
            <a:gdLst>
              <a:gd name="connsiteX0" fmla="*/ 262799 w 12191999"/>
              <a:gd name="connsiteY0" fmla="*/ 432260 h 6858000"/>
              <a:gd name="connsiteX1" fmla="*/ 262799 w 12191999"/>
              <a:gd name="connsiteY1" fmla="*/ 470225 h 6858000"/>
              <a:gd name="connsiteX2" fmla="*/ 329827 w 12191999"/>
              <a:gd name="connsiteY2" fmla="*/ 511885 h 6858000"/>
              <a:gd name="connsiteX3" fmla="*/ 346668 w 12191999"/>
              <a:gd name="connsiteY3" fmla="*/ 517932 h 6858000"/>
              <a:gd name="connsiteX4" fmla="*/ 361151 w 12191999"/>
              <a:gd name="connsiteY4" fmla="*/ 517596 h 6858000"/>
              <a:gd name="connsiteX5" fmla="*/ 524847 w 12191999"/>
              <a:gd name="connsiteY5" fmla="*/ 485007 h 6858000"/>
              <a:gd name="connsiteX6" fmla="*/ 524847 w 12191999"/>
              <a:gd name="connsiteY6" fmla="*/ 434612 h 6858000"/>
              <a:gd name="connsiteX7" fmla="*/ 381024 w 12191999"/>
              <a:gd name="connsiteY7" fmla="*/ 450739 h 6858000"/>
              <a:gd name="connsiteX8" fmla="*/ 371593 w 12191999"/>
              <a:gd name="connsiteY8" fmla="*/ 451075 h 6858000"/>
              <a:gd name="connsiteX9" fmla="*/ 365193 w 12191999"/>
              <a:gd name="connsiteY9" fmla="*/ 450403 h 6858000"/>
              <a:gd name="connsiteX10" fmla="*/ 404601 w 12191999"/>
              <a:gd name="connsiteY10" fmla="*/ 354988 h 6858000"/>
              <a:gd name="connsiteX11" fmla="*/ 262799 w 12191999"/>
              <a:gd name="connsiteY11" fmla="*/ 367755 h 6858000"/>
              <a:gd name="connsiteX12" fmla="*/ 262799 w 12191999"/>
              <a:gd name="connsiteY12" fmla="*/ 412103 h 6858000"/>
              <a:gd name="connsiteX13" fmla="*/ 373613 w 12191999"/>
              <a:gd name="connsiteY13" fmla="*/ 426213 h 6858000"/>
              <a:gd name="connsiteX14" fmla="*/ 380350 w 12191999"/>
              <a:gd name="connsiteY14" fmla="*/ 426549 h 6858000"/>
              <a:gd name="connsiteX15" fmla="*/ 382708 w 12191999"/>
              <a:gd name="connsiteY15" fmla="*/ 426549 h 6858000"/>
              <a:gd name="connsiteX16" fmla="*/ 524509 w 12191999"/>
              <a:gd name="connsiteY16" fmla="*/ 413782 h 6858000"/>
              <a:gd name="connsiteX17" fmla="*/ 524509 w 12191999"/>
              <a:gd name="connsiteY17" fmla="*/ 369435 h 6858000"/>
              <a:gd name="connsiteX18" fmla="*/ 414032 w 12191999"/>
              <a:gd name="connsiteY18" fmla="*/ 355324 h 6858000"/>
              <a:gd name="connsiteX19" fmla="*/ 406959 w 12191999"/>
              <a:gd name="connsiteY19" fmla="*/ 354988 h 6858000"/>
              <a:gd name="connsiteX20" fmla="*/ 404601 w 12191999"/>
              <a:gd name="connsiteY20" fmla="*/ 354988 h 6858000"/>
              <a:gd name="connsiteX21" fmla="*/ 440978 w 12191999"/>
              <a:gd name="connsiteY21" fmla="*/ 263604 h 6858000"/>
              <a:gd name="connsiteX22" fmla="*/ 426494 w 12191999"/>
              <a:gd name="connsiteY22" fmla="*/ 263940 h 6858000"/>
              <a:gd name="connsiteX23" fmla="*/ 262799 w 12191999"/>
              <a:gd name="connsiteY23" fmla="*/ 296529 h 6858000"/>
              <a:gd name="connsiteX24" fmla="*/ 262799 w 12191999"/>
              <a:gd name="connsiteY24" fmla="*/ 346925 h 6858000"/>
              <a:gd name="connsiteX25" fmla="*/ 406622 w 12191999"/>
              <a:gd name="connsiteY25" fmla="*/ 330798 h 6858000"/>
              <a:gd name="connsiteX26" fmla="*/ 412685 w 12191999"/>
              <a:gd name="connsiteY26" fmla="*/ 330462 h 6858000"/>
              <a:gd name="connsiteX27" fmla="*/ 415716 w 12191999"/>
              <a:gd name="connsiteY27" fmla="*/ 330462 h 6858000"/>
              <a:gd name="connsiteX28" fmla="*/ 422116 w 12191999"/>
              <a:gd name="connsiteY28" fmla="*/ 331134 h 6858000"/>
              <a:gd name="connsiteX29" fmla="*/ 524172 w 12191999"/>
              <a:gd name="connsiteY29" fmla="*/ 348940 h 6858000"/>
              <a:gd name="connsiteX30" fmla="*/ 524172 w 12191999"/>
              <a:gd name="connsiteY30" fmla="*/ 311312 h 6858000"/>
              <a:gd name="connsiteX31" fmla="*/ 457819 w 12191999"/>
              <a:gd name="connsiteY31" fmla="*/ 269652 h 6858000"/>
              <a:gd name="connsiteX32" fmla="*/ 440978 w 12191999"/>
              <a:gd name="connsiteY32" fmla="*/ 263604 h 6858000"/>
              <a:gd name="connsiteX33" fmla="*/ 0 w 12191999"/>
              <a:gd name="connsiteY33" fmla="*/ 0 h 6858000"/>
              <a:gd name="connsiteX34" fmla="*/ 12191999 w 12191999"/>
              <a:gd name="connsiteY34" fmla="*/ 0 h 6858000"/>
              <a:gd name="connsiteX35" fmla="*/ 12191999 w 12191999"/>
              <a:gd name="connsiteY35" fmla="*/ 6858000 h 6858000"/>
              <a:gd name="connsiteX36" fmla="*/ 0 w 12191999"/>
              <a:gd name="connsiteY3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2191999" h="6858000">
                <a:moveTo>
                  <a:pt x="262799" y="432260"/>
                </a:moveTo>
                <a:lnTo>
                  <a:pt x="262799" y="470225"/>
                </a:lnTo>
                <a:lnTo>
                  <a:pt x="329827" y="511885"/>
                </a:lnTo>
                <a:cubicBezTo>
                  <a:pt x="334880" y="515244"/>
                  <a:pt x="340605" y="517260"/>
                  <a:pt x="346668" y="517932"/>
                </a:cubicBezTo>
                <a:cubicBezTo>
                  <a:pt x="351384" y="518604"/>
                  <a:pt x="356436" y="518604"/>
                  <a:pt x="361151" y="517596"/>
                </a:cubicBezTo>
                <a:lnTo>
                  <a:pt x="524847" y="485007"/>
                </a:lnTo>
                <a:lnTo>
                  <a:pt x="524847" y="434612"/>
                </a:lnTo>
                <a:lnTo>
                  <a:pt x="381024" y="450739"/>
                </a:lnTo>
                <a:cubicBezTo>
                  <a:pt x="377993" y="451075"/>
                  <a:pt x="374624" y="451075"/>
                  <a:pt x="371593" y="451075"/>
                </a:cubicBezTo>
                <a:cubicBezTo>
                  <a:pt x="369572" y="451075"/>
                  <a:pt x="367214" y="450739"/>
                  <a:pt x="365193" y="450403"/>
                </a:cubicBezTo>
                <a:close/>
                <a:moveTo>
                  <a:pt x="404601" y="354988"/>
                </a:moveTo>
                <a:lnTo>
                  <a:pt x="262799" y="367755"/>
                </a:lnTo>
                <a:lnTo>
                  <a:pt x="262799" y="412103"/>
                </a:lnTo>
                <a:lnTo>
                  <a:pt x="373613" y="426213"/>
                </a:lnTo>
                <a:cubicBezTo>
                  <a:pt x="375972" y="426549"/>
                  <a:pt x="378329" y="426549"/>
                  <a:pt x="380350" y="426549"/>
                </a:cubicBezTo>
                <a:cubicBezTo>
                  <a:pt x="381024" y="426549"/>
                  <a:pt x="382034" y="426549"/>
                  <a:pt x="382708" y="426549"/>
                </a:cubicBezTo>
                <a:lnTo>
                  <a:pt x="524509" y="413782"/>
                </a:lnTo>
                <a:lnTo>
                  <a:pt x="524509" y="369435"/>
                </a:lnTo>
                <a:lnTo>
                  <a:pt x="414032" y="355324"/>
                </a:lnTo>
                <a:cubicBezTo>
                  <a:pt x="411674" y="354988"/>
                  <a:pt x="409316" y="354988"/>
                  <a:pt x="406959" y="354988"/>
                </a:cubicBezTo>
                <a:cubicBezTo>
                  <a:pt x="406285" y="354988"/>
                  <a:pt x="405275" y="354988"/>
                  <a:pt x="404601" y="354988"/>
                </a:cubicBezTo>
                <a:close/>
                <a:moveTo>
                  <a:pt x="440978" y="263604"/>
                </a:moveTo>
                <a:cubicBezTo>
                  <a:pt x="436262" y="262933"/>
                  <a:pt x="431210" y="262933"/>
                  <a:pt x="426494" y="263940"/>
                </a:cubicBezTo>
                <a:lnTo>
                  <a:pt x="262799" y="296529"/>
                </a:lnTo>
                <a:lnTo>
                  <a:pt x="262799" y="346925"/>
                </a:lnTo>
                <a:lnTo>
                  <a:pt x="406622" y="330798"/>
                </a:lnTo>
                <a:cubicBezTo>
                  <a:pt x="408643" y="330462"/>
                  <a:pt x="410664" y="330462"/>
                  <a:pt x="412685" y="330462"/>
                </a:cubicBezTo>
                <a:cubicBezTo>
                  <a:pt x="413695" y="330462"/>
                  <a:pt x="414706" y="330462"/>
                  <a:pt x="415716" y="330462"/>
                </a:cubicBezTo>
                <a:cubicBezTo>
                  <a:pt x="418074" y="330462"/>
                  <a:pt x="420095" y="330798"/>
                  <a:pt x="422116" y="331134"/>
                </a:cubicBezTo>
                <a:lnTo>
                  <a:pt x="524172" y="348940"/>
                </a:lnTo>
                <a:lnTo>
                  <a:pt x="524172" y="311312"/>
                </a:lnTo>
                <a:lnTo>
                  <a:pt x="457819" y="269652"/>
                </a:lnTo>
                <a:cubicBezTo>
                  <a:pt x="452767" y="266292"/>
                  <a:pt x="447041" y="264277"/>
                  <a:pt x="440978" y="263604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72000"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08392C52-1E6D-E24E-9028-D2E57491C145}" type="datetime1">
              <a:rPr lang="sv-SE" smtClean="0"/>
              <a:pPr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Icon">
            <a:extLst>
              <a:ext uri="{FF2B5EF4-FFF2-40B4-BE49-F238E27FC236}">
                <a16:creationId xmlns:a16="http://schemas.microsoft.com/office/drawing/2014/main" id="{91F3AE7C-7B52-FD5B-26E3-83C6E2617C8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E20533DD-9B54-C33C-B1F7-6B96D499887D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23E09287-FA20-D552-063F-81C568EC803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62F0AC14-94C4-3359-718E-FB4DE83D3FA6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7BA5A162-EE57-B436-0900-3AA3B985C36B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45CC022F-DC3C-AD31-2AEE-DB5504680352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46979E83-23C0-E023-0800-68B6DE1DAD91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80F2CB1-32FC-FB03-12A9-FF63975E935D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DC4AFE40-A533-4DFB-0DB3-88509DEF5CF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E48B6F15-CF09-A9D2-4C4B-59CFCDF15BDE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7" name="textruta 5">
            <a:extLst>
              <a:ext uri="{FF2B5EF4-FFF2-40B4-BE49-F238E27FC236}">
                <a16:creationId xmlns:a16="http://schemas.microsoft.com/office/drawing/2014/main" id="{238DF6F2-720A-DD79-8973-67741A0FD9BB}"/>
              </a:ext>
            </a:extLst>
          </p:cNvPr>
          <p:cNvSpPr txBox="1"/>
          <p:nvPr userDrawn="1"/>
        </p:nvSpPr>
        <p:spPr>
          <a:xfrm>
            <a:off x="12294000" y="-11583"/>
            <a:ext cx="1681523" cy="784830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the textboxes disappear after adding or changing </a:t>
            </a:r>
            <a:br>
              <a: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picture, </a:t>
            </a:r>
            <a:r>
              <a:rPr lang="en-US" sz="900" b="1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 click the picture </a:t>
            </a:r>
            <a:r>
              <a: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use – </a:t>
            </a:r>
            <a:r>
              <a:rPr lang="en-US" sz="900" b="1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900" b="1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 </a:t>
            </a:r>
            <a:br>
              <a:rPr lang="en-US" sz="900" b="1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900" b="1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back</a:t>
            </a: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D415C2E0-ECB3-3594-0D5E-1DE4D608C5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5724525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590273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1/2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5724525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50" y="0"/>
            <a:ext cx="5988050" cy="6858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F77CA2D7-4F0B-6141-95FB-2DF40699D84E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666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1/2 picture –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5724525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50" y="0"/>
            <a:ext cx="5988050" cy="6858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F77CA2D7-4F0B-6141-95FB-2DF40699D84E}" type="datetime1">
              <a:rPr lang="sv-SE" smtClean="0"/>
              <a:pPr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5150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 text and 1/3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3744913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D4746-CF08-E93D-37FE-F2D95216C8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28612" y="3321050"/>
            <a:ext cx="3744914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E109AC27-2D8F-A243-A535-86C471487A17}" type="datetime1">
              <a:rPr lang="sv-SE" smtClean="0"/>
              <a:t>2024-02-23</a:t>
            </a:fld>
            <a:endParaRPr lang="en-US"/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83563" y="0"/>
            <a:ext cx="4008437" cy="6858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0649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text and 1/3 picture –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3744913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D4746-CF08-E93D-37FE-F2D95216C8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28612" y="3321050"/>
            <a:ext cx="3744914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E109AC27-2D8F-A243-A535-86C471487A17}" type="datetime1">
              <a:rPr lang="sv-SE" smtClean="0"/>
              <a:pPr/>
              <a:t>2024-02-23</a:t>
            </a:fld>
            <a:endParaRPr lang="en-US"/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83562" y="0"/>
            <a:ext cx="4008437" cy="6858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5002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 text and two 1/6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3744913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D4746-CF08-E93D-37FE-F2D95216C8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28612" y="3321050"/>
            <a:ext cx="3744914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8C58901-4DAE-E88D-6A1F-E90BC7C7011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83562" y="-1653"/>
            <a:ext cx="4008437" cy="332105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83562" y="3536950"/>
            <a:ext cx="4008437" cy="332105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6C8D9EB2-6497-BC43-83F3-07722F327EA8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5214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 text and two 1/6 pictures –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3744913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D4746-CF08-E93D-37FE-F2D95216C8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28612" y="3321050"/>
            <a:ext cx="3744914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8C58901-4DAE-E88D-6A1F-E90BC7C7011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83562" y="-1653"/>
            <a:ext cx="4008437" cy="332105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83562" y="3536950"/>
            <a:ext cx="4008437" cy="332105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6C8D9EB2-6497-BC43-83F3-07722F327EA8}" type="datetime1">
              <a:rPr lang="sv-SE" smtClean="0"/>
              <a:pPr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7236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2/3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2457450"/>
            <a:ext cx="12192000" cy="440055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83563" y="1101600"/>
            <a:ext cx="3744912" cy="1062000"/>
          </a:xfrm>
        </p:spPr>
        <p:txBody>
          <a:bodyPr>
            <a:noAutofit/>
          </a:bodyPr>
          <a:lstStyle>
            <a:lvl1pPr marL="228600" indent="-2286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tabLst/>
              <a:defRPr sz="1600"/>
            </a:lvl1pPr>
            <a:lvl2pPr marL="625475" indent="-168275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tabLst/>
              <a:defRPr sz="1400"/>
            </a:lvl2pPr>
            <a:lvl3pPr marL="1068388" indent="-153988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tabLst/>
              <a:defRPr sz="1400"/>
            </a:lvl3pPr>
            <a:lvl4pPr marL="1557338" indent="-185738">
              <a:spcBef>
                <a:spcPts val="0"/>
              </a:spcBef>
              <a:spcAft>
                <a:spcPts val="600"/>
              </a:spcAft>
              <a:tabLst/>
              <a:defRPr sz="1050"/>
            </a:lvl4pPr>
            <a:lvl5pPr marL="2001838" indent="-173038">
              <a:spcBef>
                <a:spcPts val="0"/>
              </a:spcBef>
              <a:spcAft>
                <a:spcPts val="600"/>
              </a:spcAft>
              <a:tabLst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C57DE3F9-8035-D94D-A1AB-8F9890DAC5BF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8041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two 1/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88075" y="2457450"/>
            <a:ext cx="3740400" cy="37433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8C58901-4DAE-E88D-6A1F-E90BC7C7011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224338" y="2457450"/>
            <a:ext cx="3740400" cy="3743325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9141" y="2457450"/>
            <a:ext cx="3739298" cy="3743325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766C78E7-1483-984A-B8CD-0DAF63E28470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5390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two 1/3 pictures –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88075" y="2457450"/>
            <a:ext cx="3740400" cy="37433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8C58901-4DAE-E88D-6A1F-E90BC7C7011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224338" y="2457450"/>
            <a:ext cx="3740400" cy="3743325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9141" y="2457450"/>
            <a:ext cx="3739298" cy="3743325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766C78E7-1483-984A-B8CD-0DAF63E28470}" type="datetime1">
              <a:rPr lang="sv-SE" smtClean="0"/>
              <a:pPr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2304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1698" y="2738409"/>
            <a:ext cx="3740400" cy="617565"/>
          </a:xfrm>
        </p:spPr>
        <p:txBody>
          <a:bodyPr>
            <a:noAutofit/>
          </a:bodyPr>
          <a:lstStyle>
            <a:lvl1pPr marL="177800" indent="-177800">
              <a:lnSpc>
                <a:spcPct val="120000"/>
              </a:lnSpc>
              <a:spcAft>
                <a:spcPts val="0"/>
              </a:spcAft>
              <a:tabLst/>
              <a:defRPr sz="12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8C58901-4DAE-E88D-6A1F-E90BC7C7011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224338" y="3536950"/>
            <a:ext cx="3740400" cy="2663825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9141" y="3536950"/>
            <a:ext cx="3739298" cy="2663825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C9E82390-F596-144E-B7E0-62C1F79126E1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 headder 1">
            <a:extLst>
              <a:ext uri="{FF2B5EF4-FFF2-40B4-BE49-F238E27FC236}">
                <a16:creationId xmlns:a16="http://schemas.microsoft.com/office/drawing/2014/main" id="{2E771B49-9D81-9724-4CE5-311E96E711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1698" y="2459121"/>
            <a:ext cx="3740400" cy="18731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200" b="1">
                <a:latin typeface="+mj-lt"/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a short subtitle</a:t>
            </a:r>
            <a:endParaRPr lang="en-US" sz="1000" b="1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D6D428AA-8C19-1392-9EB5-1E291D40832F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86987" y="3536950"/>
            <a:ext cx="3740400" cy="2663825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47C2969-555B-0087-BEE5-91263C71A35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224338" y="2738409"/>
            <a:ext cx="3740400" cy="617565"/>
          </a:xfrm>
        </p:spPr>
        <p:txBody>
          <a:bodyPr>
            <a:noAutofit/>
          </a:bodyPr>
          <a:lstStyle>
            <a:lvl1pPr marL="177800" indent="-177800">
              <a:lnSpc>
                <a:spcPct val="120000"/>
              </a:lnSpc>
              <a:spcAft>
                <a:spcPts val="0"/>
              </a:spcAft>
              <a:buClr>
                <a:schemeClr val="accent2"/>
              </a:buClr>
              <a:tabLst/>
              <a:defRPr sz="12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Sub headder 2">
            <a:extLst>
              <a:ext uri="{FF2B5EF4-FFF2-40B4-BE49-F238E27FC236}">
                <a16:creationId xmlns:a16="http://schemas.microsoft.com/office/drawing/2014/main" id="{231E05DB-0E31-9F8E-2EF0-7E42BCC1363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24338" y="2459121"/>
            <a:ext cx="3740400" cy="1908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200" b="1">
                <a:latin typeface="+mj-lt"/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a short subtitle</a:t>
            </a:r>
            <a:endParaRPr lang="en-US" sz="800" b="1"/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0C970900-58DA-0B0C-21E0-82AD764C892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86987" y="2738409"/>
            <a:ext cx="3740400" cy="617565"/>
          </a:xfrm>
        </p:spPr>
        <p:txBody>
          <a:bodyPr>
            <a:noAutofit/>
          </a:bodyPr>
          <a:lstStyle>
            <a:lvl1pPr marL="177800" indent="-177800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tabLst/>
              <a:defRPr sz="12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Sub headder 3">
            <a:extLst>
              <a:ext uri="{FF2B5EF4-FFF2-40B4-BE49-F238E27FC236}">
                <a16:creationId xmlns:a16="http://schemas.microsoft.com/office/drawing/2014/main" id="{48935048-5293-ED64-9878-973947579BF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86987" y="2459121"/>
            <a:ext cx="3740400" cy="1908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200" b="1">
                <a:latin typeface="+mj-lt"/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a short subtitle</a:t>
            </a:r>
            <a:endParaRPr lang="en-US" sz="800" b="1"/>
          </a:p>
        </p:txBody>
      </p:sp>
    </p:spTree>
    <p:extLst>
      <p:ext uri="{BB962C8B-B14F-4D97-AF65-F5344CB8AC3E}">
        <p14:creationId xmlns:p14="http://schemas.microsoft.com/office/powerpoint/2010/main" val="36244178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pictures –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1698" y="2738409"/>
            <a:ext cx="3740400" cy="617565"/>
          </a:xfrm>
        </p:spPr>
        <p:txBody>
          <a:bodyPr>
            <a:noAutofit/>
          </a:bodyPr>
          <a:lstStyle>
            <a:lvl1pPr marL="177800" indent="-177800">
              <a:lnSpc>
                <a:spcPct val="120000"/>
              </a:lnSpc>
              <a:spcAft>
                <a:spcPts val="0"/>
              </a:spcAft>
              <a:tabLst/>
              <a:defRPr sz="12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8C58901-4DAE-E88D-6A1F-E90BC7C7011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224338" y="3536950"/>
            <a:ext cx="3740400" cy="2663825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9141" y="3536950"/>
            <a:ext cx="3739298" cy="2663825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C9E82390-F596-144E-B7E0-62C1F79126E1}" type="datetime1">
              <a:rPr lang="sv-SE" smtClean="0"/>
              <a:pPr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 headder 1">
            <a:extLst>
              <a:ext uri="{FF2B5EF4-FFF2-40B4-BE49-F238E27FC236}">
                <a16:creationId xmlns:a16="http://schemas.microsoft.com/office/drawing/2014/main" id="{2E771B49-9D81-9724-4CE5-311E96E711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1698" y="2459121"/>
            <a:ext cx="3740400" cy="18731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a short s</a:t>
            </a:r>
            <a:r>
              <a:rPr lang="en-US" sz="1200" b="1"/>
              <a:t>ubtitle</a:t>
            </a:r>
          </a:p>
          <a:p>
            <a:pPr lvl="0"/>
            <a:endParaRPr lang="en-US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D6D428AA-8C19-1392-9EB5-1E291D40832F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86987" y="3536950"/>
            <a:ext cx="3740400" cy="2663825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47C2969-555B-0087-BEE5-91263C71A35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224338" y="2738409"/>
            <a:ext cx="3740400" cy="617565"/>
          </a:xfrm>
        </p:spPr>
        <p:txBody>
          <a:bodyPr>
            <a:noAutofit/>
          </a:bodyPr>
          <a:lstStyle>
            <a:lvl1pPr marL="177800" indent="-177800">
              <a:lnSpc>
                <a:spcPct val="120000"/>
              </a:lnSpc>
              <a:spcAft>
                <a:spcPts val="0"/>
              </a:spcAft>
              <a:buClr>
                <a:schemeClr val="accent2"/>
              </a:buClr>
              <a:tabLst/>
              <a:defRPr sz="12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Sub headder 2">
            <a:extLst>
              <a:ext uri="{FF2B5EF4-FFF2-40B4-BE49-F238E27FC236}">
                <a16:creationId xmlns:a16="http://schemas.microsoft.com/office/drawing/2014/main" id="{231E05DB-0E31-9F8E-2EF0-7E42BCC1363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24338" y="2459121"/>
            <a:ext cx="3740400" cy="1908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a short subtitle</a:t>
            </a:r>
            <a:endParaRPr lang="en-US" sz="1000" b="1"/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0C970900-58DA-0B0C-21E0-82AD764C892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86987" y="2738409"/>
            <a:ext cx="3740400" cy="617565"/>
          </a:xfrm>
        </p:spPr>
        <p:txBody>
          <a:bodyPr>
            <a:noAutofit/>
          </a:bodyPr>
          <a:lstStyle>
            <a:lvl1pPr marL="177800" indent="-177800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tabLst/>
              <a:defRPr sz="12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Sub headder 3">
            <a:extLst>
              <a:ext uri="{FF2B5EF4-FFF2-40B4-BE49-F238E27FC236}">
                <a16:creationId xmlns:a16="http://schemas.microsoft.com/office/drawing/2014/main" id="{48935048-5293-ED64-9878-973947579BF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86987" y="2459121"/>
            <a:ext cx="3740400" cy="1908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a short subtitle</a:t>
            </a:r>
            <a:endParaRPr lang="en-US" sz="1000" b="1"/>
          </a:p>
        </p:txBody>
      </p:sp>
    </p:spTree>
    <p:extLst>
      <p:ext uri="{BB962C8B-B14F-4D97-AF65-F5344CB8AC3E}">
        <p14:creationId xmlns:p14="http://schemas.microsoft.com/office/powerpoint/2010/main" val="35565188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ix product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6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26800" y="2457450"/>
            <a:ext cx="1981638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2800" y="2457450"/>
            <a:ext cx="1764000" cy="1764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217BA831-6A36-EC29-BCD9-D37818EFB2E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26800" y="4436067"/>
            <a:ext cx="1981638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CDFBB8E7-4A4F-C6C2-CD74-1596F1CF398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62800" y="4436067"/>
            <a:ext cx="1764000" cy="1764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1F6CED14-2A83-C128-7800-BDF34167C97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991398" y="2457450"/>
            <a:ext cx="1981638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3">
            <a:extLst>
              <a:ext uri="{FF2B5EF4-FFF2-40B4-BE49-F238E27FC236}">
                <a16:creationId xmlns:a16="http://schemas.microsoft.com/office/drawing/2014/main" id="{FF68FB08-1E51-37B3-6381-648395C3624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227398" y="2457450"/>
            <a:ext cx="1764000" cy="1764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A0022BC7-756A-B300-A858-ECE44D2EABE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991398" y="4436067"/>
            <a:ext cx="1981638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C3F6D4ED-0F63-4282-966B-4D6AFEB67DAF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227398" y="4436067"/>
            <a:ext cx="1764000" cy="1764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6CA512F4-EB24-8EDF-AA6E-04F8106455E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947594" y="2457450"/>
            <a:ext cx="1981638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Picture Placeholder 5">
            <a:extLst>
              <a:ext uri="{FF2B5EF4-FFF2-40B4-BE49-F238E27FC236}">
                <a16:creationId xmlns:a16="http://schemas.microsoft.com/office/drawing/2014/main" id="{8289D8BA-DEB3-6B9F-240D-1DBA68097CC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83594" y="2457450"/>
            <a:ext cx="1764000" cy="1764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8224A4B0-B4C5-CE05-B10E-5B5A134CCC5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947594" y="4436067"/>
            <a:ext cx="1981638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Picture Placeholder 6">
            <a:extLst>
              <a:ext uri="{FF2B5EF4-FFF2-40B4-BE49-F238E27FC236}">
                <a16:creationId xmlns:a16="http://schemas.microsoft.com/office/drawing/2014/main" id="{49124C70-FAE7-2ECB-A145-01D0B49427D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183594" y="4436067"/>
            <a:ext cx="1764000" cy="1764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D4FE0084-C570-FE40-9A79-07902D677339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347587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product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1351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1351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26800" y="2457450"/>
            <a:ext cx="3958076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2800" y="2457450"/>
            <a:ext cx="1764000" cy="1764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217BA831-6A36-EC29-BCD9-D37818EFB2E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26800" y="4436067"/>
            <a:ext cx="3958076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CDFBB8E7-4A4F-C6C2-CD74-1596F1CF398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62800" y="4436067"/>
            <a:ext cx="1764000" cy="1764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1F6CED14-2A83-C128-7800-BDF34167C97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71125" y="2457450"/>
            <a:ext cx="3957350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3">
            <a:extLst>
              <a:ext uri="{FF2B5EF4-FFF2-40B4-BE49-F238E27FC236}">
                <a16:creationId xmlns:a16="http://schemas.microsoft.com/office/drawing/2014/main" id="{FF68FB08-1E51-37B3-6381-648395C3624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207125" y="2457450"/>
            <a:ext cx="1764000" cy="1764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A0022BC7-756A-B300-A858-ECE44D2EABE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971125" y="4436067"/>
            <a:ext cx="3957350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C3F6D4ED-0F63-4282-966B-4D6AFEB67DAF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207125" y="4436067"/>
            <a:ext cx="1764000" cy="1764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1F484C34-E24B-C94E-B2A5-76A424FA3A54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48019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iv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E62A5085-E617-316A-A385-F14D9AB6F156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2640502" y="2457450"/>
            <a:ext cx="2156400" cy="2156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9" name="Picture Placeholder 3">
            <a:extLst>
              <a:ext uri="{FF2B5EF4-FFF2-40B4-BE49-F238E27FC236}">
                <a16:creationId xmlns:a16="http://schemas.microsoft.com/office/drawing/2014/main" id="{86D143B8-F26D-4B90-773B-07195E7821CD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5018204" y="2457450"/>
            <a:ext cx="2156400" cy="2156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0" name="Picture Placeholder 4">
            <a:extLst>
              <a:ext uri="{FF2B5EF4-FFF2-40B4-BE49-F238E27FC236}">
                <a16:creationId xmlns:a16="http://schemas.microsoft.com/office/drawing/2014/main" id="{1D78765A-2477-4C18-815E-D02E1BCD6366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7395906" y="2457450"/>
            <a:ext cx="2156400" cy="2156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7" name="Picture Placeholder 5">
            <a:extLst>
              <a:ext uri="{FF2B5EF4-FFF2-40B4-BE49-F238E27FC236}">
                <a16:creationId xmlns:a16="http://schemas.microsoft.com/office/drawing/2014/main" id="{2B9C4F8C-AF75-ED37-5F55-DF51C24B0D1A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773608" y="2458750"/>
            <a:ext cx="2156400" cy="2156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1698" y="4757175"/>
            <a:ext cx="2156400" cy="1443600"/>
          </a:xfrm>
        </p:spPr>
        <p:txBody>
          <a:bodyPr>
            <a:noAutofit/>
          </a:bodyPr>
          <a:lstStyle>
            <a:lvl1pPr marL="223838" indent="-223838">
              <a:lnSpc>
                <a:spcPct val="120000"/>
              </a:lnSpc>
              <a:spcAft>
                <a:spcPts val="600"/>
              </a:spcAft>
              <a:tabLst/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8AC516DA-B3BD-7C4C-4F63-BE025AFF399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640502" y="4757175"/>
            <a:ext cx="2156400" cy="1443600"/>
          </a:xfrm>
        </p:spPr>
        <p:txBody>
          <a:bodyPr>
            <a:noAutofit/>
          </a:bodyPr>
          <a:lstStyle>
            <a:lvl1pPr marL="223838" indent="-223838">
              <a:lnSpc>
                <a:spcPct val="120000"/>
              </a:lnSpc>
              <a:spcAft>
                <a:spcPts val="600"/>
              </a:spcAft>
              <a:tabLst/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28FD71FC-01FC-ECE1-F00D-76A4F14053C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018204" y="4757175"/>
            <a:ext cx="2156400" cy="1443600"/>
          </a:xfrm>
        </p:spPr>
        <p:txBody>
          <a:bodyPr>
            <a:noAutofit/>
          </a:bodyPr>
          <a:lstStyle>
            <a:lvl1pPr marL="223838" indent="-223838">
              <a:lnSpc>
                <a:spcPct val="120000"/>
              </a:lnSpc>
              <a:spcAft>
                <a:spcPts val="600"/>
              </a:spcAft>
              <a:tabLst/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87ACFD47-7957-F2F4-77D4-82EAD3026AA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395906" y="4757175"/>
            <a:ext cx="2156400" cy="1443600"/>
          </a:xfrm>
        </p:spPr>
        <p:txBody>
          <a:bodyPr>
            <a:noAutofit/>
          </a:bodyPr>
          <a:lstStyle>
            <a:lvl1pPr marL="223838" indent="-223838">
              <a:lnSpc>
                <a:spcPct val="120000"/>
              </a:lnSpc>
              <a:spcAft>
                <a:spcPts val="600"/>
              </a:spcAft>
              <a:tabLst/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05F4235D-45D8-FA93-2FA5-915DECC6C08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773608" y="4757175"/>
            <a:ext cx="2156400" cy="1443600"/>
          </a:xfrm>
        </p:spPr>
        <p:txBody>
          <a:bodyPr>
            <a:noAutofit/>
          </a:bodyPr>
          <a:lstStyle>
            <a:lvl1pPr marL="223838" indent="-223838">
              <a:lnSpc>
                <a:spcPct val="120000"/>
              </a:lnSpc>
              <a:spcAft>
                <a:spcPts val="600"/>
              </a:spcAft>
              <a:tabLst/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B5683660-5B49-CD4F-90B9-36F532ECD931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262800" y="2457450"/>
            <a:ext cx="2156400" cy="2156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263013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840774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3525" y="2457450"/>
            <a:ext cx="3744913" cy="3743325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108000" tIns="432000" rIns="324000" bIns="10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3200"/>
            </a:lvl1pPr>
            <a:lvl2pPr>
              <a:lnSpc>
                <a:spcPct val="100000"/>
              </a:lnSpc>
              <a:spcAft>
                <a:spcPts val="600"/>
              </a:spcAft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D4746-CF08-E93D-37FE-F2D95216C88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28612" y="2457450"/>
            <a:ext cx="3744914" cy="3743325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108000" tIns="432000" rIns="324000" bIns="10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32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0B423B9-21B8-666B-A941-4944D37D95B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86837" y="2457450"/>
            <a:ext cx="3744914" cy="3743325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108000" tIns="432000" rIns="324000" bIns="10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32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5E16C31-9B84-19FE-2366-ECDF160649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3526" y="2457450"/>
            <a:ext cx="3743547" cy="442913"/>
          </a:xfrm>
        </p:spPr>
        <p:txBody>
          <a:bodyPr lIns="108000" tIns="108000" rIns="108000">
            <a:noAutofit/>
          </a:bodyPr>
          <a:lstStyle>
            <a:lvl1pPr marL="0" indent="0">
              <a:buFontTx/>
              <a:buNone/>
              <a:defRPr sz="1200"/>
            </a:lvl1pPr>
          </a:lstStyle>
          <a:p>
            <a:pPr lvl="0"/>
            <a:r>
              <a:rPr lang="en-US"/>
              <a:t>Add a number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E5500A9E-B18D-6C62-520C-CA274C3F689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20384" y="2457450"/>
            <a:ext cx="3744914" cy="442913"/>
          </a:xfrm>
        </p:spPr>
        <p:txBody>
          <a:bodyPr lIns="108000" tIns="108000" rIns="108000">
            <a:noAutofit/>
          </a:bodyPr>
          <a:lstStyle>
            <a:lvl1pPr marL="0" indent="0">
              <a:buFontTx/>
              <a:buNone/>
              <a:defRPr sz="1200"/>
            </a:lvl1pPr>
          </a:lstStyle>
          <a:p>
            <a:pPr lvl="0"/>
            <a:r>
              <a:rPr lang="en-US"/>
              <a:t>Add a number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736D1111-149C-B5DF-C5C7-B5EF01D449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77242" y="2457450"/>
            <a:ext cx="3744914" cy="442913"/>
          </a:xfrm>
        </p:spPr>
        <p:txBody>
          <a:bodyPr lIns="108000" tIns="108000" rIns="108000">
            <a:noAutofit/>
          </a:bodyPr>
          <a:lstStyle>
            <a:lvl1pPr marL="0" indent="0">
              <a:buFontTx/>
              <a:buNone/>
              <a:defRPr sz="1200"/>
            </a:lvl1pPr>
          </a:lstStyle>
          <a:p>
            <a:pPr lvl="0"/>
            <a:r>
              <a:rPr lang="en-US"/>
              <a:t>Add a number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1086C9C4-E01E-1343-8F76-A30FDEE418A9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2655515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big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840774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3525" y="2457450"/>
            <a:ext cx="2754000" cy="3743325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108000" tIns="108000" rIns="108000" bIns="154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6600"/>
            </a:lvl1pPr>
            <a:lvl2pPr>
              <a:lnSpc>
                <a:spcPct val="100000"/>
              </a:lnSpc>
              <a:spcAft>
                <a:spcPts val="600"/>
              </a:spcAft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BF6C2C0D-1123-3A56-AF7F-401B679F10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4050" y="2457450"/>
            <a:ext cx="2754000" cy="3743325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108000" tIns="108000" rIns="108000" bIns="154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6600"/>
            </a:lvl1pPr>
            <a:lvl2pPr>
              <a:lnSpc>
                <a:spcPct val="100000"/>
              </a:lnSpc>
              <a:spcAft>
                <a:spcPts val="600"/>
              </a:spcAft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442087DC-0B05-DF43-EFEA-0184F1F033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3952" y="2457450"/>
            <a:ext cx="2754000" cy="3743325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108000" tIns="108000" rIns="108000" bIns="154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6600"/>
            </a:lvl1pPr>
            <a:lvl2pPr>
              <a:lnSpc>
                <a:spcPct val="100000"/>
              </a:lnSpc>
              <a:spcAft>
                <a:spcPts val="600"/>
              </a:spcAft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BDDAA854-24FF-4019-07F1-A760ED7C62B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173854" y="2457450"/>
            <a:ext cx="2754000" cy="3743325"/>
          </a:xfr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108000" tIns="108000" rIns="108000" bIns="154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6600"/>
            </a:lvl1pPr>
            <a:lvl2pPr>
              <a:lnSpc>
                <a:spcPct val="100000"/>
              </a:lnSpc>
              <a:spcAft>
                <a:spcPts val="600"/>
              </a:spcAft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5D7120AF-8FFF-7ACC-8477-CC96CFA50E4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61698" y="4757175"/>
            <a:ext cx="2754000" cy="1443600"/>
          </a:xfrm>
        </p:spPr>
        <p:txBody>
          <a:bodyPr lIns="108000" rIns="108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2B5CFAB4-C2CC-5253-90E2-308D6FE4F94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234050" y="4757175"/>
            <a:ext cx="2754000" cy="1443600"/>
          </a:xfrm>
        </p:spPr>
        <p:txBody>
          <a:bodyPr lIns="108000" rIns="108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2558A156-C01C-2E10-4475-CBC5775DF57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203952" y="4757175"/>
            <a:ext cx="2754000" cy="1443600"/>
          </a:xfrm>
        </p:spPr>
        <p:txBody>
          <a:bodyPr lIns="108000" rIns="108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CBC26945-2393-DFDF-E10D-B968F69A15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173854" y="4757175"/>
            <a:ext cx="2754000" cy="1443600"/>
          </a:xfrm>
        </p:spPr>
        <p:txBody>
          <a:bodyPr lIns="108000" rIns="108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6FBD504D-6E86-F14E-B457-6D36D8A027BE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763056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1/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Icon">
            <a:extLst>
              <a:ext uri="{FF2B5EF4-FFF2-40B4-BE49-F238E27FC236}">
                <a16:creationId xmlns:a16="http://schemas.microsoft.com/office/drawing/2014/main" id="{91F3AE7C-7B52-FD5B-26E3-83C6E2617C8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E20533DD-9B54-C33C-B1F7-6B96D499887D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23E09287-FA20-D552-063F-81C568EC803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62F0AC14-94C4-3359-718E-FB4DE83D3FA6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7BA5A162-EE57-B436-0900-3AA3B985C36B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45CC022F-DC3C-AD31-2AEE-DB5504680352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46979E83-23C0-E023-0800-68B6DE1DAD91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80F2CB1-32FC-FB03-12A9-FF63975E935D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DC4AFE40-A533-4DFB-0DB3-88509DEF5CF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E48B6F15-CF09-A9D2-4C4B-59CFCDF15BDE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A6C6CF4C-14AB-91F6-94C0-85557D3BA82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0"/>
            <a:ext cx="12191999" cy="6858000"/>
          </a:xfrm>
          <a:custGeom>
            <a:avLst/>
            <a:gdLst>
              <a:gd name="connsiteX0" fmla="*/ 262799 w 12191999"/>
              <a:gd name="connsiteY0" fmla="*/ 432260 h 6858000"/>
              <a:gd name="connsiteX1" fmla="*/ 262799 w 12191999"/>
              <a:gd name="connsiteY1" fmla="*/ 470225 h 6858000"/>
              <a:gd name="connsiteX2" fmla="*/ 329827 w 12191999"/>
              <a:gd name="connsiteY2" fmla="*/ 511885 h 6858000"/>
              <a:gd name="connsiteX3" fmla="*/ 346668 w 12191999"/>
              <a:gd name="connsiteY3" fmla="*/ 517932 h 6858000"/>
              <a:gd name="connsiteX4" fmla="*/ 361151 w 12191999"/>
              <a:gd name="connsiteY4" fmla="*/ 517596 h 6858000"/>
              <a:gd name="connsiteX5" fmla="*/ 524847 w 12191999"/>
              <a:gd name="connsiteY5" fmla="*/ 485007 h 6858000"/>
              <a:gd name="connsiteX6" fmla="*/ 524847 w 12191999"/>
              <a:gd name="connsiteY6" fmla="*/ 434612 h 6858000"/>
              <a:gd name="connsiteX7" fmla="*/ 381024 w 12191999"/>
              <a:gd name="connsiteY7" fmla="*/ 450739 h 6858000"/>
              <a:gd name="connsiteX8" fmla="*/ 371593 w 12191999"/>
              <a:gd name="connsiteY8" fmla="*/ 451075 h 6858000"/>
              <a:gd name="connsiteX9" fmla="*/ 365193 w 12191999"/>
              <a:gd name="connsiteY9" fmla="*/ 450403 h 6858000"/>
              <a:gd name="connsiteX10" fmla="*/ 404601 w 12191999"/>
              <a:gd name="connsiteY10" fmla="*/ 354988 h 6858000"/>
              <a:gd name="connsiteX11" fmla="*/ 262799 w 12191999"/>
              <a:gd name="connsiteY11" fmla="*/ 367755 h 6858000"/>
              <a:gd name="connsiteX12" fmla="*/ 262799 w 12191999"/>
              <a:gd name="connsiteY12" fmla="*/ 412103 h 6858000"/>
              <a:gd name="connsiteX13" fmla="*/ 373613 w 12191999"/>
              <a:gd name="connsiteY13" fmla="*/ 426213 h 6858000"/>
              <a:gd name="connsiteX14" fmla="*/ 380350 w 12191999"/>
              <a:gd name="connsiteY14" fmla="*/ 426549 h 6858000"/>
              <a:gd name="connsiteX15" fmla="*/ 382708 w 12191999"/>
              <a:gd name="connsiteY15" fmla="*/ 426549 h 6858000"/>
              <a:gd name="connsiteX16" fmla="*/ 524509 w 12191999"/>
              <a:gd name="connsiteY16" fmla="*/ 413782 h 6858000"/>
              <a:gd name="connsiteX17" fmla="*/ 524509 w 12191999"/>
              <a:gd name="connsiteY17" fmla="*/ 369435 h 6858000"/>
              <a:gd name="connsiteX18" fmla="*/ 414032 w 12191999"/>
              <a:gd name="connsiteY18" fmla="*/ 355324 h 6858000"/>
              <a:gd name="connsiteX19" fmla="*/ 406959 w 12191999"/>
              <a:gd name="connsiteY19" fmla="*/ 354988 h 6858000"/>
              <a:gd name="connsiteX20" fmla="*/ 404601 w 12191999"/>
              <a:gd name="connsiteY20" fmla="*/ 354988 h 6858000"/>
              <a:gd name="connsiteX21" fmla="*/ 440978 w 12191999"/>
              <a:gd name="connsiteY21" fmla="*/ 263604 h 6858000"/>
              <a:gd name="connsiteX22" fmla="*/ 426494 w 12191999"/>
              <a:gd name="connsiteY22" fmla="*/ 263940 h 6858000"/>
              <a:gd name="connsiteX23" fmla="*/ 262799 w 12191999"/>
              <a:gd name="connsiteY23" fmla="*/ 296529 h 6858000"/>
              <a:gd name="connsiteX24" fmla="*/ 262799 w 12191999"/>
              <a:gd name="connsiteY24" fmla="*/ 346925 h 6858000"/>
              <a:gd name="connsiteX25" fmla="*/ 406622 w 12191999"/>
              <a:gd name="connsiteY25" fmla="*/ 330798 h 6858000"/>
              <a:gd name="connsiteX26" fmla="*/ 412685 w 12191999"/>
              <a:gd name="connsiteY26" fmla="*/ 330462 h 6858000"/>
              <a:gd name="connsiteX27" fmla="*/ 415716 w 12191999"/>
              <a:gd name="connsiteY27" fmla="*/ 330462 h 6858000"/>
              <a:gd name="connsiteX28" fmla="*/ 422116 w 12191999"/>
              <a:gd name="connsiteY28" fmla="*/ 331134 h 6858000"/>
              <a:gd name="connsiteX29" fmla="*/ 524172 w 12191999"/>
              <a:gd name="connsiteY29" fmla="*/ 348940 h 6858000"/>
              <a:gd name="connsiteX30" fmla="*/ 524172 w 12191999"/>
              <a:gd name="connsiteY30" fmla="*/ 311312 h 6858000"/>
              <a:gd name="connsiteX31" fmla="*/ 457819 w 12191999"/>
              <a:gd name="connsiteY31" fmla="*/ 269652 h 6858000"/>
              <a:gd name="connsiteX32" fmla="*/ 440978 w 12191999"/>
              <a:gd name="connsiteY32" fmla="*/ 263604 h 6858000"/>
              <a:gd name="connsiteX33" fmla="*/ 0 w 12191999"/>
              <a:gd name="connsiteY33" fmla="*/ 0 h 6858000"/>
              <a:gd name="connsiteX34" fmla="*/ 12191999 w 12191999"/>
              <a:gd name="connsiteY34" fmla="*/ 0 h 6858000"/>
              <a:gd name="connsiteX35" fmla="*/ 12191999 w 12191999"/>
              <a:gd name="connsiteY35" fmla="*/ 6858000 h 6858000"/>
              <a:gd name="connsiteX36" fmla="*/ 0 w 12191999"/>
              <a:gd name="connsiteY3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2191999" h="6858000">
                <a:moveTo>
                  <a:pt x="262799" y="432260"/>
                </a:moveTo>
                <a:lnTo>
                  <a:pt x="262799" y="470225"/>
                </a:lnTo>
                <a:lnTo>
                  <a:pt x="329827" y="511885"/>
                </a:lnTo>
                <a:cubicBezTo>
                  <a:pt x="334880" y="515244"/>
                  <a:pt x="340605" y="517260"/>
                  <a:pt x="346668" y="517932"/>
                </a:cubicBezTo>
                <a:cubicBezTo>
                  <a:pt x="351384" y="518604"/>
                  <a:pt x="356436" y="518604"/>
                  <a:pt x="361151" y="517596"/>
                </a:cubicBezTo>
                <a:lnTo>
                  <a:pt x="524847" y="485007"/>
                </a:lnTo>
                <a:lnTo>
                  <a:pt x="524847" y="434612"/>
                </a:lnTo>
                <a:lnTo>
                  <a:pt x="381024" y="450739"/>
                </a:lnTo>
                <a:cubicBezTo>
                  <a:pt x="377993" y="451075"/>
                  <a:pt x="374624" y="451075"/>
                  <a:pt x="371593" y="451075"/>
                </a:cubicBezTo>
                <a:cubicBezTo>
                  <a:pt x="369572" y="451075"/>
                  <a:pt x="367214" y="450739"/>
                  <a:pt x="365193" y="450403"/>
                </a:cubicBezTo>
                <a:close/>
                <a:moveTo>
                  <a:pt x="404601" y="354988"/>
                </a:moveTo>
                <a:lnTo>
                  <a:pt x="262799" y="367755"/>
                </a:lnTo>
                <a:lnTo>
                  <a:pt x="262799" y="412103"/>
                </a:lnTo>
                <a:lnTo>
                  <a:pt x="373613" y="426213"/>
                </a:lnTo>
                <a:cubicBezTo>
                  <a:pt x="375972" y="426549"/>
                  <a:pt x="378329" y="426549"/>
                  <a:pt x="380350" y="426549"/>
                </a:cubicBezTo>
                <a:cubicBezTo>
                  <a:pt x="381024" y="426549"/>
                  <a:pt x="382034" y="426549"/>
                  <a:pt x="382708" y="426549"/>
                </a:cubicBezTo>
                <a:lnTo>
                  <a:pt x="524509" y="413782"/>
                </a:lnTo>
                <a:lnTo>
                  <a:pt x="524509" y="369435"/>
                </a:lnTo>
                <a:lnTo>
                  <a:pt x="414032" y="355324"/>
                </a:lnTo>
                <a:cubicBezTo>
                  <a:pt x="411674" y="354988"/>
                  <a:pt x="409316" y="354988"/>
                  <a:pt x="406959" y="354988"/>
                </a:cubicBezTo>
                <a:cubicBezTo>
                  <a:pt x="406285" y="354988"/>
                  <a:pt x="405275" y="354988"/>
                  <a:pt x="404601" y="354988"/>
                </a:cubicBezTo>
                <a:close/>
                <a:moveTo>
                  <a:pt x="440978" y="263604"/>
                </a:moveTo>
                <a:cubicBezTo>
                  <a:pt x="436262" y="262933"/>
                  <a:pt x="431210" y="262933"/>
                  <a:pt x="426494" y="263940"/>
                </a:cubicBezTo>
                <a:lnTo>
                  <a:pt x="262799" y="296529"/>
                </a:lnTo>
                <a:lnTo>
                  <a:pt x="262799" y="346925"/>
                </a:lnTo>
                <a:lnTo>
                  <a:pt x="406622" y="330798"/>
                </a:lnTo>
                <a:cubicBezTo>
                  <a:pt x="408643" y="330462"/>
                  <a:pt x="410664" y="330462"/>
                  <a:pt x="412685" y="330462"/>
                </a:cubicBezTo>
                <a:cubicBezTo>
                  <a:pt x="413695" y="330462"/>
                  <a:pt x="414706" y="330462"/>
                  <a:pt x="415716" y="330462"/>
                </a:cubicBezTo>
                <a:cubicBezTo>
                  <a:pt x="418074" y="330462"/>
                  <a:pt x="420095" y="330798"/>
                  <a:pt x="422116" y="331134"/>
                </a:cubicBezTo>
                <a:lnTo>
                  <a:pt x="524172" y="348940"/>
                </a:lnTo>
                <a:lnTo>
                  <a:pt x="524172" y="311312"/>
                </a:lnTo>
                <a:lnTo>
                  <a:pt x="457819" y="269652"/>
                </a:lnTo>
                <a:cubicBezTo>
                  <a:pt x="452767" y="266292"/>
                  <a:pt x="447041" y="264277"/>
                  <a:pt x="440978" y="263604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72000"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F7681886-FA42-0D4F-B7BF-A1D8628BBD6B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9627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dia Placeholder 6">
            <a:extLst>
              <a:ext uri="{FF2B5EF4-FFF2-40B4-BE49-F238E27FC236}">
                <a16:creationId xmlns:a16="http://schemas.microsoft.com/office/drawing/2014/main" id="{DAAD7DC3-7636-88D0-9EAE-C6B49C25079A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video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C6692B-13D0-2F47-98A4-81FC359F4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B3D8311F-4ED3-924A-9EFF-BF2F540A2707}" type="datetime1">
              <a:rPr lang="sv-SE" noProof="0" smtClean="0"/>
              <a:t>2024-02-23</a:t>
            </a:fld>
            <a:endParaRPr lang="en-US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773C77-E314-BD28-6EA2-489D1224C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26CF1C-EBC2-6583-EE6C-E8F9C97AE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71719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hart 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104E2C4-5765-8647-85F0-D1590041DC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3950" y="0"/>
            <a:ext cx="598805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5724525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 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BE33E182-417A-4844-B98F-6AE7865940D6}" type="datetime1">
              <a:rPr lang="sv-SE" smtClean="0"/>
              <a:t>2024-02-23</a:t>
            </a:fld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9483" y="6381750"/>
            <a:ext cx="408992" cy="237543"/>
          </a:xfrm>
        </p:spPr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Chart Placeholder 1">
            <a:extLst>
              <a:ext uri="{FF2B5EF4-FFF2-40B4-BE49-F238E27FC236}">
                <a16:creationId xmlns:a16="http://schemas.microsoft.com/office/drawing/2014/main" id="{B80C764E-8CE4-298F-83BF-FF2E622646C2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6467475" y="657225"/>
            <a:ext cx="5461000" cy="554355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9" name="Placeholder source">
            <a:extLst>
              <a:ext uri="{FF2B5EF4-FFF2-40B4-BE49-F238E27FC236}">
                <a16:creationId xmlns:a16="http://schemas.microsoft.com/office/drawing/2014/main" id="{4EEA23AF-3FBC-1C50-75FB-D25486A663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67475" y="6381750"/>
            <a:ext cx="4405313" cy="237543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*Click to add source</a:t>
            </a:r>
          </a:p>
        </p:txBody>
      </p:sp>
    </p:spTree>
    <p:extLst>
      <p:ext uri="{BB962C8B-B14F-4D97-AF65-F5344CB8AC3E}">
        <p14:creationId xmlns:p14="http://schemas.microsoft.com/office/powerpoint/2010/main" val="24042231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 text and chart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104E2C4-5765-8647-85F0-D1590041DC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83563" y="0"/>
            <a:ext cx="4008437" cy="6857999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3744913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245E11E-2AD4-4CC6-FFA5-6EB15D574EA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30394" y="3321050"/>
            <a:ext cx="3744913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D6E05606-ED49-8C3F-1507-28698C11C1D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447087" y="4757175"/>
            <a:ext cx="3481387" cy="1443600"/>
          </a:xfrm>
        </p:spPr>
        <p:txBody>
          <a:bodyPr lIns="108000" rIns="108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laceholder source">
            <a:extLst>
              <a:ext uri="{FF2B5EF4-FFF2-40B4-BE49-F238E27FC236}">
                <a16:creationId xmlns:a16="http://schemas.microsoft.com/office/drawing/2014/main" id="{4EEA23AF-3FBC-1C50-75FB-D25486A663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47088" y="6381750"/>
            <a:ext cx="2425700" cy="237543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*Click to add source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 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8707AE4D-02FF-8040-A930-7D61E2AC7A9F}" type="datetime1">
              <a:rPr lang="sv-SE" smtClean="0"/>
              <a:t>2024-02-23</a:t>
            </a:fld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9483" y="6381750"/>
            <a:ext cx="408992" cy="237543"/>
          </a:xfrm>
        </p:spPr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Chart Placeholder 1">
            <a:extLst>
              <a:ext uri="{FF2B5EF4-FFF2-40B4-BE49-F238E27FC236}">
                <a16:creationId xmlns:a16="http://schemas.microsoft.com/office/drawing/2014/main" id="{B80C764E-8CE4-298F-83BF-FF2E622646C2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8447088" y="657225"/>
            <a:ext cx="3481387" cy="3861243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390454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 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F1D0BA07-4C83-BA44-AB63-13CC58CD200E}" type="datetime1">
              <a:rPr lang="sv-SE" smtClean="0"/>
              <a:t>2024-02-23</a:t>
            </a:fld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9483" y="6381750"/>
            <a:ext cx="408992" cy="237543"/>
          </a:xfrm>
        </p:spPr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Chart Placeholder 1">
            <a:extLst>
              <a:ext uri="{FF2B5EF4-FFF2-40B4-BE49-F238E27FC236}">
                <a16:creationId xmlns:a16="http://schemas.microsoft.com/office/drawing/2014/main" id="{B80C764E-8CE4-298F-83BF-FF2E622646C2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263525" y="2458800"/>
            <a:ext cx="3740400" cy="37404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8" name="Chart Placeholder 2">
            <a:extLst>
              <a:ext uri="{FF2B5EF4-FFF2-40B4-BE49-F238E27FC236}">
                <a16:creationId xmlns:a16="http://schemas.microsoft.com/office/drawing/2014/main" id="{F77C2F08-853B-8ACA-9A0C-494F09F14397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227596" y="2458800"/>
            <a:ext cx="3740400" cy="37404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10" name="Chart Placeholder 3">
            <a:extLst>
              <a:ext uri="{FF2B5EF4-FFF2-40B4-BE49-F238E27FC236}">
                <a16:creationId xmlns:a16="http://schemas.microsoft.com/office/drawing/2014/main" id="{B76940AB-ADC5-913B-4C51-1EA7F22007C6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8188325" y="2458800"/>
            <a:ext cx="3740400" cy="37404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079643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104E2C4-5765-8647-85F0-D1590041DC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457450"/>
            <a:ext cx="12192000" cy="440055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9" name="Placeholder source">
            <a:extLst>
              <a:ext uri="{FF2B5EF4-FFF2-40B4-BE49-F238E27FC236}">
                <a16:creationId xmlns:a16="http://schemas.microsoft.com/office/drawing/2014/main" id="{4EEA23AF-3FBC-1C50-75FB-D25486A663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3950" y="6381750"/>
            <a:ext cx="4668838" cy="237543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*Click to add source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 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528EA013-10E2-304C-9948-1DD6E20BC267}" type="datetime1">
              <a:rPr lang="sv-SE" smtClean="0"/>
              <a:t>2024-02-23</a:t>
            </a:fld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9483" y="6381750"/>
            <a:ext cx="408992" cy="237543"/>
          </a:xfrm>
        </p:spPr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Chart Placeholder 1">
            <a:extLst>
              <a:ext uri="{FF2B5EF4-FFF2-40B4-BE49-F238E27FC236}">
                <a16:creationId xmlns:a16="http://schemas.microsoft.com/office/drawing/2014/main" id="{B80C764E-8CE4-298F-83BF-FF2E622646C2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263525" y="2710832"/>
            <a:ext cx="11680319" cy="3476622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368372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hart and 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840774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8" name="Text Placeholder 1">
            <a:extLst>
              <a:ext uri="{FF2B5EF4-FFF2-40B4-BE49-F238E27FC236}">
                <a16:creationId xmlns:a16="http://schemas.microsoft.com/office/drawing/2014/main" id="{BDDAA854-24FF-4019-07F1-A760ED7C62B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83563" y="2457450"/>
            <a:ext cx="3744291" cy="3743325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108000" tIns="108000" rIns="108000" bIns="154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6600"/>
            </a:lvl1pPr>
            <a:lvl2pPr>
              <a:lnSpc>
                <a:spcPct val="100000"/>
              </a:lnSpc>
              <a:spcAft>
                <a:spcPts val="600"/>
              </a:spcAft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6" name="Placeholder source">
            <a:extLst>
              <a:ext uri="{FF2B5EF4-FFF2-40B4-BE49-F238E27FC236}">
                <a16:creationId xmlns:a16="http://schemas.microsoft.com/office/drawing/2014/main" id="{5E881B41-3082-4C1E-3356-F8A90FC80D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3950" y="6381750"/>
            <a:ext cx="4668838" cy="237543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*Click to add source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CBC26945-2393-DFDF-E10D-B968F69A15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83563" y="4757175"/>
            <a:ext cx="3744291" cy="1443600"/>
          </a:xfrm>
        </p:spPr>
        <p:txBody>
          <a:bodyPr lIns="108000" rIns="108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A2485328-A204-F24E-B750-48F5D69FC85E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Chart Placeholder 1">
            <a:extLst>
              <a:ext uri="{FF2B5EF4-FFF2-40B4-BE49-F238E27FC236}">
                <a16:creationId xmlns:a16="http://schemas.microsoft.com/office/drawing/2014/main" id="{C951B0A8-4895-8E4E-36A5-703FE20EE0C6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263526" y="2457450"/>
            <a:ext cx="7704138" cy="3730004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8902994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able and 1/2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50" y="0"/>
            <a:ext cx="5988050" cy="6858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DB069DAF-EBA0-D042-AAD9-0FAB4032E1A5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753DD9CB-264F-AE69-FD59-25BF64DFF813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263525" y="2457450"/>
            <a:ext cx="5724525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</p:spTree>
    <p:extLst>
      <p:ext uri="{BB962C8B-B14F-4D97-AF65-F5344CB8AC3E}">
        <p14:creationId xmlns:p14="http://schemas.microsoft.com/office/powerpoint/2010/main" val="40155947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3D61832C-BF9E-6145-AED4-F72A7CCF80DC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753DD9CB-264F-AE69-FD59-25BF64DFF813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263525" y="2457450"/>
            <a:ext cx="5724525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  <p:sp>
        <p:nvSpPr>
          <p:cNvPr id="8" name="Table Placeholder 5">
            <a:extLst>
              <a:ext uri="{FF2B5EF4-FFF2-40B4-BE49-F238E27FC236}">
                <a16:creationId xmlns:a16="http://schemas.microsoft.com/office/drawing/2014/main" id="{A5F50FDE-7A15-173A-E1DF-3291E94E8AD1}"/>
              </a:ext>
            </a:extLst>
          </p:cNvPr>
          <p:cNvSpPr>
            <a:spLocks noGrp="1"/>
          </p:cNvSpPr>
          <p:nvPr>
            <p:ph type="tbl" sz="quarter" idx="17" hasCustomPrompt="1"/>
          </p:nvPr>
        </p:nvSpPr>
        <p:spPr>
          <a:xfrm>
            <a:off x="6207125" y="2457450"/>
            <a:ext cx="5724525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</p:spTree>
    <p:extLst>
      <p:ext uri="{BB962C8B-B14F-4D97-AF65-F5344CB8AC3E}">
        <p14:creationId xmlns:p14="http://schemas.microsoft.com/office/powerpoint/2010/main" val="124986584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ig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E6356C88-6EBA-FC4A-BECD-66430B1C123A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753DD9CB-264F-AE69-FD59-25BF64DFF813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263525" y="2457450"/>
            <a:ext cx="11664950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</p:spTree>
    <p:extLst>
      <p:ext uri="{BB962C8B-B14F-4D97-AF65-F5344CB8AC3E}">
        <p14:creationId xmlns:p14="http://schemas.microsoft.com/office/powerpoint/2010/main" val="206958665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E6356C88-6EBA-FC4A-BECD-66430B1C123A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09265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itle and computer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1939825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Click to add title</a:t>
            </a:r>
          </a:p>
        </p:txBody>
      </p:sp>
      <p:pic>
        <p:nvPicPr>
          <p:cNvPr id="30" name="Bildobjekt 1">
            <a:extLst>
              <a:ext uri="{FF2B5EF4-FFF2-40B4-BE49-F238E27FC236}">
                <a16:creationId xmlns:a16="http://schemas.microsoft.com/office/drawing/2014/main" id="{89F62335-CA5D-E86A-76E6-4EA5406EA6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4476" y="670136"/>
            <a:ext cx="6880151" cy="5536933"/>
          </a:xfrm>
          <a:prstGeom prst="rect">
            <a:avLst/>
          </a:prstGeom>
        </p:spPr>
      </p:pic>
      <p:sp>
        <p:nvSpPr>
          <p:cNvPr id="32" name="Picture Placeholder 1">
            <a:extLst>
              <a:ext uri="{FF2B5EF4-FFF2-40B4-BE49-F238E27FC236}">
                <a16:creationId xmlns:a16="http://schemas.microsoft.com/office/drawing/2014/main" id="{A53B7828-0547-8728-4D9C-3F0FFC70B24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88113" y="955675"/>
            <a:ext cx="6327775" cy="3568700"/>
          </a:xfrm>
          <a:solidFill>
            <a:schemeClr val="bg2"/>
          </a:solidFill>
        </p:spPr>
        <p:txBody>
          <a:bodyPr lIns="108000" tIns="108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01EAD092-D847-B94B-9057-A38939A1CF0D}" type="datetime1">
              <a:rPr lang="sv-SE" noProof="0" smtClean="0"/>
              <a:t>2024-02-23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FBCD10E-932A-472F-8D90-1B52FB8E26F6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1784350"/>
            <a:ext cx="5724525" cy="425567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subtitle</a:t>
            </a:r>
          </a:p>
        </p:txBody>
      </p:sp>
      <p:grpSp>
        <p:nvGrpSpPr>
          <p:cNvPr id="7" name="Icon">
            <a:extLst>
              <a:ext uri="{FF2B5EF4-FFF2-40B4-BE49-F238E27FC236}">
                <a16:creationId xmlns:a16="http://schemas.microsoft.com/office/drawing/2014/main" id="{1FBACD51-2511-FEDD-9BFB-D115158663C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95F73AB4-A0FA-FF1B-79C9-B8D948BB4BAE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C5BF4AC5-5D78-A9A0-3304-066A13B14E55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95E35B5B-7644-B4F5-6162-8FF3CE040C0F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aphic 13">
              <a:extLst>
                <a:ext uri="{FF2B5EF4-FFF2-40B4-BE49-F238E27FC236}">
                  <a16:creationId xmlns:a16="http://schemas.microsoft.com/office/drawing/2014/main" id="{F156F76A-FF32-F28F-188C-1A4E89A2F5DB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95C38D3A-3735-61BA-30C9-2FA73381D417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C8535D1C-9D8C-AC18-63EA-CD636D795908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0DD0EAD1-A99E-266B-1F27-BA2E36DC4FFE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4BBEF991-4D43-DBE2-A6CF-2F2E25815745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820F9F99-7B29-9C0D-2792-F5641D88819B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5966337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itle and phone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1939825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2278EDDD-DFC5-8442-B22E-C97E03D12102}" type="datetime1">
              <a:rPr lang="sv-SE" noProof="0" smtClean="0"/>
              <a:t>2024-02-23</a:t>
            </a:fld>
            <a:endParaRPr lang="en-US" noProof="0"/>
          </a:p>
        </p:txBody>
      </p:sp>
      <p:pic>
        <p:nvPicPr>
          <p:cNvPr id="6" name="Bildobjekt 15">
            <a:extLst>
              <a:ext uri="{FF2B5EF4-FFF2-40B4-BE49-F238E27FC236}">
                <a16:creationId xmlns:a16="http://schemas.microsoft.com/office/drawing/2014/main" id="{3A939FC5-8771-C4C4-8A20-1182A57061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7676" y="495013"/>
            <a:ext cx="3043192" cy="5827391"/>
          </a:xfrm>
          <a:prstGeom prst="rect">
            <a:avLst/>
          </a:prstGeom>
        </p:spPr>
      </p:pic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FBCD10E-932A-472F-8D90-1B52FB8E26F6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1784350"/>
            <a:ext cx="5724525" cy="425567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subtitle</a:t>
            </a:r>
          </a:p>
        </p:txBody>
      </p:sp>
      <p:grpSp>
        <p:nvGrpSpPr>
          <p:cNvPr id="7" name="Icon">
            <a:extLst>
              <a:ext uri="{FF2B5EF4-FFF2-40B4-BE49-F238E27FC236}">
                <a16:creationId xmlns:a16="http://schemas.microsoft.com/office/drawing/2014/main" id="{1FBACD51-2511-FEDD-9BFB-D115158663C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95F73AB4-A0FA-FF1B-79C9-B8D948BB4BAE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C5BF4AC5-5D78-A9A0-3304-066A13B14E55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95E35B5B-7644-B4F5-6162-8FF3CE040C0F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aphic 13">
              <a:extLst>
                <a:ext uri="{FF2B5EF4-FFF2-40B4-BE49-F238E27FC236}">
                  <a16:creationId xmlns:a16="http://schemas.microsoft.com/office/drawing/2014/main" id="{F156F76A-FF32-F28F-188C-1A4E89A2F5DB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95C38D3A-3735-61BA-30C9-2FA73381D417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C8535D1C-9D8C-AC18-63EA-CD636D795908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0DD0EAD1-A99E-266B-1F27-BA2E36DC4FFE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4BBEF991-4D43-DBE2-A6CF-2F2E25815745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820F9F99-7B29-9C0D-2792-F5641D88819B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32" name="Picture Placeholder 1">
            <a:extLst>
              <a:ext uri="{FF2B5EF4-FFF2-40B4-BE49-F238E27FC236}">
                <a16:creationId xmlns:a16="http://schemas.microsoft.com/office/drawing/2014/main" id="{A53B7828-0547-8728-4D9C-3F0FFC70B24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809654" y="812801"/>
            <a:ext cx="2485814" cy="5249332"/>
          </a:xfrm>
          <a:prstGeom prst="roundRect">
            <a:avLst>
              <a:gd name="adj" fmla="val 10914"/>
            </a:avLst>
          </a:prstGeom>
          <a:solidFill>
            <a:schemeClr val="bg2"/>
          </a:solidFill>
        </p:spPr>
        <p:txBody>
          <a:bodyPr lIns="0" tIns="108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</p:spTree>
    <p:extLst>
      <p:ext uri="{BB962C8B-B14F-4D97-AF65-F5344CB8AC3E}">
        <p14:creationId xmlns:p14="http://schemas.microsoft.com/office/powerpoint/2010/main" val="346620005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omputer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5724525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Bildobjekt 1">
            <a:extLst>
              <a:ext uri="{FF2B5EF4-FFF2-40B4-BE49-F238E27FC236}">
                <a16:creationId xmlns:a16="http://schemas.microsoft.com/office/drawing/2014/main" id="{085E0640-A11E-7A98-1C16-300F39F77A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4476" y="670136"/>
            <a:ext cx="6880151" cy="5536933"/>
          </a:xfrm>
          <a:prstGeom prst="rect">
            <a:avLst/>
          </a:prstGeom>
        </p:spPr>
      </p:pic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FE826B3E-1A97-76EC-BE0C-DB1FA631FAD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88113" y="955675"/>
            <a:ext cx="6327775" cy="3568700"/>
          </a:xfrm>
          <a:solidFill>
            <a:schemeClr val="bg2"/>
          </a:solidFill>
        </p:spPr>
        <p:txBody>
          <a:bodyPr lIns="108000" tIns="108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29C928B0-6D02-D041-8A99-9BBB3D485FDC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25877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phone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5724525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Bildobjekt 15">
            <a:extLst>
              <a:ext uri="{FF2B5EF4-FFF2-40B4-BE49-F238E27FC236}">
                <a16:creationId xmlns:a16="http://schemas.microsoft.com/office/drawing/2014/main" id="{85F7D1FB-45A0-0829-97FA-7CD9976233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7676" y="495013"/>
            <a:ext cx="3043192" cy="5827391"/>
          </a:xfrm>
          <a:prstGeom prst="rect">
            <a:avLst/>
          </a:prstGeom>
        </p:spPr>
      </p:pic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C1B800FB-1C71-9A4C-AF72-3FBEE4EFE95B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4743CB90-C995-84A2-88EB-6C531E1669B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809654" y="812801"/>
            <a:ext cx="2485814" cy="5249332"/>
          </a:xfrm>
          <a:prstGeom prst="roundRect">
            <a:avLst>
              <a:gd name="adj" fmla="val 10914"/>
            </a:avLst>
          </a:prstGeom>
          <a:solidFill>
            <a:schemeClr val="bg2"/>
          </a:solidFill>
        </p:spPr>
        <p:txBody>
          <a:bodyPr lIns="0" tIns="108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8710806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34C943-A2A6-2091-E35E-439127408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CC678D-4683-5447-B3D7-1F2AB14B7B60}" type="datetime1">
              <a:rPr lang="sv-SE" smtClean="0"/>
              <a:t>2024-02-23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B722F9-A3EB-9E64-15E4-A5C8095DD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FF33E7-E352-C856-4D6A-64EE25E24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8CA23B-50AA-4D6A-C4D7-E6E3EE43D4B5}"/>
              </a:ext>
            </a:extLst>
          </p:cNvPr>
          <p:cNvSpPr txBox="1"/>
          <p:nvPr userDrawn="1"/>
        </p:nvSpPr>
        <p:spPr>
          <a:xfrm>
            <a:off x="263525" y="1588679"/>
            <a:ext cx="7467987" cy="37511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System Font Regular"/>
              <a:buNone/>
              <a:tabLst/>
              <a:defRPr/>
            </a:pPr>
            <a:r>
              <a:rPr lang="en-US" sz="8000">
                <a:solidFill>
                  <a:schemeClr val="bg1"/>
                </a:solidFill>
                <a:effectLst/>
                <a:latin typeface="+mj-lt"/>
              </a:rPr>
              <a:t>Any questions?</a:t>
            </a:r>
          </a:p>
        </p:txBody>
      </p:sp>
      <p:grpSp>
        <p:nvGrpSpPr>
          <p:cNvPr id="7" name="Icon">
            <a:extLst>
              <a:ext uri="{FF2B5EF4-FFF2-40B4-BE49-F238E27FC236}">
                <a16:creationId xmlns:a16="http://schemas.microsoft.com/office/drawing/2014/main" id="{3DFCB1FF-12B1-8A86-5433-1F201D4AF66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82416495-02E6-9ACD-8FE8-0B60DC56FC6C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7CD5C3AA-6D9D-05FF-F1F9-3F0AEAE91458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3B623E90-D7F1-ADD4-CE16-27EEDCE1CDF1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aphic 13">
              <a:extLst>
                <a:ext uri="{FF2B5EF4-FFF2-40B4-BE49-F238E27FC236}">
                  <a16:creationId xmlns:a16="http://schemas.microsoft.com/office/drawing/2014/main" id="{FE7DC728-5DE6-B23F-EFA2-BAB3FA34374D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B5D8DB72-0AE3-C0CF-F792-A84A7719BFF8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ACFF8568-477B-4FA2-3EAD-9E11FCB858D7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A214D86E-2D9D-F8FD-04EF-9C95E4F2E643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147C034A-ACF1-BF4F-5213-9AC9FA463C0B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FB6BC501-FBF2-86C0-A589-623B5BD39D2D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6459542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05201" y="2457450"/>
            <a:ext cx="5723274" cy="37433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8C58901-4DAE-E88D-6A1F-E90BC7C7011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232800" y="2457450"/>
            <a:ext cx="2754000" cy="2880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9141" y="2457450"/>
            <a:ext cx="2754000" cy="2880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766C78E7-1483-984A-B8CD-0DAF63E28470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5C27F5-D78F-DC31-6BDE-84DBC8DD065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69142" y="5715001"/>
            <a:ext cx="2754000" cy="485774"/>
          </a:xfrm>
        </p:spPr>
        <p:txBody>
          <a:bodyPr>
            <a:noAutofit/>
          </a:bodyPr>
          <a:lstStyle>
            <a:lvl1pPr marL="179388" indent="-179388">
              <a:lnSpc>
                <a:spcPct val="110000"/>
              </a:lnSpc>
              <a:spcAft>
                <a:spcPts val="0"/>
              </a:spcAft>
              <a:tabLst/>
              <a:defRPr sz="10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A759E93-A24C-9F2B-7379-50636387A8C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232801" y="5715001"/>
            <a:ext cx="2754000" cy="485774"/>
          </a:xfrm>
        </p:spPr>
        <p:txBody>
          <a:bodyPr>
            <a:noAutofit/>
          </a:bodyPr>
          <a:lstStyle>
            <a:lvl1pPr marL="180975" indent="-180975">
              <a:lnSpc>
                <a:spcPct val="110000"/>
              </a:lnSpc>
              <a:spcAft>
                <a:spcPts val="0"/>
              </a:spcAft>
              <a:tabLst/>
              <a:defRPr sz="10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ub headder 1">
            <a:extLst>
              <a:ext uri="{FF2B5EF4-FFF2-40B4-BE49-F238E27FC236}">
                <a16:creationId xmlns:a16="http://schemas.microsoft.com/office/drawing/2014/main" id="{39204471-EBAF-3847-40D1-CAC87D65D90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69142" y="5453266"/>
            <a:ext cx="2754000" cy="18731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200" b="1">
                <a:latin typeface="+mj-lt"/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a name</a:t>
            </a:r>
            <a:endParaRPr lang="en-US" sz="1000" b="1"/>
          </a:p>
        </p:txBody>
      </p:sp>
      <p:sp>
        <p:nvSpPr>
          <p:cNvPr id="11" name="Sub headder 2">
            <a:extLst>
              <a:ext uri="{FF2B5EF4-FFF2-40B4-BE49-F238E27FC236}">
                <a16:creationId xmlns:a16="http://schemas.microsoft.com/office/drawing/2014/main" id="{B586F1A1-D4D3-27D2-8756-49AFB0D9A3B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232801" y="5453266"/>
            <a:ext cx="2754000" cy="18731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200" b="1">
                <a:latin typeface="+mj-lt"/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a name</a:t>
            </a:r>
            <a:endParaRPr lang="en-US" sz="1000" b="1"/>
          </a:p>
        </p:txBody>
      </p:sp>
    </p:spTree>
    <p:extLst>
      <p:ext uri="{BB962C8B-B14F-4D97-AF65-F5344CB8AC3E}">
        <p14:creationId xmlns:p14="http://schemas.microsoft.com/office/powerpoint/2010/main" val="34035509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and tag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background with lines&#10;&#10;Description automatically generated">
            <a:extLst>
              <a:ext uri="{FF2B5EF4-FFF2-40B4-BE49-F238E27FC236}">
                <a16:creationId xmlns:a16="http://schemas.microsoft.com/office/drawing/2014/main" id="{26AE3636-755D-0525-3E92-EB51F9FFCE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97"/>
            <a:ext cx="12192000" cy="6856805"/>
          </a:xfrm>
          <a:prstGeom prst="rect">
            <a:avLst/>
          </a:prstGeom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6642DF79-47BE-5561-D369-66C244652AB1}"/>
              </a:ext>
            </a:extLst>
          </p:cNvPr>
          <p:cNvSpPr>
            <a:spLocks noChangeAspect="1"/>
          </p:cNvSpPr>
          <p:nvPr userDrawn="1"/>
        </p:nvSpPr>
        <p:spPr>
          <a:xfrm>
            <a:off x="6461348" y="3056757"/>
            <a:ext cx="5466923" cy="562702"/>
          </a:xfrm>
          <a:custGeom>
            <a:avLst/>
            <a:gdLst>
              <a:gd name="connsiteX0" fmla="*/ 963049 w 1341145"/>
              <a:gd name="connsiteY0" fmla="*/ 88250 h 138042"/>
              <a:gd name="connsiteX1" fmla="*/ 943619 w 1341145"/>
              <a:gd name="connsiteY1" fmla="*/ 93512 h 138042"/>
              <a:gd name="connsiteX2" fmla="*/ 936332 w 1341145"/>
              <a:gd name="connsiteY2" fmla="*/ 108086 h 138042"/>
              <a:gd name="connsiteX3" fmla="*/ 942809 w 1341145"/>
              <a:gd name="connsiteY3" fmla="*/ 121444 h 138042"/>
              <a:gd name="connsiteX4" fmla="*/ 959001 w 1341145"/>
              <a:gd name="connsiteY4" fmla="*/ 126302 h 138042"/>
              <a:gd name="connsiteX5" fmla="*/ 983695 w 1341145"/>
              <a:gd name="connsiteY5" fmla="*/ 116991 h 138042"/>
              <a:gd name="connsiteX6" fmla="*/ 992601 w 1341145"/>
              <a:gd name="connsiteY6" fmla="*/ 91083 h 138042"/>
              <a:gd name="connsiteX7" fmla="*/ 992601 w 1341145"/>
              <a:gd name="connsiteY7" fmla="*/ 88250 h 138042"/>
              <a:gd name="connsiteX8" fmla="*/ 185000 w 1341145"/>
              <a:gd name="connsiteY8" fmla="*/ 88250 h 138042"/>
              <a:gd name="connsiteX9" fmla="*/ 165569 w 1341145"/>
              <a:gd name="connsiteY9" fmla="*/ 93512 h 138042"/>
              <a:gd name="connsiteX10" fmla="*/ 158283 w 1341145"/>
              <a:gd name="connsiteY10" fmla="*/ 108086 h 138042"/>
              <a:gd name="connsiteX11" fmla="*/ 164759 w 1341145"/>
              <a:gd name="connsiteY11" fmla="*/ 121444 h 138042"/>
              <a:gd name="connsiteX12" fmla="*/ 180952 w 1341145"/>
              <a:gd name="connsiteY12" fmla="*/ 126302 h 138042"/>
              <a:gd name="connsiteX13" fmla="*/ 205645 w 1341145"/>
              <a:gd name="connsiteY13" fmla="*/ 116991 h 138042"/>
              <a:gd name="connsiteX14" fmla="*/ 214551 w 1341145"/>
              <a:gd name="connsiteY14" fmla="*/ 91083 h 138042"/>
              <a:gd name="connsiteX15" fmla="*/ 214551 w 1341145"/>
              <a:gd name="connsiteY15" fmla="*/ 88250 h 138042"/>
              <a:gd name="connsiteX16" fmla="*/ 603982 w 1341145"/>
              <a:gd name="connsiteY16" fmla="*/ 49388 h 138042"/>
              <a:gd name="connsiteX17" fmla="*/ 585360 w 1341145"/>
              <a:gd name="connsiteY17" fmla="*/ 54245 h 138042"/>
              <a:gd name="connsiteX18" fmla="*/ 572406 w 1341145"/>
              <a:gd name="connsiteY18" fmla="*/ 68009 h 138042"/>
              <a:gd name="connsiteX19" fmla="*/ 567953 w 1341145"/>
              <a:gd name="connsiteY19" fmla="*/ 87845 h 138042"/>
              <a:gd name="connsiteX20" fmla="*/ 572406 w 1341145"/>
              <a:gd name="connsiteY20" fmla="*/ 107681 h 138042"/>
              <a:gd name="connsiteX21" fmla="*/ 585360 w 1341145"/>
              <a:gd name="connsiteY21" fmla="*/ 121444 h 138042"/>
              <a:gd name="connsiteX22" fmla="*/ 603982 w 1341145"/>
              <a:gd name="connsiteY22" fmla="*/ 126302 h 138042"/>
              <a:gd name="connsiteX23" fmla="*/ 622603 w 1341145"/>
              <a:gd name="connsiteY23" fmla="*/ 121444 h 138042"/>
              <a:gd name="connsiteX24" fmla="*/ 635557 w 1341145"/>
              <a:gd name="connsiteY24" fmla="*/ 107681 h 138042"/>
              <a:gd name="connsiteX25" fmla="*/ 640010 w 1341145"/>
              <a:gd name="connsiteY25" fmla="*/ 87845 h 138042"/>
              <a:gd name="connsiteX26" fmla="*/ 635557 w 1341145"/>
              <a:gd name="connsiteY26" fmla="*/ 68009 h 138042"/>
              <a:gd name="connsiteX27" fmla="*/ 622603 w 1341145"/>
              <a:gd name="connsiteY27" fmla="*/ 54245 h 138042"/>
              <a:gd name="connsiteX28" fmla="*/ 603982 w 1341145"/>
              <a:gd name="connsiteY28" fmla="*/ 49388 h 138042"/>
              <a:gd name="connsiteX29" fmla="*/ 1149668 w 1341145"/>
              <a:gd name="connsiteY29" fmla="*/ 48983 h 138042"/>
              <a:gd name="connsiteX30" fmla="*/ 1127808 w 1341145"/>
              <a:gd name="connsiteY30" fmla="*/ 56674 h 138042"/>
              <a:gd name="connsiteX31" fmla="*/ 1116878 w 1341145"/>
              <a:gd name="connsiteY31" fmla="*/ 77725 h 138042"/>
              <a:gd name="connsiteX32" fmla="*/ 1181243 w 1341145"/>
              <a:gd name="connsiteY32" fmla="*/ 77725 h 138042"/>
              <a:gd name="connsiteX33" fmla="*/ 1171933 w 1341145"/>
              <a:gd name="connsiteY33" fmla="*/ 56674 h 138042"/>
              <a:gd name="connsiteX34" fmla="*/ 1149668 w 1341145"/>
              <a:gd name="connsiteY34" fmla="*/ 48983 h 138042"/>
              <a:gd name="connsiteX35" fmla="*/ 396312 w 1341145"/>
              <a:gd name="connsiteY35" fmla="*/ 48983 h 138042"/>
              <a:gd name="connsiteX36" fmla="*/ 374452 w 1341145"/>
              <a:gd name="connsiteY36" fmla="*/ 56674 h 138042"/>
              <a:gd name="connsiteX37" fmla="*/ 363522 w 1341145"/>
              <a:gd name="connsiteY37" fmla="*/ 77725 h 138042"/>
              <a:gd name="connsiteX38" fmla="*/ 427888 w 1341145"/>
              <a:gd name="connsiteY38" fmla="*/ 77725 h 138042"/>
              <a:gd name="connsiteX39" fmla="*/ 418577 w 1341145"/>
              <a:gd name="connsiteY39" fmla="*/ 56674 h 138042"/>
              <a:gd name="connsiteX40" fmla="*/ 396312 w 1341145"/>
              <a:gd name="connsiteY40" fmla="*/ 48983 h 138042"/>
              <a:gd name="connsiteX41" fmla="*/ 289037 w 1341145"/>
              <a:gd name="connsiteY41" fmla="*/ 48578 h 138042"/>
              <a:gd name="connsiteX42" fmla="*/ 263938 w 1341145"/>
              <a:gd name="connsiteY42" fmla="*/ 59103 h 138042"/>
              <a:gd name="connsiteX43" fmla="*/ 254628 w 1341145"/>
              <a:gd name="connsiteY43" fmla="*/ 87440 h 138042"/>
              <a:gd name="connsiteX44" fmla="*/ 263938 w 1341145"/>
              <a:gd name="connsiteY44" fmla="*/ 115777 h 138042"/>
              <a:gd name="connsiteX45" fmla="*/ 289037 w 1341145"/>
              <a:gd name="connsiteY45" fmla="*/ 126302 h 138042"/>
              <a:gd name="connsiteX46" fmla="*/ 314135 w 1341145"/>
              <a:gd name="connsiteY46" fmla="*/ 115777 h 138042"/>
              <a:gd name="connsiteX47" fmla="*/ 323446 w 1341145"/>
              <a:gd name="connsiteY47" fmla="*/ 87440 h 138042"/>
              <a:gd name="connsiteX48" fmla="*/ 314135 w 1341145"/>
              <a:gd name="connsiteY48" fmla="*/ 59103 h 138042"/>
              <a:gd name="connsiteX49" fmla="*/ 289037 w 1341145"/>
              <a:gd name="connsiteY49" fmla="*/ 48578 h 138042"/>
              <a:gd name="connsiteX50" fmla="*/ 1210390 w 1341145"/>
              <a:gd name="connsiteY50" fmla="*/ 38862 h 138042"/>
              <a:gd name="connsiteX51" fmla="*/ 1222534 w 1341145"/>
              <a:gd name="connsiteY51" fmla="*/ 38862 h 138042"/>
              <a:gd name="connsiteX52" fmla="*/ 1222534 w 1341145"/>
              <a:gd name="connsiteY52" fmla="*/ 59507 h 138042"/>
              <a:gd name="connsiteX53" fmla="*/ 1231845 w 1341145"/>
              <a:gd name="connsiteY53" fmla="*/ 44125 h 138042"/>
              <a:gd name="connsiteX54" fmla="*/ 1249252 w 1341145"/>
              <a:gd name="connsiteY54" fmla="*/ 38862 h 138042"/>
              <a:gd name="connsiteX55" fmla="*/ 1261801 w 1341145"/>
              <a:gd name="connsiteY55" fmla="*/ 38862 h 138042"/>
              <a:gd name="connsiteX56" fmla="*/ 1261801 w 1341145"/>
              <a:gd name="connsiteY56" fmla="*/ 49792 h 138042"/>
              <a:gd name="connsiteX57" fmla="*/ 1249252 w 1341145"/>
              <a:gd name="connsiteY57" fmla="*/ 49792 h 138042"/>
              <a:gd name="connsiteX58" fmla="*/ 1228607 w 1341145"/>
              <a:gd name="connsiteY58" fmla="*/ 61936 h 138042"/>
              <a:gd name="connsiteX59" fmla="*/ 1222534 w 1341145"/>
              <a:gd name="connsiteY59" fmla="*/ 94321 h 138042"/>
              <a:gd name="connsiteX60" fmla="*/ 1222534 w 1341145"/>
              <a:gd name="connsiteY60" fmla="*/ 135612 h 138042"/>
              <a:gd name="connsiteX61" fmla="*/ 1210390 w 1341145"/>
              <a:gd name="connsiteY61" fmla="*/ 135612 h 138042"/>
              <a:gd name="connsiteX62" fmla="*/ 668346 w 1341145"/>
              <a:gd name="connsiteY62" fmla="*/ 38862 h 138042"/>
              <a:gd name="connsiteX63" fmla="*/ 680490 w 1341145"/>
              <a:gd name="connsiteY63" fmla="*/ 38862 h 138042"/>
              <a:gd name="connsiteX64" fmla="*/ 680490 w 1341145"/>
              <a:gd name="connsiteY64" fmla="*/ 59507 h 138042"/>
              <a:gd name="connsiteX65" fmla="*/ 689801 w 1341145"/>
              <a:gd name="connsiteY65" fmla="*/ 44125 h 138042"/>
              <a:gd name="connsiteX66" fmla="*/ 707208 w 1341145"/>
              <a:gd name="connsiteY66" fmla="*/ 38862 h 138042"/>
              <a:gd name="connsiteX67" fmla="*/ 719757 w 1341145"/>
              <a:gd name="connsiteY67" fmla="*/ 38862 h 138042"/>
              <a:gd name="connsiteX68" fmla="*/ 719757 w 1341145"/>
              <a:gd name="connsiteY68" fmla="*/ 49792 h 138042"/>
              <a:gd name="connsiteX69" fmla="*/ 707208 w 1341145"/>
              <a:gd name="connsiteY69" fmla="*/ 49792 h 138042"/>
              <a:gd name="connsiteX70" fmla="*/ 686563 w 1341145"/>
              <a:gd name="connsiteY70" fmla="*/ 61936 h 138042"/>
              <a:gd name="connsiteX71" fmla="*/ 680490 w 1341145"/>
              <a:gd name="connsiteY71" fmla="*/ 94321 h 138042"/>
              <a:gd name="connsiteX72" fmla="*/ 680490 w 1341145"/>
              <a:gd name="connsiteY72" fmla="*/ 135612 h 138042"/>
              <a:gd name="connsiteX73" fmla="*/ 668346 w 1341145"/>
              <a:gd name="connsiteY73" fmla="*/ 135612 h 138042"/>
              <a:gd name="connsiteX74" fmla="*/ 963859 w 1341145"/>
              <a:gd name="connsiteY74" fmla="*/ 38053 h 138042"/>
              <a:gd name="connsiteX75" fmla="*/ 993410 w 1341145"/>
              <a:gd name="connsiteY75" fmla="*/ 47768 h 138042"/>
              <a:gd name="connsiteX76" fmla="*/ 1004341 w 1341145"/>
              <a:gd name="connsiteY76" fmla="*/ 73676 h 138042"/>
              <a:gd name="connsiteX77" fmla="*/ 1004341 w 1341145"/>
              <a:gd name="connsiteY77" fmla="*/ 136018 h 138042"/>
              <a:gd name="connsiteX78" fmla="*/ 992196 w 1341145"/>
              <a:gd name="connsiteY78" fmla="*/ 136018 h 138042"/>
              <a:gd name="connsiteX79" fmla="*/ 992196 w 1341145"/>
              <a:gd name="connsiteY79" fmla="*/ 118206 h 138042"/>
              <a:gd name="connsiteX80" fmla="*/ 978432 w 1341145"/>
              <a:gd name="connsiteY80" fmla="*/ 132374 h 138042"/>
              <a:gd name="connsiteX81" fmla="*/ 957382 w 1341145"/>
              <a:gd name="connsiteY81" fmla="*/ 137637 h 138042"/>
              <a:gd name="connsiteX82" fmla="*/ 932688 w 1341145"/>
              <a:gd name="connsiteY82" fmla="*/ 129945 h 138042"/>
              <a:gd name="connsiteX83" fmla="*/ 923378 w 1341145"/>
              <a:gd name="connsiteY83" fmla="*/ 108490 h 138042"/>
              <a:gd name="connsiteX84" fmla="*/ 933903 w 1341145"/>
              <a:gd name="connsiteY84" fmla="*/ 86631 h 138042"/>
              <a:gd name="connsiteX85" fmla="*/ 962645 w 1341145"/>
              <a:gd name="connsiteY85" fmla="*/ 78534 h 138042"/>
              <a:gd name="connsiteX86" fmla="*/ 986124 w 1341145"/>
              <a:gd name="connsiteY86" fmla="*/ 78534 h 138042"/>
              <a:gd name="connsiteX87" fmla="*/ 992196 w 1341145"/>
              <a:gd name="connsiteY87" fmla="*/ 74081 h 138042"/>
              <a:gd name="connsiteX88" fmla="*/ 984909 w 1341145"/>
              <a:gd name="connsiteY88" fmla="*/ 55460 h 138042"/>
              <a:gd name="connsiteX89" fmla="*/ 964264 w 1341145"/>
              <a:gd name="connsiteY89" fmla="*/ 48578 h 138042"/>
              <a:gd name="connsiteX90" fmla="*/ 950500 w 1341145"/>
              <a:gd name="connsiteY90" fmla="*/ 51412 h 138042"/>
              <a:gd name="connsiteX91" fmla="*/ 939975 w 1341145"/>
              <a:gd name="connsiteY91" fmla="*/ 59103 h 138042"/>
              <a:gd name="connsiteX92" fmla="*/ 935522 w 1341145"/>
              <a:gd name="connsiteY92" fmla="*/ 69628 h 138042"/>
              <a:gd name="connsiteX93" fmla="*/ 923378 w 1341145"/>
              <a:gd name="connsiteY93" fmla="*/ 69628 h 138042"/>
              <a:gd name="connsiteX94" fmla="*/ 930260 w 1341145"/>
              <a:gd name="connsiteY94" fmla="*/ 53436 h 138042"/>
              <a:gd name="connsiteX95" fmla="*/ 944833 w 1341145"/>
              <a:gd name="connsiteY95" fmla="*/ 42101 h 138042"/>
              <a:gd name="connsiteX96" fmla="*/ 963859 w 1341145"/>
              <a:gd name="connsiteY96" fmla="*/ 38053 h 138042"/>
              <a:gd name="connsiteX97" fmla="*/ 186619 w 1341145"/>
              <a:gd name="connsiteY97" fmla="*/ 38053 h 138042"/>
              <a:gd name="connsiteX98" fmla="*/ 216170 w 1341145"/>
              <a:gd name="connsiteY98" fmla="*/ 47768 h 138042"/>
              <a:gd name="connsiteX99" fmla="*/ 227101 w 1341145"/>
              <a:gd name="connsiteY99" fmla="*/ 73676 h 138042"/>
              <a:gd name="connsiteX100" fmla="*/ 227101 w 1341145"/>
              <a:gd name="connsiteY100" fmla="*/ 136018 h 138042"/>
              <a:gd name="connsiteX101" fmla="*/ 214956 w 1341145"/>
              <a:gd name="connsiteY101" fmla="*/ 136018 h 138042"/>
              <a:gd name="connsiteX102" fmla="*/ 214956 w 1341145"/>
              <a:gd name="connsiteY102" fmla="*/ 118206 h 138042"/>
              <a:gd name="connsiteX103" fmla="*/ 201193 w 1341145"/>
              <a:gd name="connsiteY103" fmla="*/ 132374 h 138042"/>
              <a:gd name="connsiteX104" fmla="*/ 180142 w 1341145"/>
              <a:gd name="connsiteY104" fmla="*/ 137637 h 138042"/>
              <a:gd name="connsiteX105" fmla="*/ 155449 w 1341145"/>
              <a:gd name="connsiteY105" fmla="*/ 129945 h 138042"/>
              <a:gd name="connsiteX106" fmla="*/ 146138 w 1341145"/>
              <a:gd name="connsiteY106" fmla="*/ 108490 h 138042"/>
              <a:gd name="connsiteX107" fmla="*/ 156663 w 1341145"/>
              <a:gd name="connsiteY107" fmla="*/ 86631 h 138042"/>
              <a:gd name="connsiteX108" fmla="*/ 185405 w 1341145"/>
              <a:gd name="connsiteY108" fmla="*/ 78534 h 138042"/>
              <a:gd name="connsiteX109" fmla="*/ 208884 w 1341145"/>
              <a:gd name="connsiteY109" fmla="*/ 78534 h 138042"/>
              <a:gd name="connsiteX110" fmla="*/ 214956 w 1341145"/>
              <a:gd name="connsiteY110" fmla="*/ 74081 h 138042"/>
              <a:gd name="connsiteX111" fmla="*/ 207265 w 1341145"/>
              <a:gd name="connsiteY111" fmla="*/ 55460 h 138042"/>
              <a:gd name="connsiteX112" fmla="*/ 186619 w 1341145"/>
              <a:gd name="connsiteY112" fmla="*/ 48578 h 138042"/>
              <a:gd name="connsiteX113" fmla="*/ 172856 w 1341145"/>
              <a:gd name="connsiteY113" fmla="*/ 51412 h 138042"/>
              <a:gd name="connsiteX114" fmla="*/ 162331 w 1341145"/>
              <a:gd name="connsiteY114" fmla="*/ 59103 h 138042"/>
              <a:gd name="connsiteX115" fmla="*/ 157877 w 1341145"/>
              <a:gd name="connsiteY115" fmla="*/ 69628 h 138042"/>
              <a:gd name="connsiteX116" fmla="*/ 145733 w 1341145"/>
              <a:gd name="connsiteY116" fmla="*/ 69628 h 138042"/>
              <a:gd name="connsiteX117" fmla="*/ 152615 w 1341145"/>
              <a:gd name="connsiteY117" fmla="*/ 53436 h 138042"/>
              <a:gd name="connsiteX118" fmla="*/ 167593 w 1341145"/>
              <a:gd name="connsiteY118" fmla="*/ 42101 h 138042"/>
              <a:gd name="connsiteX119" fmla="*/ 186619 w 1341145"/>
              <a:gd name="connsiteY119" fmla="*/ 38053 h 138042"/>
              <a:gd name="connsiteX120" fmla="*/ 1149668 w 1341145"/>
              <a:gd name="connsiteY120" fmla="*/ 37648 h 138042"/>
              <a:gd name="connsiteX121" fmla="*/ 1172742 w 1341145"/>
              <a:gd name="connsiteY121" fmla="*/ 43315 h 138042"/>
              <a:gd name="connsiteX122" fmla="*/ 1188530 w 1341145"/>
              <a:gd name="connsiteY122" fmla="*/ 59103 h 138042"/>
              <a:gd name="connsiteX123" fmla="*/ 1194197 w 1341145"/>
              <a:gd name="connsiteY123" fmla="*/ 82582 h 138042"/>
              <a:gd name="connsiteX124" fmla="*/ 1193793 w 1341145"/>
              <a:gd name="connsiteY124" fmla="*/ 89059 h 138042"/>
              <a:gd name="connsiteX125" fmla="*/ 1116473 w 1341145"/>
              <a:gd name="connsiteY125" fmla="*/ 89059 h 138042"/>
              <a:gd name="connsiteX126" fmla="*/ 1121736 w 1341145"/>
              <a:gd name="connsiteY126" fmla="*/ 108490 h 138042"/>
              <a:gd name="connsiteX127" fmla="*/ 1134285 w 1341145"/>
              <a:gd name="connsiteY127" fmla="*/ 121849 h 138042"/>
              <a:gd name="connsiteX128" fmla="*/ 1151692 w 1341145"/>
              <a:gd name="connsiteY128" fmla="*/ 126707 h 138042"/>
              <a:gd name="connsiteX129" fmla="*/ 1172338 w 1341145"/>
              <a:gd name="connsiteY129" fmla="*/ 121040 h 138042"/>
              <a:gd name="connsiteX130" fmla="*/ 1182863 w 1341145"/>
              <a:gd name="connsiteY130" fmla="*/ 105657 h 138042"/>
              <a:gd name="connsiteX131" fmla="*/ 1195412 w 1341145"/>
              <a:gd name="connsiteY131" fmla="*/ 105657 h 138042"/>
              <a:gd name="connsiteX132" fmla="*/ 1181243 w 1341145"/>
              <a:gd name="connsiteY132" fmla="*/ 129136 h 138042"/>
              <a:gd name="connsiteX133" fmla="*/ 1151692 w 1341145"/>
              <a:gd name="connsiteY133" fmla="*/ 138042 h 138042"/>
              <a:gd name="connsiteX134" fmla="*/ 1127403 w 1341145"/>
              <a:gd name="connsiteY134" fmla="*/ 131565 h 138042"/>
              <a:gd name="connsiteX135" fmla="*/ 1110401 w 1341145"/>
              <a:gd name="connsiteY135" fmla="*/ 113348 h 138042"/>
              <a:gd name="connsiteX136" fmla="*/ 1104329 w 1341145"/>
              <a:gd name="connsiteY136" fmla="*/ 87440 h 138042"/>
              <a:gd name="connsiteX137" fmla="*/ 1109592 w 1341145"/>
              <a:gd name="connsiteY137" fmla="*/ 61127 h 138042"/>
              <a:gd name="connsiteX138" fmla="*/ 1125784 w 1341145"/>
              <a:gd name="connsiteY138" fmla="*/ 43720 h 138042"/>
              <a:gd name="connsiteX139" fmla="*/ 1149668 w 1341145"/>
              <a:gd name="connsiteY139" fmla="*/ 37648 h 138042"/>
              <a:gd name="connsiteX140" fmla="*/ 603982 w 1341145"/>
              <a:gd name="connsiteY140" fmla="*/ 37648 h 138042"/>
              <a:gd name="connsiteX141" fmla="*/ 629080 w 1341145"/>
              <a:gd name="connsiteY141" fmla="*/ 44125 h 138042"/>
              <a:gd name="connsiteX142" fmla="*/ 646487 w 1341145"/>
              <a:gd name="connsiteY142" fmla="*/ 61937 h 138042"/>
              <a:gd name="connsiteX143" fmla="*/ 652559 w 1341145"/>
              <a:gd name="connsiteY143" fmla="*/ 87845 h 138042"/>
              <a:gd name="connsiteX144" fmla="*/ 646487 w 1341145"/>
              <a:gd name="connsiteY144" fmla="*/ 113348 h 138042"/>
              <a:gd name="connsiteX145" fmla="*/ 629080 w 1341145"/>
              <a:gd name="connsiteY145" fmla="*/ 131160 h 138042"/>
              <a:gd name="connsiteX146" fmla="*/ 603982 w 1341145"/>
              <a:gd name="connsiteY146" fmla="*/ 137637 h 138042"/>
              <a:gd name="connsiteX147" fmla="*/ 578883 w 1341145"/>
              <a:gd name="connsiteY147" fmla="*/ 131160 h 138042"/>
              <a:gd name="connsiteX148" fmla="*/ 561476 w 1341145"/>
              <a:gd name="connsiteY148" fmla="*/ 113348 h 138042"/>
              <a:gd name="connsiteX149" fmla="*/ 555404 w 1341145"/>
              <a:gd name="connsiteY149" fmla="*/ 87845 h 138042"/>
              <a:gd name="connsiteX150" fmla="*/ 561476 w 1341145"/>
              <a:gd name="connsiteY150" fmla="*/ 61937 h 138042"/>
              <a:gd name="connsiteX151" fmla="*/ 578883 w 1341145"/>
              <a:gd name="connsiteY151" fmla="*/ 44125 h 138042"/>
              <a:gd name="connsiteX152" fmla="*/ 603982 w 1341145"/>
              <a:gd name="connsiteY152" fmla="*/ 37648 h 138042"/>
              <a:gd name="connsiteX153" fmla="*/ 396312 w 1341145"/>
              <a:gd name="connsiteY153" fmla="*/ 37648 h 138042"/>
              <a:gd name="connsiteX154" fmla="*/ 419387 w 1341145"/>
              <a:gd name="connsiteY154" fmla="*/ 43315 h 138042"/>
              <a:gd name="connsiteX155" fmla="*/ 435174 w 1341145"/>
              <a:gd name="connsiteY155" fmla="*/ 59103 h 138042"/>
              <a:gd name="connsiteX156" fmla="*/ 440841 w 1341145"/>
              <a:gd name="connsiteY156" fmla="*/ 82582 h 138042"/>
              <a:gd name="connsiteX157" fmla="*/ 440437 w 1341145"/>
              <a:gd name="connsiteY157" fmla="*/ 89059 h 138042"/>
              <a:gd name="connsiteX158" fmla="*/ 363118 w 1341145"/>
              <a:gd name="connsiteY158" fmla="*/ 89059 h 138042"/>
              <a:gd name="connsiteX159" fmla="*/ 368380 w 1341145"/>
              <a:gd name="connsiteY159" fmla="*/ 108490 h 138042"/>
              <a:gd name="connsiteX160" fmla="*/ 380930 w 1341145"/>
              <a:gd name="connsiteY160" fmla="*/ 121849 h 138042"/>
              <a:gd name="connsiteX161" fmla="*/ 398336 w 1341145"/>
              <a:gd name="connsiteY161" fmla="*/ 126707 h 138042"/>
              <a:gd name="connsiteX162" fmla="*/ 418982 w 1341145"/>
              <a:gd name="connsiteY162" fmla="*/ 121040 h 138042"/>
              <a:gd name="connsiteX163" fmla="*/ 429507 w 1341145"/>
              <a:gd name="connsiteY163" fmla="*/ 105657 h 138042"/>
              <a:gd name="connsiteX164" fmla="*/ 442056 w 1341145"/>
              <a:gd name="connsiteY164" fmla="*/ 105657 h 138042"/>
              <a:gd name="connsiteX165" fmla="*/ 427888 w 1341145"/>
              <a:gd name="connsiteY165" fmla="*/ 129136 h 138042"/>
              <a:gd name="connsiteX166" fmla="*/ 398336 w 1341145"/>
              <a:gd name="connsiteY166" fmla="*/ 138042 h 138042"/>
              <a:gd name="connsiteX167" fmla="*/ 374047 w 1341145"/>
              <a:gd name="connsiteY167" fmla="*/ 131565 h 138042"/>
              <a:gd name="connsiteX168" fmla="*/ 357045 w 1341145"/>
              <a:gd name="connsiteY168" fmla="*/ 113348 h 138042"/>
              <a:gd name="connsiteX169" fmla="*/ 350973 w 1341145"/>
              <a:gd name="connsiteY169" fmla="*/ 87440 h 138042"/>
              <a:gd name="connsiteX170" fmla="*/ 356236 w 1341145"/>
              <a:gd name="connsiteY170" fmla="*/ 61127 h 138042"/>
              <a:gd name="connsiteX171" fmla="*/ 372428 w 1341145"/>
              <a:gd name="connsiteY171" fmla="*/ 43720 h 138042"/>
              <a:gd name="connsiteX172" fmla="*/ 396312 w 1341145"/>
              <a:gd name="connsiteY172" fmla="*/ 37648 h 138042"/>
              <a:gd name="connsiteX173" fmla="*/ 1305116 w 1341145"/>
              <a:gd name="connsiteY173" fmla="*/ 36838 h 138042"/>
              <a:gd name="connsiteX174" fmla="*/ 1330215 w 1341145"/>
              <a:gd name="connsiteY174" fmla="*/ 44934 h 138042"/>
              <a:gd name="connsiteX175" fmla="*/ 1340740 w 1341145"/>
              <a:gd name="connsiteY175" fmla="*/ 65984 h 138042"/>
              <a:gd name="connsiteX176" fmla="*/ 1328595 w 1341145"/>
              <a:gd name="connsiteY176" fmla="*/ 65984 h 138042"/>
              <a:gd name="connsiteX177" fmla="*/ 1320094 w 1341145"/>
              <a:gd name="connsiteY177" fmla="*/ 52626 h 138042"/>
              <a:gd name="connsiteX178" fmla="*/ 1304307 w 1341145"/>
              <a:gd name="connsiteY178" fmla="*/ 48173 h 138042"/>
              <a:gd name="connsiteX179" fmla="*/ 1289328 w 1341145"/>
              <a:gd name="connsiteY179" fmla="*/ 52221 h 138042"/>
              <a:gd name="connsiteX180" fmla="*/ 1283661 w 1341145"/>
              <a:gd name="connsiteY180" fmla="*/ 63151 h 138042"/>
              <a:gd name="connsiteX181" fmla="*/ 1286900 w 1341145"/>
              <a:gd name="connsiteY181" fmla="*/ 72056 h 138042"/>
              <a:gd name="connsiteX182" fmla="*/ 1294591 w 1341145"/>
              <a:gd name="connsiteY182" fmla="*/ 76510 h 138042"/>
              <a:gd name="connsiteX183" fmla="*/ 1307545 w 1341145"/>
              <a:gd name="connsiteY183" fmla="*/ 78938 h 138042"/>
              <a:gd name="connsiteX184" fmla="*/ 1324952 w 1341145"/>
              <a:gd name="connsiteY184" fmla="*/ 82582 h 138042"/>
              <a:gd name="connsiteX185" fmla="*/ 1336287 w 1341145"/>
              <a:gd name="connsiteY185" fmla="*/ 91083 h 138042"/>
              <a:gd name="connsiteX186" fmla="*/ 1341145 w 1341145"/>
              <a:gd name="connsiteY186" fmla="*/ 108895 h 138042"/>
              <a:gd name="connsiteX187" fmla="*/ 1331429 w 1341145"/>
              <a:gd name="connsiteY187" fmla="*/ 129135 h 138042"/>
              <a:gd name="connsiteX188" fmla="*/ 1305926 w 1341145"/>
              <a:gd name="connsiteY188" fmla="*/ 136422 h 138042"/>
              <a:gd name="connsiteX189" fmla="*/ 1280018 w 1341145"/>
              <a:gd name="connsiteY189" fmla="*/ 128730 h 138042"/>
              <a:gd name="connsiteX190" fmla="*/ 1268683 w 1341145"/>
              <a:gd name="connsiteY190" fmla="*/ 105251 h 138042"/>
              <a:gd name="connsiteX191" fmla="*/ 1280827 w 1341145"/>
              <a:gd name="connsiteY191" fmla="*/ 105251 h 138042"/>
              <a:gd name="connsiteX192" fmla="*/ 1288519 w 1341145"/>
              <a:gd name="connsiteY192" fmla="*/ 120634 h 138042"/>
              <a:gd name="connsiteX193" fmla="*/ 1306735 w 1341145"/>
              <a:gd name="connsiteY193" fmla="*/ 125897 h 138042"/>
              <a:gd name="connsiteX194" fmla="*/ 1322928 w 1341145"/>
              <a:gd name="connsiteY194" fmla="*/ 121039 h 138042"/>
              <a:gd name="connsiteX195" fmla="*/ 1329000 w 1341145"/>
              <a:gd name="connsiteY195" fmla="*/ 109299 h 138042"/>
              <a:gd name="connsiteX196" fmla="*/ 1325357 w 1341145"/>
              <a:gd name="connsiteY196" fmla="*/ 98774 h 138042"/>
              <a:gd name="connsiteX197" fmla="*/ 1316856 w 1341145"/>
              <a:gd name="connsiteY197" fmla="*/ 93512 h 138042"/>
              <a:gd name="connsiteX198" fmla="*/ 1303092 w 1341145"/>
              <a:gd name="connsiteY198" fmla="*/ 90678 h 138042"/>
              <a:gd name="connsiteX199" fmla="*/ 1286495 w 1341145"/>
              <a:gd name="connsiteY199" fmla="*/ 87035 h 138042"/>
              <a:gd name="connsiteX200" fmla="*/ 1275565 w 1341145"/>
              <a:gd name="connsiteY200" fmla="*/ 79343 h 138042"/>
              <a:gd name="connsiteX201" fmla="*/ 1271112 w 1341145"/>
              <a:gd name="connsiteY201" fmla="*/ 63556 h 138042"/>
              <a:gd name="connsiteX202" fmla="*/ 1280423 w 1341145"/>
              <a:gd name="connsiteY202" fmla="*/ 44125 h 138042"/>
              <a:gd name="connsiteX203" fmla="*/ 1305116 w 1341145"/>
              <a:gd name="connsiteY203" fmla="*/ 36838 h 138042"/>
              <a:gd name="connsiteX204" fmla="*/ 778050 w 1341145"/>
              <a:gd name="connsiteY204" fmla="*/ 1620 h 138042"/>
              <a:gd name="connsiteX205" fmla="*/ 796267 w 1341145"/>
              <a:gd name="connsiteY205" fmla="*/ 1620 h 138042"/>
              <a:gd name="connsiteX206" fmla="*/ 841605 w 1341145"/>
              <a:gd name="connsiteY206" fmla="*/ 119016 h 138042"/>
              <a:gd name="connsiteX207" fmla="*/ 887349 w 1341145"/>
              <a:gd name="connsiteY207" fmla="*/ 1620 h 138042"/>
              <a:gd name="connsiteX208" fmla="*/ 905566 w 1341145"/>
              <a:gd name="connsiteY208" fmla="*/ 1620 h 138042"/>
              <a:gd name="connsiteX209" fmla="*/ 905566 w 1341145"/>
              <a:gd name="connsiteY209" fmla="*/ 136018 h 138042"/>
              <a:gd name="connsiteX210" fmla="*/ 892612 w 1341145"/>
              <a:gd name="connsiteY210" fmla="*/ 136018 h 138042"/>
              <a:gd name="connsiteX211" fmla="*/ 892612 w 1341145"/>
              <a:gd name="connsiteY211" fmla="*/ 21456 h 138042"/>
              <a:gd name="connsiteX212" fmla="*/ 847678 w 1341145"/>
              <a:gd name="connsiteY212" fmla="*/ 136018 h 138042"/>
              <a:gd name="connsiteX213" fmla="*/ 835533 w 1341145"/>
              <a:gd name="connsiteY213" fmla="*/ 136018 h 138042"/>
              <a:gd name="connsiteX214" fmla="*/ 790599 w 1341145"/>
              <a:gd name="connsiteY214" fmla="*/ 21456 h 138042"/>
              <a:gd name="connsiteX215" fmla="*/ 790599 w 1341145"/>
              <a:gd name="connsiteY215" fmla="*/ 136018 h 138042"/>
              <a:gd name="connsiteX216" fmla="*/ 778050 w 1341145"/>
              <a:gd name="connsiteY216" fmla="*/ 136018 h 138042"/>
              <a:gd name="connsiteX217" fmla="*/ 0 w 1341145"/>
              <a:gd name="connsiteY217" fmla="*/ 1620 h 138042"/>
              <a:gd name="connsiteX218" fmla="*/ 18217 w 1341145"/>
              <a:gd name="connsiteY218" fmla="*/ 1620 h 138042"/>
              <a:gd name="connsiteX219" fmla="*/ 63961 w 1341145"/>
              <a:gd name="connsiteY219" fmla="*/ 119016 h 138042"/>
              <a:gd name="connsiteX220" fmla="*/ 109705 w 1341145"/>
              <a:gd name="connsiteY220" fmla="*/ 1620 h 138042"/>
              <a:gd name="connsiteX221" fmla="*/ 127921 w 1341145"/>
              <a:gd name="connsiteY221" fmla="*/ 1620 h 138042"/>
              <a:gd name="connsiteX222" fmla="*/ 127921 w 1341145"/>
              <a:gd name="connsiteY222" fmla="*/ 136018 h 138042"/>
              <a:gd name="connsiteX223" fmla="*/ 114967 w 1341145"/>
              <a:gd name="connsiteY223" fmla="*/ 136018 h 138042"/>
              <a:gd name="connsiteX224" fmla="*/ 114967 w 1341145"/>
              <a:gd name="connsiteY224" fmla="*/ 21456 h 138042"/>
              <a:gd name="connsiteX225" fmla="*/ 70033 w 1341145"/>
              <a:gd name="connsiteY225" fmla="*/ 136018 h 138042"/>
              <a:gd name="connsiteX226" fmla="*/ 57888 w 1341145"/>
              <a:gd name="connsiteY226" fmla="*/ 136018 h 138042"/>
              <a:gd name="connsiteX227" fmla="*/ 12954 w 1341145"/>
              <a:gd name="connsiteY227" fmla="*/ 21456 h 138042"/>
              <a:gd name="connsiteX228" fmla="*/ 12954 w 1341145"/>
              <a:gd name="connsiteY228" fmla="*/ 136018 h 138042"/>
              <a:gd name="connsiteX229" fmla="*/ 0 w 1341145"/>
              <a:gd name="connsiteY229" fmla="*/ 136018 h 138042"/>
              <a:gd name="connsiteX230" fmla="*/ 540425 w 1341145"/>
              <a:gd name="connsiteY230" fmla="*/ 405 h 138042"/>
              <a:gd name="connsiteX231" fmla="*/ 554999 w 1341145"/>
              <a:gd name="connsiteY231" fmla="*/ 405 h 138042"/>
              <a:gd name="connsiteX232" fmla="*/ 554999 w 1341145"/>
              <a:gd name="connsiteY232" fmla="*/ 11335 h 138042"/>
              <a:gd name="connsiteX233" fmla="*/ 540425 w 1341145"/>
              <a:gd name="connsiteY233" fmla="*/ 11335 h 138042"/>
              <a:gd name="connsiteX234" fmla="*/ 528686 w 1341145"/>
              <a:gd name="connsiteY234" fmla="*/ 16193 h 138042"/>
              <a:gd name="connsiteX235" fmla="*/ 524233 w 1341145"/>
              <a:gd name="connsiteY235" fmla="*/ 29147 h 138042"/>
              <a:gd name="connsiteX236" fmla="*/ 524233 w 1341145"/>
              <a:gd name="connsiteY236" fmla="*/ 39267 h 138042"/>
              <a:gd name="connsiteX237" fmla="*/ 554999 w 1341145"/>
              <a:gd name="connsiteY237" fmla="*/ 39267 h 138042"/>
              <a:gd name="connsiteX238" fmla="*/ 554999 w 1341145"/>
              <a:gd name="connsiteY238" fmla="*/ 50197 h 138042"/>
              <a:gd name="connsiteX239" fmla="*/ 524233 w 1341145"/>
              <a:gd name="connsiteY239" fmla="*/ 50197 h 138042"/>
              <a:gd name="connsiteX240" fmla="*/ 524233 w 1341145"/>
              <a:gd name="connsiteY240" fmla="*/ 135612 h 138042"/>
              <a:gd name="connsiteX241" fmla="*/ 512088 w 1341145"/>
              <a:gd name="connsiteY241" fmla="*/ 135612 h 138042"/>
              <a:gd name="connsiteX242" fmla="*/ 512088 w 1341145"/>
              <a:gd name="connsiteY242" fmla="*/ 50197 h 138042"/>
              <a:gd name="connsiteX243" fmla="*/ 491443 w 1341145"/>
              <a:gd name="connsiteY243" fmla="*/ 50197 h 138042"/>
              <a:gd name="connsiteX244" fmla="*/ 491443 w 1341145"/>
              <a:gd name="connsiteY244" fmla="*/ 39267 h 138042"/>
              <a:gd name="connsiteX245" fmla="*/ 512088 w 1341145"/>
              <a:gd name="connsiteY245" fmla="*/ 39267 h 138042"/>
              <a:gd name="connsiteX246" fmla="*/ 512088 w 1341145"/>
              <a:gd name="connsiteY246" fmla="*/ 29147 h 138042"/>
              <a:gd name="connsiteX247" fmla="*/ 519780 w 1341145"/>
              <a:gd name="connsiteY247" fmla="*/ 8096 h 138042"/>
              <a:gd name="connsiteX248" fmla="*/ 540425 w 1341145"/>
              <a:gd name="connsiteY248" fmla="*/ 405 h 138042"/>
              <a:gd name="connsiteX249" fmla="*/ 1022557 w 1341145"/>
              <a:gd name="connsiteY249" fmla="*/ 0 h 138042"/>
              <a:gd name="connsiteX250" fmla="*/ 1035106 w 1341145"/>
              <a:gd name="connsiteY250" fmla="*/ 0 h 138042"/>
              <a:gd name="connsiteX251" fmla="*/ 1035106 w 1341145"/>
              <a:gd name="connsiteY251" fmla="*/ 82177 h 138042"/>
              <a:gd name="connsiteX252" fmla="*/ 1083684 w 1341145"/>
              <a:gd name="connsiteY252" fmla="*/ 39267 h 138042"/>
              <a:gd name="connsiteX253" fmla="*/ 1100281 w 1341145"/>
              <a:gd name="connsiteY253" fmla="*/ 39267 h 138042"/>
              <a:gd name="connsiteX254" fmla="*/ 1057775 w 1341145"/>
              <a:gd name="connsiteY254" fmla="*/ 76914 h 138042"/>
              <a:gd name="connsiteX255" fmla="*/ 1104329 w 1341145"/>
              <a:gd name="connsiteY255" fmla="*/ 136017 h 138042"/>
              <a:gd name="connsiteX256" fmla="*/ 1088541 w 1341145"/>
              <a:gd name="connsiteY256" fmla="*/ 136017 h 138042"/>
              <a:gd name="connsiteX257" fmla="*/ 1048465 w 1341145"/>
              <a:gd name="connsiteY257" fmla="*/ 85416 h 138042"/>
              <a:gd name="connsiteX258" fmla="*/ 1035106 w 1341145"/>
              <a:gd name="connsiteY258" fmla="*/ 97155 h 138042"/>
              <a:gd name="connsiteX259" fmla="*/ 1035106 w 1341145"/>
              <a:gd name="connsiteY259" fmla="*/ 136017 h 138042"/>
              <a:gd name="connsiteX260" fmla="*/ 1022557 w 1341145"/>
              <a:gd name="connsiteY260" fmla="*/ 136017 h 138042"/>
              <a:gd name="connsiteX261" fmla="*/ 322232 w 1341145"/>
              <a:gd name="connsiteY261" fmla="*/ 0 h 138042"/>
              <a:gd name="connsiteX262" fmla="*/ 334376 w 1341145"/>
              <a:gd name="connsiteY262" fmla="*/ 0 h 138042"/>
              <a:gd name="connsiteX263" fmla="*/ 334376 w 1341145"/>
              <a:gd name="connsiteY263" fmla="*/ 136017 h 138042"/>
              <a:gd name="connsiteX264" fmla="*/ 322232 w 1341145"/>
              <a:gd name="connsiteY264" fmla="*/ 136017 h 138042"/>
              <a:gd name="connsiteX265" fmla="*/ 322232 w 1341145"/>
              <a:gd name="connsiteY265" fmla="*/ 118610 h 138042"/>
              <a:gd name="connsiteX266" fmla="*/ 308468 w 1341145"/>
              <a:gd name="connsiteY266" fmla="*/ 132374 h 138042"/>
              <a:gd name="connsiteX267" fmla="*/ 288632 w 1341145"/>
              <a:gd name="connsiteY267" fmla="*/ 137636 h 138042"/>
              <a:gd name="connsiteX268" fmla="*/ 263128 w 1341145"/>
              <a:gd name="connsiteY268" fmla="*/ 130754 h 138042"/>
              <a:gd name="connsiteX269" fmla="*/ 246936 w 1341145"/>
              <a:gd name="connsiteY269" fmla="*/ 112943 h 138042"/>
              <a:gd name="connsiteX270" fmla="*/ 241269 w 1341145"/>
              <a:gd name="connsiteY270" fmla="*/ 87440 h 138042"/>
              <a:gd name="connsiteX271" fmla="*/ 246936 w 1341145"/>
              <a:gd name="connsiteY271" fmla="*/ 61936 h 138042"/>
              <a:gd name="connsiteX272" fmla="*/ 263128 w 1341145"/>
              <a:gd name="connsiteY272" fmla="*/ 44125 h 138042"/>
              <a:gd name="connsiteX273" fmla="*/ 288632 w 1341145"/>
              <a:gd name="connsiteY273" fmla="*/ 37648 h 138042"/>
              <a:gd name="connsiteX274" fmla="*/ 308468 w 1341145"/>
              <a:gd name="connsiteY274" fmla="*/ 42910 h 138042"/>
              <a:gd name="connsiteX275" fmla="*/ 322232 w 1341145"/>
              <a:gd name="connsiteY275" fmla="*/ 56674 h 138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</a:cxnLst>
            <a:rect l="l" t="t" r="r" b="b"/>
            <a:pathLst>
              <a:path w="1341145" h="138042">
                <a:moveTo>
                  <a:pt x="963049" y="88250"/>
                </a:moveTo>
                <a:cubicBezTo>
                  <a:pt x="954953" y="88250"/>
                  <a:pt x="948476" y="89869"/>
                  <a:pt x="943619" y="93512"/>
                </a:cubicBezTo>
                <a:cubicBezTo>
                  <a:pt x="938761" y="97156"/>
                  <a:pt x="936332" y="102013"/>
                  <a:pt x="936332" y="108086"/>
                </a:cubicBezTo>
                <a:cubicBezTo>
                  <a:pt x="936737" y="113753"/>
                  <a:pt x="938761" y="118206"/>
                  <a:pt x="942809" y="121444"/>
                </a:cubicBezTo>
                <a:cubicBezTo>
                  <a:pt x="946857" y="124683"/>
                  <a:pt x="952120" y="126302"/>
                  <a:pt x="959001" y="126302"/>
                </a:cubicBezTo>
                <a:cubicBezTo>
                  <a:pt x="969526" y="126302"/>
                  <a:pt x="978028" y="123064"/>
                  <a:pt x="983695" y="116991"/>
                </a:cubicBezTo>
                <a:cubicBezTo>
                  <a:pt x="989767" y="110919"/>
                  <a:pt x="992601" y="102418"/>
                  <a:pt x="992601" y="91083"/>
                </a:cubicBezTo>
                <a:lnTo>
                  <a:pt x="992601" y="88250"/>
                </a:lnTo>
                <a:close/>
                <a:moveTo>
                  <a:pt x="185000" y="88250"/>
                </a:moveTo>
                <a:cubicBezTo>
                  <a:pt x="176904" y="88250"/>
                  <a:pt x="170427" y="89869"/>
                  <a:pt x="165569" y="93512"/>
                </a:cubicBezTo>
                <a:cubicBezTo>
                  <a:pt x="160711" y="97156"/>
                  <a:pt x="158283" y="102013"/>
                  <a:pt x="158283" y="108086"/>
                </a:cubicBezTo>
                <a:cubicBezTo>
                  <a:pt x="159092" y="113753"/>
                  <a:pt x="161116" y="118206"/>
                  <a:pt x="164759" y="121444"/>
                </a:cubicBezTo>
                <a:cubicBezTo>
                  <a:pt x="168808" y="124683"/>
                  <a:pt x="174070" y="126302"/>
                  <a:pt x="180952" y="126302"/>
                </a:cubicBezTo>
                <a:cubicBezTo>
                  <a:pt x="191477" y="126302"/>
                  <a:pt x="199978" y="123064"/>
                  <a:pt x="205645" y="116991"/>
                </a:cubicBezTo>
                <a:cubicBezTo>
                  <a:pt x="211718" y="110919"/>
                  <a:pt x="214551" y="102418"/>
                  <a:pt x="214551" y="91083"/>
                </a:cubicBezTo>
                <a:lnTo>
                  <a:pt x="214551" y="88250"/>
                </a:lnTo>
                <a:close/>
                <a:moveTo>
                  <a:pt x="603982" y="49388"/>
                </a:moveTo>
                <a:cubicBezTo>
                  <a:pt x="597099" y="49388"/>
                  <a:pt x="590622" y="51007"/>
                  <a:pt x="585360" y="54245"/>
                </a:cubicBezTo>
                <a:cubicBezTo>
                  <a:pt x="579693" y="57484"/>
                  <a:pt x="575645" y="62342"/>
                  <a:pt x="572406" y="68009"/>
                </a:cubicBezTo>
                <a:cubicBezTo>
                  <a:pt x="569572" y="74081"/>
                  <a:pt x="567953" y="80558"/>
                  <a:pt x="567953" y="87845"/>
                </a:cubicBezTo>
                <a:cubicBezTo>
                  <a:pt x="567953" y="95131"/>
                  <a:pt x="569572" y="101609"/>
                  <a:pt x="572406" y="107681"/>
                </a:cubicBezTo>
                <a:cubicBezTo>
                  <a:pt x="575240" y="113753"/>
                  <a:pt x="579693" y="118206"/>
                  <a:pt x="585360" y="121444"/>
                </a:cubicBezTo>
                <a:cubicBezTo>
                  <a:pt x="591027" y="124683"/>
                  <a:pt x="597099" y="126302"/>
                  <a:pt x="603982" y="126302"/>
                </a:cubicBezTo>
                <a:cubicBezTo>
                  <a:pt x="610863" y="126302"/>
                  <a:pt x="617340" y="124683"/>
                  <a:pt x="622603" y="121444"/>
                </a:cubicBezTo>
                <a:cubicBezTo>
                  <a:pt x="628270" y="118206"/>
                  <a:pt x="632318" y="113348"/>
                  <a:pt x="635557" y="107681"/>
                </a:cubicBezTo>
                <a:cubicBezTo>
                  <a:pt x="638391" y="101609"/>
                  <a:pt x="640010" y="95131"/>
                  <a:pt x="640010" y="87845"/>
                </a:cubicBezTo>
                <a:cubicBezTo>
                  <a:pt x="640010" y="80558"/>
                  <a:pt x="638391" y="73676"/>
                  <a:pt x="635557" y="68009"/>
                </a:cubicBezTo>
                <a:cubicBezTo>
                  <a:pt x="632723" y="61937"/>
                  <a:pt x="628270" y="57484"/>
                  <a:pt x="622603" y="54245"/>
                </a:cubicBezTo>
                <a:cubicBezTo>
                  <a:pt x="616935" y="51007"/>
                  <a:pt x="610863" y="49388"/>
                  <a:pt x="603982" y="49388"/>
                </a:cubicBezTo>
                <a:close/>
                <a:moveTo>
                  <a:pt x="1149668" y="48983"/>
                </a:moveTo>
                <a:cubicBezTo>
                  <a:pt x="1140762" y="48983"/>
                  <a:pt x="1133475" y="51412"/>
                  <a:pt x="1127808" y="56674"/>
                </a:cubicBezTo>
                <a:cubicBezTo>
                  <a:pt x="1122141" y="61532"/>
                  <a:pt x="1118497" y="68819"/>
                  <a:pt x="1116878" y="77725"/>
                </a:cubicBezTo>
                <a:lnTo>
                  <a:pt x="1181243" y="77725"/>
                </a:lnTo>
                <a:cubicBezTo>
                  <a:pt x="1180434" y="68819"/>
                  <a:pt x="1177600" y="61937"/>
                  <a:pt x="1171933" y="56674"/>
                </a:cubicBezTo>
                <a:cubicBezTo>
                  <a:pt x="1166266" y="51412"/>
                  <a:pt x="1158979" y="48983"/>
                  <a:pt x="1149668" y="48983"/>
                </a:cubicBezTo>
                <a:close/>
                <a:moveTo>
                  <a:pt x="396312" y="48983"/>
                </a:moveTo>
                <a:cubicBezTo>
                  <a:pt x="387406" y="48983"/>
                  <a:pt x="380120" y="51412"/>
                  <a:pt x="374452" y="56674"/>
                </a:cubicBezTo>
                <a:cubicBezTo>
                  <a:pt x="368785" y="61532"/>
                  <a:pt x="365142" y="68819"/>
                  <a:pt x="363522" y="77725"/>
                </a:cubicBezTo>
                <a:lnTo>
                  <a:pt x="427888" y="77725"/>
                </a:lnTo>
                <a:cubicBezTo>
                  <a:pt x="427078" y="68819"/>
                  <a:pt x="424244" y="61937"/>
                  <a:pt x="418577" y="56674"/>
                </a:cubicBezTo>
                <a:cubicBezTo>
                  <a:pt x="412909" y="51412"/>
                  <a:pt x="405623" y="48983"/>
                  <a:pt x="396312" y="48983"/>
                </a:cubicBezTo>
                <a:close/>
                <a:moveTo>
                  <a:pt x="289037" y="48578"/>
                </a:moveTo>
                <a:cubicBezTo>
                  <a:pt x="278512" y="48578"/>
                  <a:pt x="270011" y="52221"/>
                  <a:pt x="263938" y="59103"/>
                </a:cubicBezTo>
                <a:cubicBezTo>
                  <a:pt x="257866" y="65984"/>
                  <a:pt x="254628" y="75700"/>
                  <a:pt x="254628" y="87440"/>
                </a:cubicBezTo>
                <a:cubicBezTo>
                  <a:pt x="254628" y="99179"/>
                  <a:pt x="257462" y="108895"/>
                  <a:pt x="263938" y="115777"/>
                </a:cubicBezTo>
                <a:cubicBezTo>
                  <a:pt x="270011" y="122658"/>
                  <a:pt x="278512" y="126302"/>
                  <a:pt x="289037" y="126302"/>
                </a:cubicBezTo>
                <a:cubicBezTo>
                  <a:pt x="299562" y="126302"/>
                  <a:pt x="308063" y="122658"/>
                  <a:pt x="314135" y="115777"/>
                </a:cubicBezTo>
                <a:cubicBezTo>
                  <a:pt x="320207" y="108895"/>
                  <a:pt x="323446" y="99179"/>
                  <a:pt x="323446" y="87440"/>
                </a:cubicBezTo>
                <a:cubicBezTo>
                  <a:pt x="323446" y="75700"/>
                  <a:pt x="320207" y="66389"/>
                  <a:pt x="314135" y="59103"/>
                </a:cubicBezTo>
                <a:cubicBezTo>
                  <a:pt x="308063" y="52221"/>
                  <a:pt x="299562" y="48578"/>
                  <a:pt x="289037" y="48578"/>
                </a:cubicBezTo>
                <a:close/>
                <a:moveTo>
                  <a:pt x="1210390" y="38862"/>
                </a:moveTo>
                <a:lnTo>
                  <a:pt x="1222534" y="38862"/>
                </a:lnTo>
                <a:lnTo>
                  <a:pt x="1222534" y="59507"/>
                </a:lnTo>
                <a:cubicBezTo>
                  <a:pt x="1224558" y="52625"/>
                  <a:pt x="1227392" y="47363"/>
                  <a:pt x="1231845" y="44125"/>
                </a:cubicBezTo>
                <a:cubicBezTo>
                  <a:pt x="1236298" y="40886"/>
                  <a:pt x="1241966" y="38862"/>
                  <a:pt x="1249252" y="38862"/>
                </a:cubicBezTo>
                <a:lnTo>
                  <a:pt x="1261801" y="38862"/>
                </a:lnTo>
                <a:lnTo>
                  <a:pt x="1261801" y="49792"/>
                </a:lnTo>
                <a:lnTo>
                  <a:pt x="1249252" y="49792"/>
                </a:lnTo>
                <a:cubicBezTo>
                  <a:pt x="1239537" y="50197"/>
                  <a:pt x="1232655" y="54245"/>
                  <a:pt x="1228607" y="61936"/>
                </a:cubicBezTo>
                <a:cubicBezTo>
                  <a:pt x="1224558" y="69628"/>
                  <a:pt x="1222534" y="80558"/>
                  <a:pt x="1222534" y="94321"/>
                </a:cubicBezTo>
                <a:lnTo>
                  <a:pt x="1222534" y="135612"/>
                </a:lnTo>
                <a:lnTo>
                  <a:pt x="1210390" y="135612"/>
                </a:lnTo>
                <a:close/>
                <a:moveTo>
                  <a:pt x="668346" y="38862"/>
                </a:moveTo>
                <a:lnTo>
                  <a:pt x="680490" y="38862"/>
                </a:lnTo>
                <a:lnTo>
                  <a:pt x="680490" y="59507"/>
                </a:lnTo>
                <a:cubicBezTo>
                  <a:pt x="682514" y="52625"/>
                  <a:pt x="685348" y="47363"/>
                  <a:pt x="689801" y="44125"/>
                </a:cubicBezTo>
                <a:cubicBezTo>
                  <a:pt x="694254" y="40886"/>
                  <a:pt x="699921" y="38862"/>
                  <a:pt x="707208" y="38862"/>
                </a:cubicBezTo>
                <a:lnTo>
                  <a:pt x="719757" y="38862"/>
                </a:lnTo>
                <a:lnTo>
                  <a:pt x="719757" y="49792"/>
                </a:lnTo>
                <a:lnTo>
                  <a:pt x="707208" y="49792"/>
                </a:lnTo>
                <a:cubicBezTo>
                  <a:pt x="697492" y="50197"/>
                  <a:pt x="690611" y="54245"/>
                  <a:pt x="686563" y="61936"/>
                </a:cubicBezTo>
                <a:cubicBezTo>
                  <a:pt x="682514" y="69628"/>
                  <a:pt x="680490" y="80558"/>
                  <a:pt x="680490" y="94321"/>
                </a:cubicBezTo>
                <a:lnTo>
                  <a:pt x="680490" y="135612"/>
                </a:lnTo>
                <a:lnTo>
                  <a:pt x="668346" y="135612"/>
                </a:lnTo>
                <a:close/>
                <a:moveTo>
                  <a:pt x="963859" y="38053"/>
                </a:moveTo>
                <a:cubicBezTo>
                  <a:pt x="976408" y="38053"/>
                  <a:pt x="986124" y="41291"/>
                  <a:pt x="993410" y="47768"/>
                </a:cubicBezTo>
                <a:cubicBezTo>
                  <a:pt x="1000697" y="54246"/>
                  <a:pt x="1004341" y="63151"/>
                  <a:pt x="1004341" y="73676"/>
                </a:cubicBezTo>
                <a:lnTo>
                  <a:pt x="1004341" y="136018"/>
                </a:lnTo>
                <a:lnTo>
                  <a:pt x="992196" y="136018"/>
                </a:lnTo>
                <a:lnTo>
                  <a:pt x="992196" y="118206"/>
                </a:lnTo>
                <a:cubicBezTo>
                  <a:pt x="989362" y="124278"/>
                  <a:pt x="984505" y="128731"/>
                  <a:pt x="978432" y="132374"/>
                </a:cubicBezTo>
                <a:cubicBezTo>
                  <a:pt x="972360" y="136018"/>
                  <a:pt x="965073" y="137637"/>
                  <a:pt x="957382" y="137637"/>
                </a:cubicBezTo>
                <a:cubicBezTo>
                  <a:pt x="946857" y="137637"/>
                  <a:pt x="938761" y="135208"/>
                  <a:pt x="932688" y="129945"/>
                </a:cubicBezTo>
                <a:cubicBezTo>
                  <a:pt x="926616" y="124683"/>
                  <a:pt x="923378" y="117801"/>
                  <a:pt x="923378" y="108490"/>
                </a:cubicBezTo>
                <a:cubicBezTo>
                  <a:pt x="923378" y="99180"/>
                  <a:pt x="927021" y="91893"/>
                  <a:pt x="933903" y="86631"/>
                </a:cubicBezTo>
                <a:cubicBezTo>
                  <a:pt x="941189" y="81368"/>
                  <a:pt x="950500" y="78534"/>
                  <a:pt x="962645" y="78534"/>
                </a:cubicBezTo>
                <a:lnTo>
                  <a:pt x="986124" y="78534"/>
                </a:lnTo>
                <a:cubicBezTo>
                  <a:pt x="990172" y="78534"/>
                  <a:pt x="992196" y="76915"/>
                  <a:pt x="992196" y="74081"/>
                </a:cubicBezTo>
                <a:cubicBezTo>
                  <a:pt x="992601" y="65985"/>
                  <a:pt x="989767" y="60318"/>
                  <a:pt x="984909" y="55460"/>
                </a:cubicBezTo>
                <a:cubicBezTo>
                  <a:pt x="980052" y="51007"/>
                  <a:pt x="972765" y="48578"/>
                  <a:pt x="964264" y="48578"/>
                </a:cubicBezTo>
                <a:cubicBezTo>
                  <a:pt x="959406" y="48578"/>
                  <a:pt x="954953" y="49388"/>
                  <a:pt x="950500" y="51412"/>
                </a:cubicBezTo>
                <a:cubicBezTo>
                  <a:pt x="946047" y="53436"/>
                  <a:pt x="942809" y="55865"/>
                  <a:pt x="939975" y="59103"/>
                </a:cubicBezTo>
                <a:cubicBezTo>
                  <a:pt x="937546" y="62342"/>
                  <a:pt x="935927" y="65580"/>
                  <a:pt x="935522" y="69628"/>
                </a:cubicBezTo>
                <a:lnTo>
                  <a:pt x="923378" y="69628"/>
                </a:lnTo>
                <a:cubicBezTo>
                  <a:pt x="924187" y="63556"/>
                  <a:pt x="926211" y="58294"/>
                  <a:pt x="930260" y="53436"/>
                </a:cubicBezTo>
                <a:cubicBezTo>
                  <a:pt x="933903" y="48578"/>
                  <a:pt x="939165" y="44935"/>
                  <a:pt x="944833" y="42101"/>
                </a:cubicBezTo>
                <a:cubicBezTo>
                  <a:pt x="950500" y="39267"/>
                  <a:pt x="956977" y="38053"/>
                  <a:pt x="963859" y="38053"/>
                </a:cubicBezTo>
                <a:close/>
                <a:moveTo>
                  <a:pt x="186619" y="38053"/>
                </a:moveTo>
                <a:cubicBezTo>
                  <a:pt x="199169" y="38053"/>
                  <a:pt x="208884" y="41291"/>
                  <a:pt x="216170" y="47768"/>
                </a:cubicBezTo>
                <a:cubicBezTo>
                  <a:pt x="223457" y="54246"/>
                  <a:pt x="227101" y="63151"/>
                  <a:pt x="227101" y="73676"/>
                </a:cubicBezTo>
                <a:lnTo>
                  <a:pt x="227101" y="136018"/>
                </a:lnTo>
                <a:lnTo>
                  <a:pt x="214956" y="136018"/>
                </a:lnTo>
                <a:lnTo>
                  <a:pt x="214956" y="118206"/>
                </a:lnTo>
                <a:cubicBezTo>
                  <a:pt x="212122" y="124278"/>
                  <a:pt x="207265" y="128731"/>
                  <a:pt x="201193" y="132374"/>
                </a:cubicBezTo>
                <a:cubicBezTo>
                  <a:pt x="195120" y="136018"/>
                  <a:pt x="187834" y="137637"/>
                  <a:pt x="180142" y="137637"/>
                </a:cubicBezTo>
                <a:cubicBezTo>
                  <a:pt x="169617" y="137637"/>
                  <a:pt x="161521" y="135208"/>
                  <a:pt x="155449" y="129945"/>
                </a:cubicBezTo>
                <a:cubicBezTo>
                  <a:pt x="149376" y="124683"/>
                  <a:pt x="146138" y="117801"/>
                  <a:pt x="146138" y="108490"/>
                </a:cubicBezTo>
                <a:cubicBezTo>
                  <a:pt x="146138" y="99180"/>
                  <a:pt x="149781" y="91893"/>
                  <a:pt x="156663" y="86631"/>
                </a:cubicBezTo>
                <a:cubicBezTo>
                  <a:pt x="163950" y="81368"/>
                  <a:pt x="173260" y="78534"/>
                  <a:pt x="185405" y="78534"/>
                </a:cubicBezTo>
                <a:lnTo>
                  <a:pt x="208884" y="78534"/>
                </a:lnTo>
                <a:cubicBezTo>
                  <a:pt x="212932" y="78534"/>
                  <a:pt x="214956" y="76915"/>
                  <a:pt x="214956" y="74081"/>
                </a:cubicBezTo>
                <a:cubicBezTo>
                  <a:pt x="214551" y="65985"/>
                  <a:pt x="212122" y="60318"/>
                  <a:pt x="207265" y="55460"/>
                </a:cubicBezTo>
                <a:cubicBezTo>
                  <a:pt x="202407" y="51007"/>
                  <a:pt x="195120" y="48578"/>
                  <a:pt x="186619" y="48578"/>
                </a:cubicBezTo>
                <a:cubicBezTo>
                  <a:pt x="181761" y="48578"/>
                  <a:pt x="177309" y="49388"/>
                  <a:pt x="172856" y="51412"/>
                </a:cubicBezTo>
                <a:cubicBezTo>
                  <a:pt x="168403" y="53436"/>
                  <a:pt x="165164" y="55865"/>
                  <a:pt x="162331" y="59103"/>
                </a:cubicBezTo>
                <a:cubicBezTo>
                  <a:pt x="159901" y="62342"/>
                  <a:pt x="158283" y="65580"/>
                  <a:pt x="157877" y="69628"/>
                </a:cubicBezTo>
                <a:lnTo>
                  <a:pt x="145733" y="69628"/>
                </a:lnTo>
                <a:cubicBezTo>
                  <a:pt x="146543" y="63556"/>
                  <a:pt x="148567" y="58294"/>
                  <a:pt x="152615" y="53436"/>
                </a:cubicBezTo>
                <a:cubicBezTo>
                  <a:pt x="156259" y="48578"/>
                  <a:pt x="161521" y="44935"/>
                  <a:pt x="167593" y="42101"/>
                </a:cubicBezTo>
                <a:cubicBezTo>
                  <a:pt x="173665" y="39267"/>
                  <a:pt x="179737" y="38053"/>
                  <a:pt x="186619" y="38053"/>
                </a:cubicBezTo>
                <a:close/>
                <a:moveTo>
                  <a:pt x="1149668" y="37648"/>
                </a:moveTo>
                <a:cubicBezTo>
                  <a:pt x="1158169" y="37648"/>
                  <a:pt x="1166266" y="39672"/>
                  <a:pt x="1172742" y="43315"/>
                </a:cubicBezTo>
                <a:cubicBezTo>
                  <a:pt x="1179624" y="46959"/>
                  <a:pt x="1184482" y="52221"/>
                  <a:pt x="1188530" y="59103"/>
                </a:cubicBezTo>
                <a:cubicBezTo>
                  <a:pt x="1192173" y="65985"/>
                  <a:pt x="1194197" y="73676"/>
                  <a:pt x="1194197" y="82582"/>
                </a:cubicBezTo>
                <a:cubicBezTo>
                  <a:pt x="1194197" y="85011"/>
                  <a:pt x="1194197" y="87035"/>
                  <a:pt x="1193793" y="89059"/>
                </a:cubicBezTo>
                <a:lnTo>
                  <a:pt x="1116473" y="89059"/>
                </a:lnTo>
                <a:cubicBezTo>
                  <a:pt x="1116878" y="96346"/>
                  <a:pt x="1118497" y="102823"/>
                  <a:pt x="1121736" y="108490"/>
                </a:cubicBezTo>
                <a:cubicBezTo>
                  <a:pt x="1124974" y="114158"/>
                  <a:pt x="1129023" y="118611"/>
                  <a:pt x="1134285" y="121849"/>
                </a:cubicBezTo>
                <a:cubicBezTo>
                  <a:pt x="1139548" y="125088"/>
                  <a:pt x="1145215" y="126707"/>
                  <a:pt x="1151692" y="126707"/>
                </a:cubicBezTo>
                <a:cubicBezTo>
                  <a:pt x="1160193" y="126707"/>
                  <a:pt x="1167075" y="124683"/>
                  <a:pt x="1172338" y="121040"/>
                </a:cubicBezTo>
                <a:cubicBezTo>
                  <a:pt x="1177600" y="117396"/>
                  <a:pt x="1181243" y="112134"/>
                  <a:pt x="1182863" y="105657"/>
                </a:cubicBezTo>
                <a:lnTo>
                  <a:pt x="1195412" y="105657"/>
                </a:lnTo>
                <a:cubicBezTo>
                  <a:pt x="1193793" y="115372"/>
                  <a:pt x="1189340" y="123064"/>
                  <a:pt x="1181243" y="129136"/>
                </a:cubicBezTo>
                <a:cubicBezTo>
                  <a:pt x="1173552" y="134803"/>
                  <a:pt x="1163432" y="138042"/>
                  <a:pt x="1151692" y="138042"/>
                </a:cubicBezTo>
                <a:cubicBezTo>
                  <a:pt x="1142786" y="138042"/>
                  <a:pt x="1134690" y="136018"/>
                  <a:pt x="1127403" y="131565"/>
                </a:cubicBezTo>
                <a:cubicBezTo>
                  <a:pt x="1120117" y="127112"/>
                  <a:pt x="1114449" y="121040"/>
                  <a:pt x="1110401" y="113348"/>
                </a:cubicBezTo>
                <a:cubicBezTo>
                  <a:pt x="1106353" y="105657"/>
                  <a:pt x="1104329" y="97155"/>
                  <a:pt x="1104329" y="87440"/>
                </a:cubicBezTo>
                <a:cubicBezTo>
                  <a:pt x="1103924" y="76915"/>
                  <a:pt x="1105948" y="68414"/>
                  <a:pt x="1109592" y="61127"/>
                </a:cubicBezTo>
                <a:cubicBezTo>
                  <a:pt x="1113235" y="53841"/>
                  <a:pt x="1118902" y="47768"/>
                  <a:pt x="1125784" y="43720"/>
                </a:cubicBezTo>
                <a:cubicBezTo>
                  <a:pt x="1132666" y="39672"/>
                  <a:pt x="1140762" y="37648"/>
                  <a:pt x="1149668" y="37648"/>
                </a:cubicBezTo>
                <a:close/>
                <a:moveTo>
                  <a:pt x="603982" y="37648"/>
                </a:moveTo>
                <a:cubicBezTo>
                  <a:pt x="613292" y="37648"/>
                  <a:pt x="621793" y="39672"/>
                  <a:pt x="629080" y="44125"/>
                </a:cubicBezTo>
                <a:cubicBezTo>
                  <a:pt x="636367" y="48578"/>
                  <a:pt x="642439" y="54245"/>
                  <a:pt x="646487" y="61937"/>
                </a:cubicBezTo>
                <a:cubicBezTo>
                  <a:pt x="650535" y="69628"/>
                  <a:pt x="652559" y="78129"/>
                  <a:pt x="652559" y="87845"/>
                </a:cubicBezTo>
                <a:cubicBezTo>
                  <a:pt x="652559" y="97560"/>
                  <a:pt x="650535" y="106061"/>
                  <a:pt x="646487" y="113348"/>
                </a:cubicBezTo>
                <a:cubicBezTo>
                  <a:pt x="642439" y="121040"/>
                  <a:pt x="636367" y="126707"/>
                  <a:pt x="629080" y="131160"/>
                </a:cubicBezTo>
                <a:cubicBezTo>
                  <a:pt x="621793" y="135613"/>
                  <a:pt x="613292" y="137637"/>
                  <a:pt x="603982" y="137637"/>
                </a:cubicBezTo>
                <a:cubicBezTo>
                  <a:pt x="594671" y="137232"/>
                  <a:pt x="586574" y="135208"/>
                  <a:pt x="578883" y="131160"/>
                </a:cubicBezTo>
                <a:cubicBezTo>
                  <a:pt x="571597" y="126707"/>
                  <a:pt x="565524" y="121040"/>
                  <a:pt x="561476" y="113348"/>
                </a:cubicBezTo>
                <a:cubicBezTo>
                  <a:pt x="557428" y="105657"/>
                  <a:pt x="555404" y="97155"/>
                  <a:pt x="555404" y="87845"/>
                </a:cubicBezTo>
                <a:cubicBezTo>
                  <a:pt x="555404" y="78534"/>
                  <a:pt x="557428" y="69628"/>
                  <a:pt x="561476" y="61937"/>
                </a:cubicBezTo>
                <a:cubicBezTo>
                  <a:pt x="565524" y="54245"/>
                  <a:pt x="571597" y="48578"/>
                  <a:pt x="578883" y="44125"/>
                </a:cubicBezTo>
                <a:cubicBezTo>
                  <a:pt x="586170" y="39672"/>
                  <a:pt x="594671" y="37648"/>
                  <a:pt x="603982" y="37648"/>
                </a:cubicBezTo>
                <a:close/>
                <a:moveTo>
                  <a:pt x="396312" y="37648"/>
                </a:moveTo>
                <a:cubicBezTo>
                  <a:pt x="404813" y="37648"/>
                  <a:pt x="412909" y="39672"/>
                  <a:pt x="419387" y="43315"/>
                </a:cubicBezTo>
                <a:cubicBezTo>
                  <a:pt x="426268" y="46959"/>
                  <a:pt x="431126" y="52221"/>
                  <a:pt x="435174" y="59103"/>
                </a:cubicBezTo>
                <a:cubicBezTo>
                  <a:pt x="438817" y="65985"/>
                  <a:pt x="440841" y="73676"/>
                  <a:pt x="440841" y="82582"/>
                </a:cubicBezTo>
                <a:cubicBezTo>
                  <a:pt x="440841" y="85011"/>
                  <a:pt x="440841" y="87035"/>
                  <a:pt x="440437" y="89059"/>
                </a:cubicBezTo>
                <a:lnTo>
                  <a:pt x="363118" y="89059"/>
                </a:lnTo>
                <a:cubicBezTo>
                  <a:pt x="363522" y="96346"/>
                  <a:pt x="365142" y="102823"/>
                  <a:pt x="368380" y="108490"/>
                </a:cubicBezTo>
                <a:cubicBezTo>
                  <a:pt x="371619" y="114158"/>
                  <a:pt x="375667" y="118611"/>
                  <a:pt x="380930" y="121849"/>
                </a:cubicBezTo>
                <a:cubicBezTo>
                  <a:pt x="386192" y="125088"/>
                  <a:pt x="391859" y="126707"/>
                  <a:pt x="398336" y="126707"/>
                </a:cubicBezTo>
                <a:cubicBezTo>
                  <a:pt x="406837" y="126707"/>
                  <a:pt x="413719" y="124683"/>
                  <a:pt x="418982" y="121040"/>
                </a:cubicBezTo>
                <a:cubicBezTo>
                  <a:pt x="424244" y="117396"/>
                  <a:pt x="427888" y="112134"/>
                  <a:pt x="429507" y="105657"/>
                </a:cubicBezTo>
                <a:lnTo>
                  <a:pt x="442056" y="105657"/>
                </a:lnTo>
                <a:cubicBezTo>
                  <a:pt x="440437" y="115372"/>
                  <a:pt x="435984" y="123064"/>
                  <a:pt x="427888" y="129136"/>
                </a:cubicBezTo>
                <a:cubicBezTo>
                  <a:pt x="420196" y="134803"/>
                  <a:pt x="410076" y="138042"/>
                  <a:pt x="398336" y="138042"/>
                </a:cubicBezTo>
                <a:cubicBezTo>
                  <a:pt x="389430" y="138042"/>
                  <a:pt x="381334" y="136018"/>
                  <a:pt x="374047" y="131565"/>
                </a:cubicBezTo>
                <a:cubicBezTo>
                  <a:pt x="366761" y="127112"/>
                  <a:pt x="361094" y="121040"/>
                  <a:pt x="357045" y="113348"/>
                </a:cubicBezTo>
                <a:cubicBezTo>
                  <a:pt x="352997" y="105657"/>
                  <a:pt x="350973" y="97155"/>
                  <a:pt x="350973" y="87440"/>
                </a:cubicBezTo>
                <a:cubicBezTo>
                  <a:pt x="350569" y="76915"/>
                  <a:pt x="352187" y="68414"/>
                  <a:pt x="356236" y="61127"/>
                </a:cubicBezTo>
                <a:cubicBezTo>
                  <a:pt x="359879" y="53841"/>
                  <a:pt x="365546" y="47768"/>
                  <a:pt x="372428" y="43720"/>
                </a:cubicBezTo>
                <a:cubicBezTo>
                  <a:pt x="379310" y="39672"/>
                  <a:pt x="387406" y="37648"/>
                  <a:pt x="396312" y="37648"/>
                </a:cubicBezTo>
                <a:close/>
                <a:moveTo>
                  <a:pt x="1305116" y="36838"/>
                </a:moveTo>
                <a:cubicBezTo>
                  <a:pt x="1315236" y="36838"/>
                  <a:pt x="1323737" y="39671"/>
                  <a:pt x="1330215" y="44934"/>
                </a:cubicBezTo>
                <a:cubicBezTo>
                  <a:pt x="1336692" y="50197"/>
                  <a:pt x="1340335" y="57079"/>
                  <a:pt x="1340740" y="65984"/>
                </a:cubicBezTo>
                <a:lnTo>
                  <a:pt x="1328595" y="65984"/>
                </a:lnTo>
                <a:cubicBezTo>
                  <a:pt x="1327786" y="59912"/>
                  <a:pt x="1324952" y="55459"/>
                  <a:pt x="1320094" y="52626"/>
                </a:cubicBezTo>
                <a:cubicBezTo>
                  <a:pt x="1315236" y="49792"/>
                  <a:pt x="1309974" y="48173"/>
                  <a:pt x="1304307" y="48173"/>
                </a:cubicBezTo>
                <a:cubicBezTo>
                  <a:pt x="1298235" y="48173"/>
                  <a:pt x="1292972" y="49387"/>
                  <a:pt x="1289328" y="52221"/>
                </a:cubicBezTo>
                <a:cubicBezTo>
                  <a:pt x="1285685" y="55055"/>
                  <a:pt x="1283661" y="58698"/>
                  <a:pt x="1283661" y="63151"/>
                </a:cubicBezTo>
                <a:cubicBezTo>
                  <a:pt x="1283661" y="66794"/>
                  <a:pt x="1284876" y="70032"/>
                  <a:pt x="1286900" y="72056"/>
                </a:cubicBezTo>
                <a:cubicBezTo>
                  <a:pt x="1288924" y="74081"/>
                  <a:pt x="1291758" y="75700"/>
                  <a:pt x="1294591" y="76510"/>
                </a:cubicBezTo>
                <a:cubicBezTo>
                  <a:pt x="1297830" y="77319"/>
                  <a:pt x="1301878" y="78129"/>
                  <a:pt x="1307545" y="78938"/>
                </a:cubicBezTo>
                <a:cubicBezTo>
                  <a:pt x="1314832" y="80153"/>
                  <a:pt x="1320499" y="81367"/>
                  <a:pt x="1324952" y="82582"/>
                </a:cubicBezTo>
                <a:cubicBezTo>
                  <a:pt x="1329405" y="84201"/>
                  <a:pt x="1333453" y="87035"/>
                  <a:pt x="1336287" y="91083"/>
                </a:cubicBezTo>
                <a:cubicBezTo>
                  <a:pt x="1339525" y="95131"/>
                  <a:pt x="1341145" y="101203"/>
                  <a:pt x="1341145" y="108895"/>
                </a:cubicBezTo>
                <a:cubicBezTo>
                  <a:pt x="1341145" y="117396"/>
                  <a:pt x="1337906" y="123873"/>
                  <a:pt x="1331429" y="129135"/>
                </a:cubicBezTo>
                <a:cubicBezTo>
                  <a:pt x="1324952" y="133993"/>
                  <a:pt x="1316451" y="136422"/>
                  <a:pt x="1305926" y="136422"/>
                </a:cubicBezTo>
                <a:cubicBezTo>
                  <a:pt x="1295401" y="137231"/>
                  <a:pt x="1286495" y="134398"/>
                  <a:pt x="1280018" y="128730"/>
                </a:cubicBezTo>
                <a:cubicBezTo>
                  <a:pt x="1273136" y="123063"/>
                  <a:pt x="1269493" y="115371"/>
                  <a:pt x="1268683" y="105251"/>
                </a:cubicBezTo>
                <a:lnTo>
                  <a:pt x="1280827" y="105251"/>
                </a:lnTo>
                <a:cubicBezTo>
                  <a:pt x="1281637" y="112133"/>
                  <a:pt x="1284066" y="117396"/>
                  <a:pt x="1288519" y="120634"/>
                </a:cubicBezTo>
                <a:cubicBezTo>
                  <a:pt x="1292972" y="124277"/>
                  <a:pt x="1299044" y="125897"/>
                  <a:pt x="1306735" y="125897"/>
                </a:cubicBezTo>
                <a:cubicBezTo>
                  <a:pt x="1313212" y="125897"/>
                  <a:pt x="1318475" y="124277"/>
                  <a:pt x="1322928" y="121039"/>
                </a:cubicBezTo>
                <a:cubicBezTo>
                  <a:pt x="1326976" y="117801"/>
                  <a:pt x="1329000" y="113752"/>
                  <a:pt x="1329000" y="109299"/>
                </a:cubicBezTo>
                <a:cubicBezTo>
                  <a:pt x="1329000" y="104846"/>
                  <a:pt x="1327786" y="101203"/>
                  <a:pt x="1325357" y="98774"/>
                </a:cubicBezTo>
                <a:cubicBezTo>
                  <a:pt x="1322928" y="96345"/>
                  <a:pt x="1320094" y="94726"/>
                  <a:pt x="1316856" y="93512"/>
                </a:cubicBezTo>
                <a:cubicBezTo>
                  <a:pt x="1313617" y="92702"/>
                  <a:pt x="1308760" y="91488"/>
                  <a:pt x="1303092" y="90678"/>
                </a:cubicBezTo>
                <a:cubicBezTo>
                  <a:pt x="1296210" y="89464"/>
                  <a:pt x="1290543" y="88249"/>
                  <a:pt x="1286495" y="87035"/>
                </a:cubicBezTo>
                <a:cubicBezTo>
                  <a:pt x="1282447" y="85820"/>
                  <a:pt x="1278803" y="82986"/>
                  <a:pt x="1275565" y="79343"/>
                </a:cubicBezTo>
                <a:cubicBezTo>
                  <a:pt x="1272731" y="75700"/>
                  <a:pt x="1271112" y="70437"/>
                  <a:pt x="1271112" y="63556"/>
                </a:cubicBezTo>
                <a:cubicBezTo>
                  <a:pt x="1271112" y="55459"/>
                  <a:pt x="1274350" y="48982"/>
                  <a:pt x="1280423" y="44125"/>
                </a:cubicBezTo>
                <a:cubicBezTo>
                  <a:pt x="1286495" y="39267"/>
                  <a:pt x="1294996" y="36838"/>
                  <a:pt x="1305116" y="36838"/>
                </a:cubicBezTo>
                <a:close/>
                <a:moveTo>
                  <a:pt x="778050" y="1620"/>
                </a:moveTo>
                <a:lnTo>
                  <a:pt x="796267" y="1620"/>
                </a:lnTo>
                <a:lnTo>
                  <a:pt x="841605" y="119016"/>
                </a:lnTo>
                <a:lnTo>
                  <a:pt x="887349" y="1620"/>
                </a:lnTo>
                <a:lnTo>
                  <a:pt x="905566" y="1620"/>
                </a:lnTo>
                <a:lnTo>
                  <a:pt x="905566" y="136018"/>
                </a:lnTo>
                <a:lnTo>
                  <a:pt x="892612" y="136018"/>
                </a:lnTo>
                <a:lnTo>
                  <a:pt x="892612" y="21456"/>
                </a:lnTo>
                <a:lnTo>
                  <a:pt x="847678" y="136018"/>
                </a:lnTo>
                <a:lnTo>
                  <a:pt x="835533" y="136018"/>
                </a:lnTo>
                <a:lnTo>
                  <a:pt x="790599" y="21456"/>
                </a:lnTo>
                <a:lnTo>
                  <a:pt x="790599" y="136018"/>
                </a:lnTo>
                <a:lnTo>
                  <a:pt x="778050" y="136018"/>
                </a:lnTo>
                <a:close/>
                <a:moveTo>
                  <a:pt x="0" y="1620"/>
                </a:moveTo>
                <a:lnTo>
                  <a:pt x="18217" y="1620"/>
                </a:lnTo>
                <a:lnTo>
                  <a:pt x="63961" y="119016"/>
                </a:lnTo>
                <a:lnTo>
                  <a:pt x="109705" y="1620"/>
                </a:lnTo>
                <a:lnTo>
                  <a:pt x="127921" y="1620"/>
                </a:lnTo>
                <a:lnTo>
                  <a:pt x="127921" y="136018"/>
                </a:lnTo>
                <a:lnTo>
                  <a:pt x="114967" y="136018"/>
                </a:lnTo>
                <a:lnTo>
                  <a:pt x="114967" y="21456"/>
                </a:lnTo>
                <a:lnTo>
                  <a:pt x="70033" y="136018"/>
                </a:lnTo>
                <a:lnTo>
                  <a:pt x="57888" y="136018"/>
                </a:lnTo>
                <a:lnTo>
                  <a:pt x="12954" y="21456"/>
                </a:lnTo>
                <a:lnTo>
                  <a:pt x="12954" y="136018"/>
                </a:lnTo>
                <a:lnTo>
                  <a:pt x="0" y="136018"/>
                </a:lnTo>
                <a:close/>
                <a:moveTo>
                  <a:pt x="540425" y="405"/>
                </a:moveTo>
                <a:lnTo>
                  <a:pt x="554999" y="405"/>
                </a:lnTo>
                <a:lnTo>
                  <a:pt x="554999" y="11335"/>
                </a:lnTo>
                <a:lnTo>
                  <a:pt x="540425" y="11335"/>
                </a:lnTo>
                <a:cubicBezTo>
                  <a:pt x="535568" y="11335"/>
                  <a:pt x="531520" y="12954"/>
                  <a:pt x="528686" y="16193"/>
                </a:cubicBezTo>
                <a:cubicBezTo>
                  <a:pt x="525852" y="19431"/>
                  <a:pt x="524233" y="23884"/>
                  <a:pt x="524233" y="29147"/>
                </a:cubicBezTo>
                <a:lnTo>
                  <a:pt x="524233" y="39267"/>
                </a:lnTo>
                <a:lnTo>
                  <a:pt x="554999" y="39267"/>
                </a:lnTo>
                <a:lnTo>
                  <a:pt x="554999" y="50197"/>
                </a:lnTo>
                <a:lnTo>
                  <a:pt x="524233" y="50197"/>
                </a:lnTo>
                <a:lnTo>
                  <a:pt x="524233" y="135612"/>
                </a:lnTo>
                <a:lnTo>
                  <a:pt x="512088" y="135612"/>
                </a:lnTo>
                <a:lnTo>
                  <a:pt x="512088" y="50197"/>
                </a:lnTo>
                <a:lnTo>
                  <a:pt x="491443" y="50197"/>
                </a:lnTo>
                <a:lnTo>
                  <a:pt x="491443" y="39267"/>
                </a:lnTo>
                <a:lnTo>
                  <a:pt x="512088" y="39267"/>
                </a:lnTo>
                <a:lnTo>
                  <a:pt x="512088" y="29147"/>
                </a:lnTo>
                <a:cubicBezTo>
                  <a:pt x="512088" y="20241"/>
                  <a:pt x="514518" y="12954"/>
                  <a:pt x="519780" y="8096"/>
                </a:cubicBezTo>
                <a:cubicBezTo>
                  <a:pt x="525043" y="2834"/>
                  <a:pt x="531924" y="405"/>
                  <a:pt x="540425" y="405"/>
                </a:cubicBezTo>
                <a:close/>
                <a:moveTo>
                  <a:pt x="1022557" y="0"/>
                </a:moveTo>
                <a:lnTo>
                  <a:pt x="1035106" y="0"/>
                </a:lnTo>
                <a:lnTo>
                  <a:pt x="1035106" y="82177"/>
                </a:lnTo>
                <a:lnTo>
                  <a:pt x="1083684" y="39267"/>
                </a:lnTo>
                <a:lnTo>
                  <a:pt x="1100281" y="39267"/>
                </a:lnTo>
                <a:lnTo>
                  <a:pt x="1057775" y="76914"/>
                </a:lnTo>
                <a:lnTo>
                  <a:pt x="1104329" y="136017"/>
                </a:lnTo>
                <a:lnTo>
                  <a:pt x="1088541" y="136017"/>
                </a:lnTo>
                <a:lnTo>
                  <a:pt x="1048465" y="85416"/>
                </a:lnTo>
                <a:lnTo>
                  <a:pt x="1035106" y="97155"/>
                </a:lnTo>
                <a:lnTo>
                  <a:pt x="1035106" y="136017"/>
                </a:lnTo>
                <a:lnTo>
                  <a:pt x="1022557" y="136017"/>
                </a:lnTo>
                <a:close/>
                <a:moveTo>
                  <a:pt x="322232" y="0"/>
                </a:moveTo>
                <a:lnTo>
                  <a:pt x="334376" y="0"/>
                </a:lnTo>
                <a:lnTo>
                  <a:pt x="334376" y="136017"/>
                </a:lnTo>
                <a:lnTo>
                  <a:pt x="322232" y="136017"/>
                </a:lnTo>
                <a:lnTo>
                  <a:pt x="322232" y="118610"/>
                </a:lnTo>
                <a:cubicBezTo>
                  <a:pt x="319398" y="124277"/>
                  <a:pt x="314540" y="128730"/>
                  <a:pt x="308468" y="132374"/>
                </a:cubicBezTo>
                <a:cubicBezTo>
                  <a:pt x="302396" y="136017"/>
                  <a:pt x="295513" y="137636"/>
                  <a:pt x="288632" y="137636"/>
                </a:cubicBezTo>
                <a:cubicBezTo>
                  <a:pt x="278512" y="137232"/>
                  <a:pt x="270011" y="135207"/>
                  <a:pt x="263128" y="130754"/>
                </a:cubicBezTo>
                <a:cubicBezTo>
                  <a:pt x="256247" y="126302"/>
                  <a:pt x="250579" y="120229"/>
                  <a:pt x="246936" y="112943"/>
                </a:cubicBezTo>
                <a:cubicBezTo>
                  <a:pt x="243293" y="105251"/>
                  <a:pt x="241269" y="96750"/>
                  <a:pt x="241269" y="87440"/>
                </a:cubicBezTo>
                <a:cubicBezTo>
                  <a:pt x="241269" y="78129"/>
                  <a:pt x="243293" y="69628"/>
                  <a:pt x="246936" y="61936"/>
                </a:cubicBezTo>
                <a:cubicBezTo>
                  <a:pt x="250579" y="54245"/>
                  <a:pt x="255842" y="48578"/>
                  <a:pt x="263128" y="44125"/>
                </a:cubicBezTo>
                <a:cubicBezTo>
                  <a:pt x="270011" y="39672"/>
                  <a:pt x="278512" y="37648"/>
                  <a:pt x="288632" y="37648"/>
                </a:cubicBezTo>
                <a:cubicBezTo>
                  <a:pt x="295513" y="37648"/>
                  <a:pt x="302396" y="39267"/>
                  <a:pt x="308468" y="42910"/>
                </a:cubicBezTo>
                <a:cubicBezTo>
                  <a:pt x="314540" y="46553"/>
                  <a:pt x="319398" y="51007"/>
                  <a:pt x="322232" y="56674"/>
                </a:cubicBezTo>
                <a:close/>
              </a:path>
            </a:pathLst>
          </a:custGeom>
          <a:solidFill>
            <a:srgbClr val="000000"/>
          </a:solidFill>
          <a:ln w="40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8" name="Logo">
            <a:extLst>
              <a:ext uri="{FF2B5EF4-FFF2-40B4-BE49-F238E27FC236}">
                <a16:creationId xmlns:a16="http://schemas.microsoft.com/office/drawing/2014/main" id="{880C3CC5-8499-4E7C-AE3A-0787A7377F4F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3525" y="3005108"/>
            <a:ext cx="2488094" cy="666000"/>
            <a:chOff x="4747707" y="3069425"/>
            <a:chExt cx="2693735" cy="721045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5F3F2E8B-B7F6-B30E-A685-9D917D8B9F7A}"/>
                </a:ext>
              </a:extLst>
            </p:cNvPr>
            <p:cNvSpPr/>
            <p:nvPr/>
          </p:nvSpPr>
          <p:spPr>
            <a:xfrm>
              <a:off x="5664622" y="3133298"/>
              <a:ext cx="1776820" cy="594246"/>
            </a:xfrm>
            <a:custGeom>
              <a:avLst/>
              <a:gdLst>
                <a:gd name="connsiteX0" fmla="*/ 878908 w 1776820"/>
                <a:gd name="connsiteY0" fmla="*/ 378157 h 594246"/>
                <a:gd name="connsiteX1" fmla="*/ 673671 w 1776820"/>
                <a:gd name="connsiteY1" fmla="*/ 163015 h 594246"/>
                <a:gd name="connsiteX2" fmla="*/ 468434 w 1776820"/>
                <a:gd name="connsiteY2" fmla="*/ 378157 h 594246"/>
                <a:gd name="connsiteX3" fmla="*/ 673671 w 1776820"/>
                <a:gd name="connsiteY3" fmla="*/ 593298 h 594246"/>
                <a:gd name="connsiteX4" fmla="*/ 867506 w 1776820"/>
                <a:gd name="connsiteY4" fmla="*/ 451134 h 594246"/>
                <a:gd name="connsiteX5" fmla="*/ 785792 w 1776820"/>
                <a:gd name="connsiteY5" fmla="*/ 451134 h 594246"/>
                <a:gd name="connsiteX6" fmla="*/ 673671 w 1776820"/>
                <a:gd name="connsiteY6" fmla="*/ 523164 h 594246"/>
                <a:gd name="connsiteX7" fmla="*/ 547299 w 1776820"/>
                <a:gd name="connsiteY7" fmla="*/ 392373 h 594246"/>
                <a:gd name="connsiteX8" fmla="*/ 877958 w 1776820"/>
                <a:gd name="connsiteY8" fmla="*/ 392373 h 594246"/>
                <a:gd name="connsiteX9" fmla="*/ 878908 w 1776820"/>
                <a:gd name="connsiteY9" fmla="*/ 378157 h 594246"/>
                <a:gd name="connsiteX10" fmla="*/ 553000 w 1776820"/>
                <a:gd name="connsiteY10" fmla="*/ 333612 h 594246"/>
                <a:gd name="connsiteX11" fmla="*/ 675572 w 1776820"/>
                <a:gd name="connsiteY11" fmla="*/ 227463 h 594246"/>
                <a:gd name="connsiteX12" fmla="*/ 798144 w 1776820"/>
                <a:gd name="connsiteY12" fmla="*/ 333612 h 594246"/>
                <a:gd name="connsiteX13" fmla="*/ 553000 w 1776820"/>
                <a:gd name="connsiteY13" fmla="*/ 333612 h 594246"/>
                <a:gd name="connsiteX14" fmla="*/ 0 w 1776820"/>
                <a:gd name="connsiteY14" fmla="*/ 394269 h 594246"/>
                <a:gd name="connsiteX15" fmla="*/ 83615 w 1776820"/>
                <a:gd name="connsiteY15" fmla="*/ 394269 h 594246"/>
                <a:gd name="connsiteX16" fmla="*/ 221390 w 1776820"/>
                <a:gd name="connsiteY16" fmla="*/ 516530 h 594246"/>
                <a:gd name="connsiteX17" fmla="*/ 347763 w 1776820"/>
                <a:gd name="connsiteY17" fmla="*/ 425545 h 594246"/>
                <a:gd name="connsiteX18" fmla="*/ 18053 w 1776820"/>
                <a:gd name="connsiteY18" fmla="*/ 156381 h 594246"/>
                <a:gd name="connsiteX19" fmla="*/ 216639 w 1776820"/>
                <a:gd name="connsiteY19" fmla="*/ 0 h 594246"/>
                <a:gd name="connsiteX20" fmla="*/ 424726 w 1776820"/>
                <a:gd name="connsiteY20" fmla="*/ 175336 h 594246"/>
                <a:gd name="connsiteX21" fmla="*/ 341111 w 1776820"/>
                <a:gd name="connsiteY21" fmla="*/ 175336 h 594246"/>
                <a:gd name="connsiteX22" fmla="*/ 217589 w 1776820"/>
                <a:gd name="connsiteY22" fmla="*/ 76769 h 594246"/>
                <a:gd name="connsiteX23" fmla="*/ 105469 w 1776820"/>
                <a:gd name="connsiteY23" fmla="*/ 157328 h 594246"/>
                <a:gd name="connsiteX24" fmla="*/ 437079 w 1776820"/>
                <a:gd name="connsiteY24" fmla="*/ 425545 h 594246"/>
                <a:gd name="connsiteX25" fmla="*/ 222340 w 1776820"/>
                <a:gd name="connsiteY25" fmla="*/ 594246 h 594246"/>
                <a:gd name="connsiteX26" fmla="*/ 0 w 1776820"/>
                <a:gd name="connsiteY26" fmla="*/ 394269 h 594246"/>
                <a:gd name="connsiteX27" fmla="*/ 915965 w 1776820"/>
                <a:gd name="connsiteY27" fmla="*/ 378157 h 594246"/>
                <a:gd name="connsiteX28" fmla="*/ 1124052 w 1776820"/>
                <a:gd name="connsiteY28" fmla="*/ 163015 h 594246"/>
                <a:gd name="connsiteX29" fmla="*/ 1318838 w 1776820"/>
                <a:gd name="connsiteY29" fmla="*/ 315604 h 594246"/>
                <a:gd name="connsiteX30" fmla="*/ 1238073 w 1776820"/>
                <a:gd name="connsiteY30" fmla="*/ 315604 h 594246"/>
                <a:gd name="connsiteX31" fmla="*/ 1125953 w 1776820"/>
                <a:gd name="connsiteY31" fmla="*/ 233149 h 594246"/>
                <a:gd name="connsiteX32" fmla="*/ 1000530 w 1776820"/>
                <a:gd name="connsiteY32" fmla="*/ 378157 h 594246"/>
                <a:gd name="connsiteX33" fmla="*/ 1125953 w 1776820"/>
                <a:gd name="connsiteY33" fmla="*/ 523164 h 594246"/>
                <a:gd name="connsiteX34" fmla="*/ 1239023 w 1776820"/>
                <a:gd name="connsiteY34" fmla="*/ 446396 h 594246"/>
                <a:gd name="connsiteX35" fmla="*/ 1318838 w 1776820"/>
                <a:gd name="connsiteY35" fmla="*/ 446396 h 594246"/>
                <a:gd name="connsiteX36" fmla="*/ 1124052 w 1776820"/>
                <a:gd name="connsiteY36" fmla="*/ 594246 h 594246"/>
                <a:gd name="connsiteX37" fmla="*/ 915965 w 1776820"/>
                <a:gd name="connsiteY37" fmla="*/ 378157 h 594246"/>
                <a:gd name="connsiteX38" fmla="*/ 1345442 w 1776820"/>
                <a:gd name="connsiteY38" fmla="*/ 378157 h 594246"/>
                <a:gd name="connsiteX39" fmla="*/ 1561131 w 1776820"/>
                <a:gd name="connsiteY39" fmla="*/ 163015 h 594246"/>
                <a:gd name="connsiteX40" fmla="*/ 1776820 w 1776820"/>
                <a:gd name="connsiteY40" fmla="*/ 378157 h 594246"/>
                <a:gd name="connsiteX41" fmla="*/ 1561131 w 1776820"/>
                <a:gd name="connsiteY41" fmla="*/ 593298 h 594246"/>
                <a:gd name="connsiteX42" fmla="*/ 1345442 w 1776820"/>
                <a:gd name="connsiteY42" fmla="*/ 378157 h 594246"/>
                <a:gd name="connsiteX43" fmla="*/ 1694155 w 1776820"/>
                <a:gd name="connsiteY43" fmla="*/ 378157 h 594246"/>
                <a:gd name="connsiteX44" fmla="*/ 1561131 w 1776820"/>
                <a:gd name="connsiteY44" fmla="*/ 233149 h 594246"/>
                <a:gd name="connsiteX45" fmla="*/ 1427157 w 1776820"/>
                <a:gd name="connsiteY45" fmla="*/ 378157 h 594246"/>
                <a:gd name="connsiteX46" fmla="*/ 1561131 w 1776820"/>
                <a:gd name="connsiteY46" fmla="*/ 523164 h 594246"/>
                <a:gd name="connsiteX47" fmla="*/ 1694155 w 1776820"/>
                <a:gd name="connsiteY47" fmla="*/ 378157 h 59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776820" h="594246">
                  <a:moveTo>
                    <a:pt x="878908" y="378157"/>
                  </a:moveTo>
                  <a:cubicBezTo>
                    <a:pt x="878908" y="253052"/>
                    <a:pt x="793393" y="163015"/>
                    <a:pt x="673671" y="163015"/>
                  </a:cubicBezTo>
                  <a:cubicBezTo>
                    <a:pt x="554900" y="163015"/>
                    <a:pt x="468434" y="253052"/>
                    <a:pt x="468434" y="378157"/>
                  </a:cubicBezTo>
                  <a:cubicBezTo>
                    <a:pt x="468434" y="503261"/>
                    <a:pt x="553950" y="593298"/>
                    <a:pt x="673671" y="593298"/>
                  </a:cubicBezTo>
                  <a:cubicBezTo>
                    <a:pt x="767738" y="593298"/>
                    <a:pt x="840901" y="536433"/>
                    <a:pt x="867506" y="451134"/>
                  </a:cubicBezTo>
                  <a:lnTo>
                    <a:pt x="785792" y="451134"/>
                  </a:lnTo>
                  <a:cubicBezTo>
                    <a:pt x="765838" y="495679"/>
                    <a:pt x="724981" y="523164"/>
                    <a:pt x="673671" y="523164"/>
                  </a:cubicBezTo>
                  <a:cubicBezTo>
                    <a:pt x="602408" y="523164"/>
                    <a:pt x="553000" y="470090"/>
                    <a:pt x="547299" y="392373"/>
                  </a:cubicBezTo>
                  <a:lnTo>
                    <a:pt x="877958" y="392373"/>
                  </a:lnTo>
                  <a:cubicBezTo>
                    <a:pt x="878908" y="387634"/>
                    <a:pt x="878908" y="382895"/>
                    <a:pt x="878908" y="378157"/>
                  </a:cubicBezTo>
                  <a:close/>
                  <a:moveTo>
                    <a:pt x="553000" y="333612"/>
                  </a:moveTo>
                  <a:cubicBezTo>
                    <a:pt x="562501" y="271060"/>
                    <a:pt x="610960" y="227463"/>
                    <a:pt x="675572" y="227463"/>
                  </a:cubicBezTo>
                  <a:cubicBezTo>
                    <a:pt x="740183" y="227463"/>
                    <a:pt x="788642" y="271060"/>
                    <a:pt x="798144" y="333612"/>
                  </a:cubicBezTo>
                  <a:lnTo>
                    <a:pt x="553000" y="333612"/>
                  </a:lnTo>
                  <a:close/>
                  <a:moveTo>
                    <a:pt x="0" y="394269"/>
                  </a:moveTo>
                  <a:lnTo>
                    <a:pt x="83615" y="394269"/>
                  </a:lnTo>
                  <a:cubicBezTo>
                    <a:pt x="90266" y="469142"/>
                    <a:pt x="139675" y="516530"/>
                    <a:pt x="221390" y="516530"/>
                  </a:cubicBezTo>
                  <a:cubicBezTo>
                    <a:pt x="294553" y="516530"/>
                    <a:pt x="347763" y="488097"/>
                    <a:pt x="347763" y="425545"/>
                  </a:cubicBezTo>
                  <a:cubicBezTo>
                    <a:pt x="347763" y="286224"/>
                    <a:pt x="18053" y="369627"/>
                    <a:pt x="18053" y="156381"/>
                  </a:cubicBezTo>
                  <a:cubicBezTo>
                    <a:pt x="18053" y="63500"/>
                    <a:pt x="99768" y="0"/>
                    <a:pt x="216639" y="0"/>
                  </a:cubicBezTo>
                  <a:cubicBezTo>
                    <a:pt x="335410" y="0"/>
                    <a:pt x="417125" y="69187"/>
                    <a:pt x="424726" y="175336"/>
                  </a:cubicBezTo>
                  <a:lnTo>
                    <a:pt x="341111" y="175336"/>
                  </a:lnTo>
                  <a:cubicBezTo>
                    <a:pt x="335410" y="115627"/>
                    <a:pt x="288852" y="76769"/>
                    <a:pt x="217589" y="76769"/>
                  </a:cubicBezTo>
                  <a:cubicBezTo>
                    <a:pt x="148227" y="76769"/>
                    <a:pt x="105469" y="108045"/>
                    <a:pt x="105469" y="157328"/>
                  </a:cubicBezTo>
                  <a:cubicBezTo>
                    <a:pt x="105469" y="298545"/>
                    <a:pt x="437079" y="204716"/>
                    <a:pt x="437079" y="425545"/>
                  </a:cubicBezTo>
                  <a:cubicBezTo>
                    <a:pt x="437079" y="531694"/>
                    <a:pt x="347763" y="594246"/>
                    <a:pt x="222340" y="594246"/>
                  </a:cubicBezTo>
                  <a:cubicBezTo>
                    <a:pt x="90266" y="593298"/>
                    <a:pt x="6651" y="514634"/>
                    <a:pt x="0" y="394269"/>
                  </a:cubicBezTo>
                  <a:close/>
                  <a:moveTo>
                    <a:pt x="915965" y="378157"/>
                  </a:moveTo>
                  <a:cubicBezTo>
                    <a:pt x="915965" y="262530"/>
                    <a:pt x="991979" y="163015"/>
                    <a:pt x="1124052" y="163015"/>
                  </a:cubicBezTo>
                  <a:cubicBezTo>
                    <a:pt x="1221920" y="163015"/>
                    <a:pt x="1306485" y="220828"/>
                    <a:pt x="1318838" y="315604"/>
                  </a:cubicBezTo>
                  <a:lnTo>
                    <a:pt x="1238073" y="315604"/>
                  </a:lnTo>
                  <a:cubicBezTo>
                    <a:pt x="1230472" y="268216"/>
                    <a:pt x="1182013" y="233149"/>
                    <a:pt x="1125953" y="233149"/>
                  </a:cubicBezTo>
                  <a:cubicBezTo>
                    <a:pt x="1042338" y="233149"/>
                    <a:pt x="1000530" y="297597"/>
                    <a:pt x="1000530" y="378157"/>
                  </a:cubicBezTo>
                  <a:cubicBezTo>
                    <a:pt x="1000530" y="458716"/>
                    <a:pt x="1043288" y="523164"/>
                    <a:pt x="1125953" y="523164"/>
                  </a:cubicBezTo>
                  <a:cubicBezTo>
                    <a:pt x="1182963" y="523164"/>
                    <a:pt x="1225721" y="493784"/>
                    <a:pt x="1239023" y="446396"/>
                  </a:cubicBezTo>
                  <a:lnTo>
                    <a:pt x="1318838" y="446396"/>
                  </a:lnTo>
                  <a:cubicBezTo>
                    <a:pt x="1305535" y="534537"/>
                    <a:pt x="1230472" y="594246"/>
                    <a:pt x="1124052" y="594246"/>
                  </a:cubicBezTo>
                  <a:cubicBezTo>
                    <a:pt x="991028" y="593298"/>
                    <a:pt x="915965" y="492836"/>
                    <a:pt x="915965" y="378157"/>
                  </a:cubicBezTo>
                  <a:close/>
                  <a:moveTo>
                    <a:pt x="1345442" y="378157"/>
                  </a:moveTo>
                  <a:cubicBezTo>
                    <a:pt x="1345442" y="253052"/>
                    <a:pt x="1435709" y="163015"/>
                    <a:pt x="1561131" y="163015"/>
                  </a:cubicBezTo>
                  <a:cubicBezTo>
                    <a:pt x="1686554" y="163015"/>
                    <a:pt x="1776820" y="253052"/>
                    <a:pt x="1776820" y="378157"/>
                  </a:cubicBezTo>
                  <a:cubicBezTo>
                    <a:pt x="1776820" y="503261"/>
                    <a:pt x="1687504" y="593298"/>
                    <a:pt x="1561131" y="593298"/>
                  </a:cubicBezTo>
                  <a:cubicBezTo>
                    <a:pt x="1435709" y="593298"/>
                    <a:pt x="1345442" y="503261"/>
                    <a:pt x="1345442" y="378157"/>
                  </a:cubicBezTo>
                  <a:close/>
                  <a:moveTo>
                    <a:pt x="1694155" y="378157"/>
                  </a:moveTo>
                  <a:cubicBezTo>
                    <a:pt x="1694155" y="292858"/>
                    <a:pt x="1639996" y="233149"/>
                    <a:pt x="1561131" y="233149"/>
                  </a:cubicBezTo>
                  <a:cubicBezTo>
                    <a:pt x="1481317" y="233149"/>
                    <a:pt x="1427157" y="292858"/>
                    <a:pt x="1427157" y="378157"/>
                  </a:cubicBezTo>
                  <a:cubicBezTo>
                    <a:pt x="1427157" y="463455"/>
                    <a:pt x="1481317" y="523164"/>
                    <a:pt x="1561131" y="523164"/>
                  </a:cubicBezTo>
                  <a:cubicBezTo>
                    <a:pt x="1640945" y="523164"/>
                    <a:pt x="1694155" y="463455"/>
                    <a:pt x="1694155" y="378157"/>
                  </a:cubicBezTo>
                  <a:close/>
                </a:path>
              </a:pathLst>
            </a:custGeom>
            <a:solidFill>
              <a:srgbClr val="000000"/>
            </a:solidFill>
            <a:ln w="9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95380369-65AA-83E8-A72B-EC96C0416D1F}"/>
                </a:ext>
              </a:extLst>
            </p:cNvPr>
            <p:cNvGrpSpPr/>
            <p:nvPr/>
          </p:nvGrpSpPr>
          <p:grpSpPr>
            <a:xfrm>
              <a:off x="4747707" y="3069425"/>
              <a:ext cx="739233" cy="721045"/>
              <a:chOff x="4747707" y="3069425"/>
              <a:chExt cx="739233" cy="721045"/>
            </a:xfrm>
          </p:grpSpPr>
          <p:grpSp>
            <p:nvGrpSpPr>
              <p:cNvPr id="23" name="Graphic 13">
                <a:extLst>
                  <a:ext uri="{FF2B5EF4-FFF2-40B4-BE49-F238E27FC236}">
                    <a16:creationId xmlns:a16="http://schemas.microsoft.com/office/drawing/2014/main" id="{49F732F2-015A-A704-DD6A-0A6E2E0990E6}"/>
                  </a:ext>
                </a:extLst>
              </p:cNvPr>
              <p:cNvGrpSpPr/>
              <p:nvPr/>
            </p:nvGrpSpPr>
            <p:grpSpPr>
              <a:xfrm>
                <a:off x="4747707" y="3547470"/>
                <a:ext cx="739233" cy="243000"/>
                <a:chOff x="4747707" y="3547470"/>
                <a:chExt cx="739233" cy="243000"/>
              </a:xfrm>
            </p:grpSpPr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536DFE45-6508-4FC4-B66D-9A7660B3B205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739233" cy="243000"/>
                </a:xfrm>
                <a:custGeom>
                  <a:avLst/>
                  <a:gdLst>
                    <a:gd name="connsiteX0" fmla="*/ 333510 w 739233"/>
                    <a:gd name="connsiteY0" fmla="*/ 52127 h 243000"/>
                    <a:gd name="connsiteX1" fmla="*/ 306905 w 739233"/>
                    <a:gd name="connsiteY1" fmla="*/ 53075 h 243000"/>
                    <a:gd name="connsiteX2" fmla="*/ 306905 w 739233"/>
                    <a:gd name="connsiteY2" fmla="*/ 53075 h 243000"/>
                    <a:gd name="connsiteX3" fmla="*/ 288852 w 739233"/>
                    <a:gd name="connsiteY3" fmla="*/ 51179 h 243000"/>
                    <a:gd name="connsiteX4" fmla="*/ 0 w 739233"/>
                    <a:gd name="connsiteY4" fmla="*/ 0 h 243000"/>
                    <a:gd name="connsiteX5" fmla="*/ 0 w 739233"/>
                    <a:gd name="connsiteY5" fmla="*/ 107097 h 243000"/>
                    <a:gd name="connsiteX6" fmla="*/ 189084 w 739233"/>
                    <a:gd name="connsiteY6" fmla="*/ 224619 h 243000"/>
                    <a:gd name="connsiteX7" fmla="*/ 236593 w 739233"/>
                    <a:gd name="connsiteY7" fmla="*/ 241679 h 243000"/>
                    <a:gd name="connsiteX8" fmla="*/ 236593 w 739233"/>
                    <a:gd name="connsiteY8" fmla="*/ 241679 h 243000"/>
                    <a:gd name="connsiteX9" fmla="*/ 277450 w 739233"/>
                    <a:gd name="connsiteY9" fmla="*/ 240731 h 243000"/>
                    <a:gd name="connsiteX10" fmla="*/ 739233 w 739233"/>
                    <a:gd name="connsiteY10" fmla="*/ 148798 h 243000"/>
                    <a:gd name="connsiteX11" fmla="*/ 739233 w 739233"/>
                    <a:gd name="connsiteY11" fmla="*/ 6634 h 243000"/>
                    <a:gd name="connsiteX12" fmla="*/ 333510 w 739233"/>
                    <a:gd name="connsiteY12" fmla="*/ 52127 h 24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9233" h="243000">
                      <a:moveTo>
                        <a:pt x="333510" y="52127"/>
                      </a:moveTo>
                      <a:cubicBezTo>
                        <a:pt x="324959" y="53075"/>
                        <a:pt x="315457" y="53075"/>
                        <a:pt x="306905" y="53075"/>
                      </a:cubicBezTo>
                      <a:lnTo>
                        <a:pt x="306905" y="53075"/>
                      </a:lnTo>
                      <a:cubicBezTo>
                        <a:pt x="301204" y="53075"/>
                        <a:pt x="294553" y="52127"/>
                        <a:pt x="288852" y="51179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3337" y="234097"/>
                        <a:pt x="219490" y="239784"/>
                        <a:pt x="236593" y="241679"/>
                      </a:cubicBezTo>
                      <a:lnTo>
                        <a:pt x="236593" y="241679"/>
                      </a:lnTo>
                      <a:cubicBezTo>
                        <a:pt x="249895" y="243575"/>
                        <a:pt x="264148" y="243575"/>
                        <a:pt x="277450" y="240731"/>
                      </a:cubicBezTo>
                      <a:lnTo>
                        <a:pt x="739233" y="148798"/>
                      </a:lnTo>
                      <a:lnTo>
                        <a:pt x="739233" y="6634"/>
                      </a:lnTo>
                      <a:lnTo>
                        <a:pt x="333510" y="52127"/>
                      </a:lnTo>
                      <a:close/>
                    </a:path>
                  </a:pathLst>
                </a:custGeom>
                <a:solidFill>
                  <a:srgbClr val="FF444F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1" name="Freeform 30">
                  <a:extLst>
                    <a:ext uri="{FF2B5EF4-FFF2-40B4-BE49-F238E27FC236}">
                      <a16:creationId xmlns:a16="http://schemas.microsoft.com/office/drawing/2014/main" id="{589DE73A-C73E-43A7-4D73-D762C524D948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306905" cy="241679"/>
                </a:xfrm>
                <a:custGeom>
                  <a:avLst/>
                  <a:gdLst>
                    <a:gd name="connsiteX0" fmla="*/ 236593 w 306905"/>
                    <a:gd name="connsiteY0" fmla="*/ 241679 h 241679"/>
                    <a:gd name="connsiteX1" fmla="*/ 306905 w 306905"/>
                    <a:gd name="connsiteY1" fmla="*/ 52127 h 241679"/>
                    <a:gd name="connsiteX2" fmla="*/ 288852 w 306905"/>
                    <a:gd name="connsiteY2" fmla="*/ 50231 h 241679"/>
                    <a:gd name="connsiteX3" fmla="*/ 0 w 306905"/>
                    <a:gd name="connsiteY3" fmla="*/ 0 h 241679"/>
                    <a:gd name="connsiteX4" fmla="*/ 0 w 306905"/>
                    <a:gd name="connsiteY4" fmla="*/ 107097 h 241679"/>
                    <a:gd name="connsiteX5" fmla="*/ 189084 w 306905"/>
                    <a:gd name="connsiteY5" fmla="*/ 224619 h 241679"/>
                    <a:gd name="connsiteX6" fmla="*/ 236593 w 306905"/>
                    <a:gd name="connsiteY6" fmla="*/ 241679 h 24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6905" h="241679">
                      <a:moveTo>
                        <a:pt x="236593" y="241679"/>
                      </a:moveTo>
                      <a:lnTo>
                        <a:pt x="306905" y="52127"/>
                      </a:lnTo>
                      <a:cubicBezTo>
                        <a:pt x="301204" y="52127"/>
                        <a:pt x="294553" y="51179"/>
                        <a:pt x="288852" y="50231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4287" y="234097"/>
                        <a:pt x="219490" y="239784"/>
                        <a:pt x="236593" y="24167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4" name="Graphic 13">
                <a:extLst>
                  <a:ext uri="{FF2B5EF4-FFF2-40B4-BE49-F238E27FC236}">
                    <a16:creationId xmlns:a16="http://schemas.microsoft.com/office/drawing/2014/main" id="{194B47E6-0E30-22DE-C7B2-04B8D0B7BBAA}"/>
                  </a:ext>
                </a:extLst>
              </p:cNvPr>
              <p:cNvGrpSpPr/>
              <p:nvPr/>
            </p:nvGrpSpPr>
            <p:grpSpPr>
              <a:xfrm>
                <a:off x="4747707" y="3329485"/>
                <a:ext cx="738283" cy="201873"/>
                <a:chOff x="4747707" y="3329485"/>
                <a:chExt cx="738283" cy="201873"/>
              </a:xfrm>
            </p:grpSpPr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DC48D3DA-AF5E-CDDB-F587-539F250B6A0C}"/>
                    </a:ext>
                  </a:extLst>
                </p:cNvPr>
                <p:cNvSpPr/>
                <p:nvPr/>
              </p:nvSpPr>
              <p:spPr>
                <a:xfrm>
                  <a:off x="4747707" y="3329485"/>
                  <a:ext cx="738283" cy="201873"/>
                </a:xfrm>
                <a:custGeom>
                  <a:avLst/>
                  <a:gdLst>
                    <a:gd name="connsiteX0" fmla="*/ 426627 w 738283"/>
                    <a:gd name="connsiteY0" fmla="*/ 948 h 201873"/>
                    <a:gd name="connsiteX1" fmla="*/ 406673 w 738283"/>
                    <a:gd name="connsiteY1" fmla="*/ 0 h 201873"/>
                    <a:gd name="connsiteX2" fmla="*/ 400022 w 738283"/>
                    <a:gd name="connsiteY2" fmla="*/ 0 h 201873"/>
                    <a:gd name="connsiteX3" fmla="*/ 0 w 738283"/>
                    <a:gd name="connsiteY3" fmla="*/ 36015 h 201873"/>
                    <a:gd name="connsiteX4" fmla="*/ 0 w 738283"/>
                    <a:gd name="connsiteY4" fmla="*/ 161119 h 201873"/>
                    <a:gd name="connsiteX5" fmla="*/ 312606 w 738283"/>
                    <a:gd name="connsiteY5" fmla="*/ 200925 h 201873"/>
                    <a:gd name="connsiteX6" fmla="*/ 331610 w 738283"/>
                    <a:gd name="connsiteY6" fmla="*/ 201873 h 201873"/>
                    <a:gd name="connsiteX7" fmla="*/ 331610 w 738283"/>
                    <a:gd name="connsiteY7" fmla="*/ 201873 h 201873"/>
                    <a:gd name="connsiteX8" fmla="*/ 338261 w 738283"/>
                    <a:gd name="connsiteY8" fmla="*/ 201873 h 201873"/>
                    <a:gd name="connsiteX9" fmla="*/ 738283 w 738283"/>
                    <a:gd name="connsiteY9" fmla="*/ 165858 h 201873"/>
                    <a:gd name="connsiteX10" fmla="*/ 738283 w 738283"/>
                    <a:gd name="connsiteY10" fmla="*/ 40754 h 201873"/>
                    <a:gd name="connsiteX11" fmla="*/ 426627 w 738283"/>
                    <a:gd name="connsiteY11" fmla="*/ 948 h 201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8283" h="201873">
                      <a:moveTo>
                        <a:pt x="426627" y="948"/>
                      </a:moveTo>
                      <a:cubicBezTo>
                        <a:pt x="419976" y="0"/>
                        <a:pt x="413324" y="0"/>
                        <a:pt x="406673" y="0"/>
                      </a:cubicBezTo>
                      <a:cubicBezTo>
                        <a:pt x="404773" y="0"/>
                        <a:pt x="401922" y="0"/>
                        <a:pt x="400022" y="0"/>
                      </a:cubicBezTo>
                      <a:lnTo>
                        <a:pt x="0" y="36015"/>
                      </a:lnTo>
                      <a:lnTo>
                        <a:pt x="0" y="161119"/>
                      </a:lnTo>
                      <a:lnTo>
                        <a:pt x="312606" y="200925"/>
                      </a:lnTo>
                      <a:cubicBezTo>
                        <a:pt x="319258" y="201873"/>
                        <a:pt x="325909" y="201873"/>
                        <a:pt x="331610" y="201873"/>
                      </a:cubicBezTo>
                      <a:lnTo>
                        <a:pt x="331610" y="201873"/>
                      </a:lnTo>
                      <a:cubicBezTo>
                        <a:pt x="333510" y="201873"/>
                        <a:pt x="336361" y="201873"/>
                        <a:pt x="338261" y="201873"/>
                      </a:cubicBezTo>
                      <a:lnTo>
                        <a:pt x="738283" y="165858"/>
                      </a:lnTo>
                      <a:lnTo>
                        <a:pt x="738283" y="40754"/>
                      </a:lnTo>
                      <a:lnTo>
                        <a:pt x="426627" y="948"/>
                      </a:lnTo>
                      <a:close/>
                    </a:path>
                  </a:pathLst>
                </a:custGeom>
                <a:solidFill>
                  <a:srgbClr val="FFBC2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EDF8A7C3-AB35-D65E-1B91-40662AAD5088}"/>
                    </a:ext>
                  </a:extLst>
                </p:cNvPr>
                <p:cNvSpPr/>
                <p:nvPr/>
              </p:nvSpPr>
              <p:spPr>
                <a:xfrm>
                  <a:off x="4747707" y="3330432"/>
                  <a:ext cx="405723" cy="200925"/>
                </a:xfrm>
                <a:custGeom>
                  <a:avLst/>
                  <a:gdLst>
                    <a:gd name="connsiteX0" fmla="*/ 0 w 405723"/>
                    <a:gd name="connsiteY0" fmla="*/ 35067 h 200925"/>
                    <a:gd name="connsiteX1" fmla="*/ 0 w 405723"/>
                    <a:gd name="connsiteY1" fmla="*/ 160172 h 200925"/>
                    <a:gd name="connsiteX2" fmla="*/ 312606 w 405723"/>
                    <a:gd name="connsiteY2" fmla="*/ 199978 h 200925"/>
                    <a:gd name="connsiteX3" fmla="*/ 331610 w 405723"/>
                    <a:gd name="connsiteY3" fmla="*/ 200925 h 200925"/>
                    <a:gd name="connsiteX4" fmla="*/ 405723 w 405723"/>
                    <a:gd name="connsiteY4" fmla="*/ 0 h 200925"/>
                    <a:gd name="connsiteX5" fmla="*/ 399072 w 405723"/>
                    <a:gd name="connsiteY5" fmla="*/ 0 h 200925"/>
                    <a:gd name="connsiteX6" fmla="*/ 0 w 405723"/>
                    <a:gd name="connsiteY6" fmla="*/ 35067 h 200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05723" h="200925">
                      <a:moveTo>
                        <a:pt x="0" y="35067"/>
                      </a:moveTo>
                      <a:lnTo>
                        <a:pt x="0" y="160172"/>
                      </a:lnTo>
                      <a:lnTo>
                        <a:pt x="312606" y="199978"/>
                      </a:lnTo>
                      <a:cubicBezTo>
                        <a:pt x="319258" y="200925"/>
                        <a:pt x="325909" y="200925"/>
                        <a:pt x="331610" y="200925"/>
                      </a:cubicBezTo>
                      <a:lnTo>
                        <a:pt x="405723" y="0"/>
                      </a:lnTo>
                      <a:cubicBezTo>
                        <a:pt x="403823" y="0"/>
                        <a:pt x="400972" y="0"/>
                        <a:pt x="399072" y="0"/>
                      </a:cubicBezTo>
                      <a:lnTo>
                        <a:pt x="0" y="35067"/>
                      </a:lnTo>
                      <a:close/>
                    </a:path>
                  </a:pathLst>
                </a:custGeom>
                <a:solidFill>
                  <a:srgbClr val="FFB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5" name="Graphic 13">
                <a:extLst>
                  <a:ext uri="{FF2B5EF4-FFF2-40B4-BE49-F238E27FC236}">
                    <a16:creationId xmlns:a16="http://schemas.microsoft.com/office/drawing/2014/main" id="{EE797415-2341-90BD-F06D-4C5D47B0BA61}"/>
                  </a:ext>
                </a:extLst>
              </p:cNvPr>
              <p:cNvGrpSpPr/>
              <p:nvPr/>
            </p:nvGrpSpPr>
            <p:grpSpPr>
              <a:xfrm>
                <a:off x="4747707" y="3069425"/>
                <a:ext cx="737332" cy="243000"/>
                <a:chOff x="4747707" y="3069425"/>
                <a:chExt cx="737332" cy="243000"/>
              </a:xfrm>
            </p:grpSpPr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C1C5D41A-4743-0916-D06D-6C0FBF572FE2}"/>
                    </a:ext>
                  </a:extLst>
                </p:cNvPr>
                <p:cNvSpPr/>
                <p:nvPr/>
              </p:nvSpPr>
              <p:spPr>
                <a:xfrm>
                  <a:off x="4747707" y="3070372"/>
                  <a:ext cx="737332" cy="242052"/>
                </a:xfrm>
                <a:custGeom>
                  <a:avLst/>
                  <a:gdLst>
                    <a:gd name="connsiteX0" fmla="*/ 550149 w 737332"/>
                    <a:gd name="connsiteY0" fmla="*/ 18381 h 242052"/>
                    <a:gd name="connsiteX1" fmla="*/ 502641 w 737332"/>
                    <a:gd name="connsiteY1" fmla="*/ 1321 h 242052"/>
                    <a:gd name="connsiteX2" fmla="*/ 502641 w 737332"/>
                    <a:gd name="connsiteY2" fmla="*/ 1321 h 242052"/>
                    <a:gd name="connsiteX3" fmla="*/ 461783 w 737332"/>
                    <a:gd name="connsiteY3" fmla="*/ 2269 h 242052"/>
                    <a:gd name="connsiteX4" fmla="*/ 0 w 737332"/>
                    <a:gd name="connsiteY4" fmla="*/ 94202 h 242052"/>
                    <a:gd name="connsiteX5" fmla="*/ 0 w 737332"/>
                    <a:gd name="connsiteY5" fmla="*/ 236366 h 242052"/>
                    <a:gd name="connsiteX6" fmla="*/ 405723 w 737332"/>
                    <a:gd name="connsiteY6" fmla="*/ 190873 h 242052"/>
                    <a:gd name="connsiteX7" fmla="*/ 422826 w 737332"/>
                    <a:gd name="connsiteY7" fmla="*/ 189926 h 242052"/>
                    <a:gd name="connsiteX8" fmla="*/ 431378 w 737332"/>
                    <a:gd name="connsiteY8" fmla="*/ 189926 h 242052"/>
                    <a:gd name="connsiteX9" fmla="*/ 431378 w 737332"/>
                    <a:gd name="connsiteY9" fmla="*/ 189926 h 242052"/>
                    <a:gd name="connsiteX10" fmla="*/ 449431 w 737332"/>
                    <a:gd name="connsiteY10" fmla="*/ 191821 h 242052"/>
                    <a:gd name="connsiteX11" fmla="*/ 737333 w 737332"/>
                    <a:gd name="connsiteY11" fmla="*/ 242052 h 242052"/>
                    <a:gd name="connsiteX12" fmla="*/ 737333 w 737332"/>
                    <a:gd name="connsiteY12" fmla="*/ 135903 h 242052"/>
                    <a:gd name="connsiteX13" fmla="*/ 550149 w 737332"/>
                    <a:gd name="connsiteY13" fmla="*/ 18381 h 242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37332" h="242052">
                      <a:moveTo>
                        <a:pt x="550149" y="18381"/>
                      </a:moveTo>
                      <a:cubicBezTo>
                        <a:pt x="535897" y="8903"/>
                        <a:pt x="519744" y="3217"/>
                        <a:pt x="502641" y="1321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1424" y="189926"/>
                        <a:pt x="417125" y="189926"/>
                        <a:pt x="422826" y="189926"/>
                      </a:cubicBezTo>
                      <a:cubicBezTo>
                        <a:pt x="425677" y="189926"/>
                        <a:pt x="428527" y="189926"/>
                        <a:pt x="431378" y="189926"/>
                      </a:cubicBezTo>
                      <a:lnTo>
                        <a:pt x="431378" y="189926"/>
                      </a:lnTo>
                      <a:cubicBezTo>
                        <a:pt x="438029" y="189926"/>
                        <a:pt x="443730" y="190873"/>
                        <a:pt x="449431" y="191821"/>
                      </a:cubicBezTo>
                      <a:lnTo>
                        <a:pt x="737333" y="242052"/>
                      </a:lnTo>
                      <a:lnTo>
                        <a:pt x="737333" y="135903"/>
                      </a:lnTo>
                      <a:lnTo>
                        <a:pt x="550149" y="18381"/>
                      </a:lnTo>
                      <a:close/>
                    </a:path>
                  </a:pathLst>
                </a:custGeom>
                <a:solidFill>
                  <a:srgbClr val="0080E7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7" name="Freeform 26">
                  <a:extLst>
                    <a:ext uri="{FF2B5EF4-FFF2-40B4-BE49-F238E27FC236}">
                      <a16:creationId xmlns:a16="http://schemas.microsoft.com/office/drawing/2014/main" id="{0993B276-7B73-82A6-7C6D-132EDBDDB868}"/>
                    </a:ext>
                  </a:extLst>
                </p:cNvPr>
                <p:cNvSpPr/>
                <p:nvPr/>
              </p:nvSpPr>
              <p:spPr>
                <a:xfrm>
                  <a:off x="4747707" y="3069425"/>
                  <a:ext cx="502640" cy="236365"/>
                </a:xfrm>
                <a:custGeom>
                  <a:avLst/>
                  <a:gdLst>
                    <a:gd name="connsiteX0" fmla="*/ 423776 w 502640"/>
                    <a:gd name="connsiteY0" fmla="*/ 190873 h 236365"/>
                    <a:gd name="connsiteX1" fmla="*/ 432328 w 502640"/>
                    <a:gd name="connsiteY1" fmla="*/ 190873 h 236365"/>
                    <a:gd name="connsiteX2" fmla="*/ 502641 w 502640"/>
                    <a:gd name="connsiteY2" fmla="*/ 1321 h 236365"/>
                    <a:gd name="connsiteX3" fmla="*/ 461783 w 502640"/>
                    <a:gd name="connsiteY3" fmla="*/ 2269 h 236365"/>
                    <a:gd name="connsiteX4" fmla="*/ 0 w 502640"/>
                    <a:gd name="connsiteY4" fmla="*/ 94202 h 236365"/>
                    <a:gd name="connsiteX5" fmla="*/ 0 w 502640"/>
                    <a:gd name="connsiteY5" fmla="*/ 236366 h 236365"/>
                    <a:gd name="connsiteX6" fmla="*/ 405723 w 502640"/>
                    <a:gd name="connsiteY6" fmla="*/ 190873 h 236365"/>
                    <a:gd name="connsiteX7" fmla="*/ 423776 w 502640"/>
                    <a:gd name="connsiteY7" fmla="*/ 190873 h 23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2640" h="236365">
                      <a:moveTo>
                        <a:pt x="423776" y="190873"/>
                      </a:moveTo>
                      <a:cubicBezTo>
                        <a:pt x="426627" y="190873"/>
                        <a:pt x="429477" y="190873"/>
                        <a:pt x="432328" y="190873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2374" y="190873"/>
                        <a:pt x="418075" y="190873"/>
                        <a:pt x="423776" y="190873"/>
                      </a:cubicBezTo>
                      <a:close/>
                    </a:path>
                  </a:pathLst>
                </a:custGeom>
                <a:solidFill>
                  <a:srgbClr val="006CEA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61369542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tab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able Placeholder 1">
            <a:extLst>
              <a:ext uri="{FF2B5EF4-FFF2-40B4-BE49-F238E27FC236}">
                <a16:creationId xmlns:a16="http://schemas.microsoft.com/office/drawing/2014/main" id="{67E2BFE6-F12A-7BDE-B24B-C65B02CBE753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263525" y="2457450"/>
            <a:ext cx="7704138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  <p:sp>
        <p:nvSpPr>
          <p:cNvPr id="8" name="Picture Placeholder 1">
            <a:extLst>
              <a:ext uri="{FF2B5EF4-FFF2-40B4-BE49-F238E27FC236}">
                <a16:creationId xmlns:a16="http://schemas.microsoft.com/office/drawing/2014/main" id="{1AFCB029-273E-8E3D-F2B6-13010E86813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83563" y="2457450"/>
            <a:ext cx="3744912" cy="3743325"/>
          </a:xfrm>
          <a:solidFill>
            <a:schemeClr val="bg2"/>
          </a:solidFill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7D92DD17-7083-774C-8927-D97261191EB3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7867133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slide minimum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6F6ABC34-45EB-6091-DF8D-03A3DA5BB5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708" y="0"/>
            <a:ext cx="12212708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1939825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DA64B002-07F4-1748-ADFC-1692B533CC60}" type="datetime1">
              <a:rPr lang="sv-SE" noProof="0" smtClean="0"/>
              <a:t>2024-02-23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FBCD10E-932A-472F-8D90-1B52FB8E26F6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1784350"/>
            <a:ext cx="5724525" cy="4255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secondary heading</a:t>
            </a:r>
          </a:p>
        </p:txBody>
      </p:sp>
      <p:grpSp>
        <p:nvGrpSpPr>
          <p:cNvPr id="15" name="Logo">
            <a:extLst>
              <a:ext uri="{FF2B5EF4-FFF2-40B4-BE49-F238E27FC236}">
                <a16:creationId xmlns:a16="http://schemas.microsoft.com/office/drawing/2014/main" id="{E84D83E6-7DA1-9BF5-7A1C-527C2BBB69D7}"/>
              </a:ext>
            </a:extLst>
          </p:cNvPr>
          <p:cNvGrpSpPr>
            <a:grpSpLocks noChangeAspect="1"/>
          </p:cNvGrpSpPr>
          <p:nvPr/>
        </p:nvGrpSpPr>
        <p:grpSpPr>
          <a:xfrm>
            <a:off x="265530" y="266173"/>
            <a:ext cx="1452509" cy="388800"/>
            <a:chOff x="4747707" y="3069425"/>
            <a:chExt cx="2693735" cy="721045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9756CB2-4D89-45E7-266E-5BE944B1CC96}"/>
                </a:ext>
              </a:extLst>
            </p:cNvPr>
            <p:cNvSpPr/>
            <p:nvPr/>
          </p:nvSpPr>
          <p:spPr>
            <a:xfrm>
              <a:off x="5664622" y="3133298"/>
              <a:ext cx="1776820" cy="594246"/>
            </a:xfrm>
            <a:custGeom>
              <a:avLst/>
              <a:gdLst>
                <a:gd name="connsiteX0" fmla="*/ 878908 w 1776820"/>
                <a:gd name="connsiteY0" fmla="*/ 378157 h 594246"/>
                <a:gd name="connsiteX1" fmla="*/ 673671 w 1776820"/>
                <a:gd name="connsiteY1" fmla="*/ 163015 h 594246"/>
                <a:gd name="connsiteX2" fmla="*/ 468434 w 1776820"/>
                <a:gd name="connsiteY2" fmla="*/ 378157 h 594246"/>
                <a:gd name="connsiteX3" fmla="*/ 673671 w 1776820"/>
                <a:gd name="connsiteY3" fmla="*/ 593298 h 594246"/>
                <a:gd name="connsiteX4" fmla="*/ 867506 w 1776820"/>
                <a:gd name="connsiteY4" fmla="*/ 451134 h 594246"/>
                <a:gd name="connsiteX5" fmla="*/ 785792 w 1776820"/>
                <a:gd name="connsiteY5" fmla="*/ 451134 h 594246"/>
                <a:gd name="connsiteX6" fmla="*/ 673671 w 1776820"/>
                <a:gd name="connsiteY6" fmla="*/ 523164 h 594246"/>
                <a:gd name="connsiteX7" fmla="*/ 547299 w 1776820"/>
                <a:gd name="connsiteY7" fmla="*/ 392373 h 594246"/>
                <a:gd name="connsiteX8" fmla="*/ 877958 w 1776820"/>
                <a:gd name="connsiteY8" fmla="*/ 392373 h 594246"/>
                <a:gd name="connsiteX9" fmla="*/ 878908 w 1776820"/>
                <a:gd name="connsiteY9" fmla="*/ 378157 h 594246"/>
                <a:gd name="connsiteX10" fmla="*/ 553000 w 1776820"/>
                <a:gd name="connsiteY10" fmla="*/ 333612 h 594246"/>
                <a:gd name="connsiteX11" fmla="*/ 675572 w 1776820"/>
                <a:gd name="connsiteY11" fmla="*/ 227463 h 594246"/>
                <a:gd name="connsiteX12" fmla="*/ 798144 w 1776820"/>
                <a:gd name="connsiteY12" fmla="*/ 333612 h 594246"/>
                <a:gd name="connsiteX13" fmla="*/ 553000 w 1776820"/>
                <a:gd name="connsiteY13" fmla="*/ 333612 h 594246"/>
                <a:gd name="connsiteX14" fmla="*/ 0 w 1776820"/>
                <a:gd name="connsiteY14" fmla="*/ 394269 h 594246"/>
                <a:gd name="connsiteX15" fmla="*/ 83615 w 1776820"/>
                <a:gd name="connsiteY15" fmla="*/ 394269 h 594246"/>
                <a:gd name="connsiteX16" fmla="*/ 221390 w 1776820"/>
                <a:gd name="connsiteY16" fmla="*/ 516530 h 594246"/>
                <a:gd name="connsiteX17" fmla="*/ 347763 w 1776820"/>
                <a:gd name="connsiteY17" fmla="*/ 425545 h 594246"/>
                <a:gd name="connsiteX18" fmla="*/ 18053 w 1776820"/>
                <a:gd name="connsiteY18" fmla="*/ 156381 h 594246"/>
                <a:gd name="connsiteX19" fmla="*/ 216639 w 1776820"/>
                <a:gd name="connsiteY19" fmla="*/ 0 h 594246"/>
                <a:gd name="connsiteX20" fmla="*/ 424726 w 1776820"/>
                <a:gd name="connsiteY20" fmla="*/ 175336 h 594246"/>
                <a:gd name="connsiteX21" fmla="*/ 341111 w 1776820"/>
                <a:gd name="connsiteY21" fmla="*/ 175336 h 594246"/>
                <a:gd name="connsiteX22" fmla="*/ 217589 w 1776820"/>
                <a:gd name="connsiteY22" fmla="*/ 76769 h 594246"/>
                <a:gd name="connsiteX23" fmla="*/ 105469 w 1776820"/>
                <a:gd name="connsiteY23" fmla="*/ 157328 h 594246"/>
                <a:gd name="connsiteX24" fmla="*/ 437079 w 1776820"/>
                <a:gd name="connsiteY24" fmla="*/ 425545 h 594246"/>
                <a:gd name="connsiteX25" fmla="*/ 222340 w 1776820"/>
                <a:gd name="connsiteY25" fmla="*/ 594246 h 594246"/>
                <a:gd name="connsiteX26" fmla="*/ 0 w 1776820"/>
                <a:gd name="connsiteY26" fmla="*/ 394269 h 594246"/>
                <a:gd name="connsiteX27" fmla="*/ 915965 w 1776820"/>
                <a:gd name="connsiteY27" fmla="*/ 378157 h 594246"/>
                <a:gd name="connsiteX28" fmla="*/ 1124052 w 1776820"/>
                <a:gd name="connsiteY28" fmla="*/ 163015 h 594246"/>
                <a:gd name="connsiteX29" fmla="*/ 1318838 w 1776820"/>
                <a:gd name="connsiteY29" fmla="*/ 315604 h 594246"/>
                <a:gd name="connsiteX30" fmla="*/ 1238073 w 1776820"/>
                <a:gd name="connsiteY30" fmla="*/ 315604 h 594246"/>
                <a:gd name="connsiteX31" fmla="*/ 1125953 w 1776820"/>
                <a:gd name="connsiteY31" fmla="*/ 233149 h 594246"/>
                <a:gd name="connsiteX32" fmla="*/ 1000530 w 1776820"/>
                <a:gd name="connsiteY32" fmla="*/ 378157 h 594246"/>
                <a:gd name="connsiteX33" fmla="*/ 1125953 w 1776820"/>
                <a:gd name="connsiteY33" fmla="*/ 523164 h 594246"/>
                <a:gd name="connsiteX34" fmla="*/ 1239023 w 1776820"/>
                <a:gd name="connsiteY34" fmla="*/ 446396 h 594246"/>
                <a:gd name="connsiteX35" fmla="*/ 1318838 w 1776820"/>
                <a:gd name="connsiteY35" fmla="*/ 446396 h 594246"/>
                <a:gd name="connsiteX36" fmla="*/ 1124052 w 1776820"/>
                <a:gd name="connsiteY36" fmla="*/ 594246 h 594246"/>
                <a:gd name="connsiteX37" fmla="*/ 915965 w 1776820"/>
                <a:gd name="connsiteY37" fmla="*/ 378157 h 594246"/>
                <a:gd name="connsiteX38" fmla="*/ 1345442 w 1776820"/>
                <a:gd name="connsiteY38" fmla="*/ 378157 h 594246"/>
                <a:gd name="connsiteX39" fmla="*/ 1561131 w 1776820"/>
                <a:gd name="connsiteY39" fmla="*/ 163015 h 594246"/>
                <a:gd name="connsiteX40" fmla="*/ 1776820 w 1776820"/>
                <a:gd name="connsiteY40" fmla="*/ 378157 h 594246"/>
                <a:gd name="connsiteX41" fmla="*/ 1561131 w 1776820"/>
                <a:gd name="connsiteY41" fmla="*/ 593298 h 594246"/>
                <a:gd name="connsiteX42" fmla="*/ 1345442 w 1776820"/>
                <a:gd name="connsiteY42" fmla="*/ 378157 h 594246"/>
                <a:gd name="connsiteX43" fmla="*/ 1694155 w 1776820"/>
                <a:gd name="connsiteY43" fmla="*/ 378157 h 594246"/>
                <a:gd name="connsiteX44" fmla="*/ 1561131 w 1776820"/>
                <a:gd name="connsiteY44" fmla="*/ 233149 h 594246"/>
                <a:gd name="connsiteX45" fmla="*/ 1427157 w 1776820"/>
                <a:gd name="connsiteY45" fmla="*/ 378157 h 594246"/>
                <a:gd name="connsiteX46" fmla="*/ 1561131 w 1776820"/>
                <a:gd name="connsiteY46" fmla="*/ 523164 h 594246"/>
                <a:gd name="connsiteX47" fmla="*/ 1694155 w 1776820"/>
                <a:gd name="connsiteY47" fmla="*/ 378157 h 59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776820" h="594246">
                  <a:moveTo>
                    <a:pt x="878908" y="378157"/>
                  </a:moveTo>
                  <a:cubicBezTo>
                    <a:pt x="878908" y="253052"/>
                    <a:pt x="793393" y="163015"/>
                    <a:pt x="673671" y="163015"/>
                  </a:cubicBezTo>
                  <a:cubicBezTo>
                    <a:pt x="554900" y="163015"/>
                    <a:pt x="468434" y="253052"/>
                    <a:pt x="468434" y="378157"/>
                  </a:cubicBezTo>
                  <a:cubicBezTo>
                    <a:pt x="468434" y="503261"/>
                    <a:pt x="553950" y="593298"/>
                    <a:pt x="673671" y="593298"/>
                  </a:cubicBezTo>
                  <a:cubicBezTo>
                    <a:pt x="767738" y="593298"/>
                    <a:pt x="840901" y="536433"/>
                    <a:pt x="867506" y="451134"/>
                  </a:cubicBezTo>
                  <a:lnTo>
                    <a:pt x="785792" y="451134"/>
                  </a:lnTo>
                  <a:cubicBezTo>
                    <a:pt x="765838" y="495679"/>
                    <a:pt x="724981" y="523164"/>
                    <a:pt x="673671" y="523164"/>
                  </a:cubicBezTo>
                  <a:cubicBezTo>
                    <a:pt x="602408" y="523164"/>
                    <a:pt x="553000" y="470090"/>
                    <a:pt x="547299" y="392373"/>
                  </a:cubicBezTo>
                  <a:lnTo>
                    <a:pt x="877958" y="392373"/>
                  </a:lnTo>
                  <a:cubicBezTo>
                    <a:pt x="878908" y="387634"/>
                    <a:pt x="878908" y="382895"/>
                    <a:pt x="878908" y="378157"/>
                  </a:cubicBezTo>
                  <a:close/>
                  <a:moveTo>
                    <a:pt x="553000" y="333612"/>
                  </a:moveTo>
                  <a:cubicBezTo>
                    <a:pt x="562501" y="271060"/>
                    <a:pt x="610960" y="227463"/>
                    <a:pt x="675572" y="227463"/>
                  </a:cubicBezTo>
                  <a:cubicBezTo>
                    <a:pt x="740183" y="227463"/>
                    <a:pt x="788642" y="271060"/>
                    <a:pt x="798144" y="333612"/>
                  </a:cubicBezTo>
                  <a:lnTo>
                    <a:pt x="553000" y="333612"/>
                  </a:lnTo>
                  <a:close/>
                  <a:moveTo>
                    <a:pt x="0" y="394269"/>
                  </a:moveTo>
                  <a:lnTo>
                    <a:pt x="83615" y="394269"/>
                  </a:lnTo>
                  <a:cubicBezTo>
                    <a:pt x="90266" y="469142"/>
                    <a:pt x="139675" y="516530"/>
                    <a:pt x="221390" y="516530"/>
                  </a:cubicBezTo>
                  <a:cubicBezTo>
                    <a:pt x="294553" y="516530"/>
                    <a:pt x="347763" y="488097"/>
                    <a:pt x="347763" y="425545"/>
                  </a:cubicBezTo>
                  <a:cubicBezTo>
                    <a:pt x="347763" y="286224"/>
                    <a:pt x="18053" y="369627"/>
                    <a:pt x="18053" y="156381"/>
                  </a:cubicBezTo>
                  <a:cubicBezTo>
                    <a:pt x="18053" y="63500"/>
                    <a:pt x="99768" y="0"/>
                    <a:pt x="216639" y="0"/>
                  </a:cubicBezTo>
                  <a:cubicBezTo>
                    <a:pt x="335410" y="0"/>
                    <a:pt x="417125" y="69187"/>
                    <a:pt x="424726" y="175336"/>
                  </a:cubicBezTo>
                  <a:lnTo>
                    <a:pt x="341111" y="175336"/>
                  </a:lnTo>
                  <a:cubicBezTo>
                    <a:pt x="335410" y="115627"/>
                    <a:pt x="288852" y="76769"/>
                    <a:pt x="217589" y="76769"/>
                  </a:cubicBezTo>
                  <a:cubicBezTo>
                    <a:pt x="148227" y="76769"/>
                    <a:pt x="105469" y="108045"/>
                    <a:pt x="105469" y="157328"/>
                  </a:cubicBezTo>
                  <a:cubicBezTo>
                    <a:pt x="105469" y="298545"/>
                    <a:pt x="437079" y="204716"/>
                    <a:pt x="437079" y="425545"/>
                  </a:cubicBezTo>
                  <a:cubicBezTo>
                    <a:pt x="437079" y="531694"/>
                    <a:pt x="347763" y="594246"/>
                    <a:pt x="222340" y="594246"/>
                  </a:cubicBezTo>
                  <a:cubicBezTo>
                    <a:pt x="90266" y="593298"/>
                    <a:pt x="6651" y="514634"/>
                    <a:pt x="0" y="394269"/>
                  </a:cubicBezTo>
                  <a:close/>
                  <a:moveTo>
                    <a:pt x="915965" y="378157"/>
                  </a:moveTo>
                  <a:cubicBezTo>
                    <a:pt x="915965" y="262530"/>
                    <a:pt x="991979" y="163015"/>
                    <a:pt x="1124052" y="163015"/>
                  </a:cubicBezTo>
                  <a:cubicBezTo>
                    <a:pt x="1221920" y="163015"/>
                    <a:pt x="1306485" y="220828"/>
                    <a:pt x="1318838" y="315604"/>
                  </a:cubicBezTo>
                  <a:lnTo>
                    <a:pt x="1238073" y="315604"/>
                  </a:lnTo>
                  <a:cubicBezTo>
                    <a:pt x="1230472" y="268216"/>
                    <a:pt x="1182013" y="233149"/>
                    <a:pt x="1125953" y="233149"/>
                  </a:cubicBezTo>
                  <a:cubicBezTo>
                    <a:pt x="1042338" y="233149"/>
                    <a:pt x="1000530" y="297597"/>
                    <a:pt x="1000530" y="378157"/>
                  </a:cubicBezTo>
                  <a:cubicBezTo>
                    <a:pt x="1000530" y="458716"/>
                    <a:pt x="1043288" y="523164"/>
                    <a:pt x="1125953" y="523164"/>
                  </a:cubicBezTo>
                  <a:cubicBezTo>
                    <a:pt x="1182963" y="523164"/>
                    <a:pt x="1225721" y="493784"/>
                    <a:pt x="1239023" y="446396"/>
                  </a:cubicBezTo>
                  <a:lnTo>
                    <a:pt x="1318838" y="446396"/>
                  </a:lnTo>
                  <a:cubicBezTo>
                    <a:pt x="1305535" y="534537"/>
                    <a:pt x="1230472" y="594246"/>
                    <a:pt x="1124052" y="594246"/>
                  </a:cubicBezTo>
                  <a:cubicBezTo>
                    <a:pt x="991028" y="593298"/>
                    <a:pt x="915965" y="492836"/>
                    <a:pt x="915965" y="378157"/>
                  </a:cubicBezTo>
                  <a:close/>
                  <a:moveTo>
                    <a:pt x="1345442" y="378157"/>
                  </a:moveTo>
                  <a:cubicBezTo>
                    <a:pt x="1345442" y="253052"/>
                    <a:pt x="1435709" y="163015"/>
                    <a:pt x="1561131" y="163015"/>
                  </a:cubicBezTo>
                  <a:cubicBezTo>
                    <a:pt x="1686554" y="163015"/>
                    <a:pt x="1776820" y="253052"/>
                    <a:pt x="1776820" y="378157"/>
                  </a:cubicBezTo>
                  <a:cubicBezTo>
                    <a:pt x="1776820" y="503261"/>
                    <a:pt x="1687504" y="593298"/>
                    <a:pt x="1561131" y="593298"/>
                  </a:cubicBezTo>
                  <a:cubicBezTo>
                    <a:pt x="1435709" y="593298"/>
                    <a:pt x="1345442" y="503261"/>
                    <a:pt x="1345442" y="378157"/>
                  </a:cubicBezTo>
                  <a:close/>
                  <a:moveTo>
                    <a:pt x="1694155" y="378157"/>
                  </a:moveTo>
                  <a:cubicBezTo>
                    <a:pt x="1694155" y="292858"/>
                    <a:pt x="1639996" y="233149"/>
                    <a:pt x="1561131" y="233149"/>
                  </a:cubicBezTo>
                  <a:cubicBezTo>
                    <a:pt x="1481317" y="233149"/>
                    <a:pt x="1427157" y="292858"/>
                    <a:pt x="1427157" y="378157"/>
                  </a:cubicBezTo>
                  <a:cubicBezTo>
                    <a:pt x="1427157" y="463455"/>
                    <a:pt x="1481317" y="523164"/>
                    <a:pt x="1561131" y="523164"/>
                  </a:cubicBezTo>
                  <a:cubicBezTo>
                    <a:pt x="1640945" y="523164"/>
                    <a:pt x="1694155" y="463455"/>
                    <a:pt x="1694155" y="378157"/>
                  </a:cubicBezTo>
                  <a:close/>
                </a:path>
              </a:pathLst>
            </a:custGeom>
            <a:solidFill>
              <a:srgbClr val="000000"/>
            </a:solidFill>
            <a:ln w="95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17" name="Graphic 13">
              <a:extLst>
                <a:ext uri="{FF2B5EF4-FFF2-40B4-BE49-F238E27FC236}">
                  <a16:creationId xmlns:a16="http://schemas.microsoft.com/office/drawing/2014/main" id="{E6684876-B18C-EC6E-D3F5-B2D2CC972387}"/>
                </a:ext>
              </a:extLst>
            </p:cNvPr>
            <p:cNvGrpSpPr/>
            <p:nvPr/>
          </p:nvGrpSpPr>
          <p:grpSpPr>
            <a:xfrm>
              <a:off x="4747707" y="3069425"/>
              <a:ext cx="739233" cy="721045"/>
              <a:chOff x="4747707" y="3069425"/>
              <a:chExt cx="739233" cy="721045"/>
            </a:xfrm>
          </p:grpSpPr>
          <p:grpSp>
            <p:nvGrpSpPr>
              <p:cNvPr id="18" name="Graphic 13">
                <a:extLst>
                  <a:ext uri="{FF2B5EF4-FFF2-40B4-BE49-F238E27FC236}">
                    <a16:creationId xmlns:a16="http://schemas.microsoft.com/office/drawing/2014/main" id="{77A7EF75-E35E-0AD2-530A-59B058CAEEF9}"/>
                  </a:ext>
                </a:extLst>
              </p:cNvPr>
              <p:cNvGrpSpPr/>
              <p:nvPr/>
            </p:nvGrpSpPr>
            <p:grpSpPr>
              <a:xfrm>
                <a:off x="4747707" y="3547470"/>
                <a:ext cx="739233" cy="243000"/>
                <a:chOff x="4747707" y="3547470"/>
                <a:chExt cx="739233" cy="243000"/>
              </a:xfrm>
            </p:grpSpPr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8CC39FDF-4DFE-C4B4-F561-F1C4E00DF109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739233" cy="243000"/>
                </a:xfrm>
                <a:custGeom>
                  <a:avLst/>
                  <a:gdLst>
                    <a:gd name="connsiteX0" fmla="*/ 333510 w 739233"/>
                    <a:gd name="connsiteY0" fmla="*/ 52127 h 243000"/>
                    <a:gd name="connsiteX1" fmla="*/ 306905 w 739233"/>
                    <a:gd name="connsiteY1" fmla="*/ 53075 h 243000"/>
                    <a:gd name="connsiteX2" fmla="*/ 306905 w 739233"/>
                    <a:gd name="connsiteY2" fmla="*/ 53075 h 243000"/>
                    <a:gd name="connsiteX3" fmla="*/ 288852 w 739233"/>
                    <a:gd name="connsiteY3" fmla="*/ 51179 h 243000"/>
                    <a:gd name="connsiteX4" fmla="*/ 0 w 739233"/>
                    <a:gd name="connsiteY4" fmla="*/ 0 h 243000"/>
                    <a:gd name="connsiteX5" fmla="*/ 0 w 739233"/>
                    <a:gd name="connsiteY5" fmla="*/ 107097 h 243000"/>
                    <a:gd name="connsiteX6" fmla="*/ 189084 w 739233"/>
                    <a:gd name="connsiteY6" fmla="*/ 224619 h 243000"/>
                    <a:gd name="connsiteX7" fmla="*/ 236593 w 739233"/>
                    <a:gd name="connsiteY7" fmla="*/ 241679 h 243000"/>
                    <a:gd name="connsiteX8" fmla="*/ 236593 w 739233"/>
                    <a:gd name="connsiteY8" fmla="*/ 241679 h 243000"/>
                    <a:gd name="connsiteX9" fmla="*/ 277450 w 739233"/>
                    <a:gd name="connsiteY9" fmla="*/ 240731 h 243000"/>
                    <a:gd name="connsiteX10" fmla="*/ 739233 w 739233"/>
                    <a:gd name="connsiteY10" fmla="*/ 148798 h 243000"/>
                    <a:gd name="connsiteX11" fmla="*/ 739233 w 739233"/>
                    <a:gd name="connsiteY11" fmla="*/ 6634 h 243000"/>
                    <a:gd name="connsiteX12" fmla="*/ 333510 w 739233"/>
                    <a:gd name="connsiteY12" fmla="*/ 52127 h 24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9233" h="243000">
                      <a:moveTo>
                        <a:pt x="333510" y="52127"/>
                      </a:moveTo>
                      <a:cubicBezTo>
                        <a:pt x="324959" y="53075"/>
                        <a:pt x="315457" y="53075"/>
                        <a:pt x="306905" y="53075"/>
                      </a:cubicBezTo>
                      <a:lnTo>
                        <a:pt x="306905" y="53075"/>
                      </a:lnTo>
                      <a:cubicBezTo>
                        <a:pt x="301204" y="53075"/>
                        <a:pt x="294553" y="52127"/>
                        <a:pt x="288852" y="51179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3337" y="234097"/>
                        <a:pt x="219490" y="239784"/>
                        <a:pt x="236593" y="241679"/>
                      </a:cubicBezTo>
                      <a:lnTo>
                        <a:pt x="236593" y="241679"/>
                      </a:lnTo>
                      <a:cubicBezTo>
                        <a:pt x="249895" y="243575"/>
                        <a:pt x="264148" y="243575"/>
                        <a:pt x="277450" y="240731"/>
                      </a:cubicBezTo>
                      <a:lnTo>
                        <a:pt x="739233" y="148798"/>
                      </a:lnTo>
                      <a:lnTo>
                        <a:pt x="739233" y="6634"/>
                      </a:lnTo>
                      <a:lnTo>
                        <a:pt x="333510" y="52127"/>
                      </a:lnTo>
                      <a:close/>
                    </a:path>
                  </a:pathLst>
                </a:custGeom>
                <a:solidFill>
                  <a:srgbClr val="FF444F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3D2AE42E-F59D-47C7-90BA-FBC01FBF5DF1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306905" cy="241679"/>
                </a:xfrm>
                <a:custGeom>
                  <a:avLst/>
                  <a:gdLst>
                    <a:gd name="connsiteX0" fmla="*/ 236593 w 306905"/>
                    <a:gd name="connsiteY0" fmla="*/ 241679 h 241679"/>
                    <a:gd name="connsiteX1" fmla="*/ 306905 w 306905"/>
                    <a:gd name="connsiteY1" fmla="*/ 52127 h 241679"/>
                    <a:gd name="connsiteX2" fmla="*/ 288852 w 306905"/>
                    <a:gd name="connsiteY2" fmla="*/ 50231 h 241679"/>
                    <a:gd name="connsiteX3" fmla="*/ 0 w 306905"/>
                    <a:gd name="connsiteY3" fmla="*/ 0 h 241679"/>
                    <a:gd name="connsiteX4" fmla="*/ 0 w 306905"/>
                    <a:gd name="connsiteY4" fmla="*/ 107097 h 241679"/>
                    <a:gd name="connsiteX5" fmla="*/ 189084 w 306905"/>
                    <a:gd name="connsiteY5" fmla="*/ 224619 h 241679"/>
                    <a:gd name="connsiteX6" fmla="*/ 236593 w 306905"/>
                    <a:gd name="connsiteY6" fmla="*/ 241679 h 24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6905" h="241679">
                      <a:moveTo>
                        <a:pt x="236593" y="241679"/>
                      </a:moveTo>
                      <a:lnTo>
                        <a:pt x="306905" y="52127"/>
                      </a:lnTo>
                      <a:cubicBezTo>
                        <a:pt x="301204" y="52127"/>
                        <a:pt x="294553" y="51179"/>
                        <a:pt x="288852" y="50231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4287" y="234097"/>
                        <a:pt x="219490" y="239784"/>
                        <a:pt x="236593" y="24167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1" name="Graphic 13">
                <a:extLst>
                  <a:ext uri="{FF2B5EF4-FFF2-40B4-BE49-F238E27FC236}">
                    <a16:creationId xmlns:a16="http://schemas.microsoft.com/office/drawing/2014/main" id="{8C80B322-F2BF-EE9E-8FD8-B2A9B8C23561}"/>
                  </a:ext>
                </a:extLst>
              </p:cNvPr>
              <p:cNvGrpSpPr/>
              <p:nvPr/>
            </p:nvGrpSpPr>
            <p:grpSpPr>
              <a:xfrm>
                <a:off x="4747707" y="3329485"/>
                <a:ext cx="738283" cy="201873"/>
                <a:chOff x="4747707" y="3329485"/>
                <a:chExt cx="738283" cy="201873"/>
              </a:xfrm>
            </p:grpSpPr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BEB219AC-531F-E968-AA4D-499949EB008B}"/>
                    </a:ext>
                  </a:extLst>
                </p:cNvPr>
                <p:cNvSpPr/>
                <p:nvPr/>
              </p:nvSpPr>
              <p:spPr>
                <a:xfrm>
                  <a:off x="4747707" y="3329485"/>
                  <a:ext cx="738283" cy="201873"/>
                </a:xfrm>
                <a:custGeom>
                  <a:avLst/>
                  <a:gdLst>
                    <a:gd name="connsiteX0" fmla="*/ 426627 w 738283"/>
                    <a:gd name="connsiteY0" fmla="*/ 948 h 201873"/>
                    <a:gd name="connsiteX1" fmla="*/ 406673 w 738283"/>
                    <a:gd name="connsiteY1" fmla="*/ 0 h 201873"/>
                    <a:gd name="connsiteX2" fmla="*/ 400022 w 738283"/>
                    <a:gd name="connsiteY2" fmla="*/ 0 h 201873"/>
                    <a:gd name="connsiteX3" fmla="*/ 0 w 738283"/>
                    <a:gd name="connsiteY3" fmla="*/ 36015 h 201873"/>
                    <a:gd name="connsiteX4" fmla="*/ 0 w 738283"/>
                    <a:gd name="connsiteY4" fmla="*/ 161119 h 201873"/>
                    <a:gd name="connsiteX5" fmla="*/ 312606 w 738283"/>
                    <a:gd name="connsiteY5" fmla="*/ 200925 h 201873"/>
                    <a:gd name="connsiteX6" fmla="*/ 331610 w 738283"/>
                    <a:gd name="connsiteY6" fmla="*/ 201873 h 201873"/>
                    <a:gd name="connsiteX7" fmla="*/ 331610 w 738283"/>
                    <a:gd name="connsiteY7" fmla="*/ 201873 h 201873"/>
                    <a:gd name="connsiteX8" fmla="*/ 338261 w 738283"/>
                    <a:gd name="connsiteY8" fmla="*/ 201873 h 201873"/>
                    <a:gd name="connsiteX9" fmla="*/ 738283 w 738283"/>
                    <a:gd name="connsiteY9" fmla="*/ 165858 h 201873"/>
                    <a:gd name="connsiteX10" fmla="*/ 738283 w 738283"/>
                    <a:gd name="connsiteY10" fmla="*/ 40754 h 201873"/>
                    <a:gd name="connsiteX11" fmla="*/ 426627 w 738283"/>
                    <a:gd name="connsiteY11" fmla="*/ 948 h 201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8283" h="201873">
                      <a:moveTo>
                        <a:pt x="426627" y="948"/>
                      </a:moveTo>
                      <a:cubicBezTo>
                        <a:pt x="419976" y="0"/>
                        <a:pt x="413324" y="0"/>
                        <a:pt x="406673" y="0"/>
                      </a:cubicBezTo>
                      <a:cubicBezTo>
                        <a:pt x="404773" y="0"/>
                        <a:pt x="401922" y="0"/>
                        <a:pt x="400022" y="0"/>
                      </a:cubicBezTo>
                      <a:lnTo>
                        <a:pt x="0" y="36015"/>
                      </a:lnTo>
                      <a:lnTo>
                        <a:pt x="0" y="161119"/>
                      </a:lnTo>
                      <a:lnTo>
                        <a:pt x="312606" y="200925"/>
                      </a:lnTo>
                      <a:cubicBezTo>
                        <a:pt x="319258" y="201873"/>
                        <a:pt x="325909" y="201873"/>
                        <a:pt x="331610" y="201873"/>
                      </a:cubicBezTo>
                      <a:lnTo>
                        <a:pt x="331610" y="201873"/>
                      </a:lnTo>
                      <a:cubicBezTo>
                        <a:pt x="333510" y="201873"/>
                        <a:pt x="336361" y="201873"/>
                        <a:pt x="338261" y="201873"/>
                      </a:cubicBezTo>
                      <a:lnTo>
                        <a:pt x="738283" y="165858"/>
                      </a:lnTo>
                      <a:lnTo>
                        <a:pt x="738283" y="40754"/>
                      </a:lnTo>
                      <a:lnTo>
                        <a:pt x="426627" y="948"/>
                      </a:lnTo>
                      <a:close/>
                    </a:path>
                  </a:pathLst>
                </a:custGeom>
                <a:solidFill>
                  <a:srgbClr val="FFBC2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87467C23-4409-2434-5CF1-16283F242699}"/>
                    </a:ext>
                  </a:extLst>
                </p:cNvPr>
                <p:cNvSpPr/>
                <p:nvPr/>
              </p:nvSpPr>
              <p:spPr>
                <a:xfrm>
                  <a:off x="4747707" y="3330432"/>
                  <a:ext cx="405723" cy="200925"/>
                </a:xfrm>
                <a:custGeom>
                  <a:avLst/>
                  <a:gdLst>
                    <a:gd name="connsiteX0" fmla="*/ 0 w 405723"/>
                    <a:gd name="connsiteY0" fmla="*/ 35067 h 200925"/>
                    <a:gd name="connsiteX1" fmla="*/ 0 w 405723"/>
                    <a:gd name="connsiteY1" fmla="*/ 160172 h 200925"/>
                    <a:gd name="connsiteX2" fmla="*/ 312606 w 405723"/>
                    <a:gd name="connsiteY2" fmla="*/ 199978 h 200925"/>
                    <a:gd name="connsiteX3" fmla="*/ 331610 w 405723"/>
                    <a:gd name="connsiteY3" fmla="*/ 200925 h 200925"/>
                    <a:gd name="connsiteX4" fmla="*/ 405723 w 405723"/>
                    <a:gd name="connsiteY4" fmla="*/ 0 h 200925"/>
                    <a:gd name="connsiteX5" fmla="*/ 399072 w 405723"/>
                    <a:gd name="connsiteY5" fmla="*/ 0 h 200925"/>
                    <a:gd name="connsiteX6" fmla="*/ 0 w 405723"/>
                    <a:gd name="connsiteY6" fmla="*/ 35067 h 200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05723" h="200925">
                      <a:moveTo>
                        <a:pt x="0" y="35067"/>
                      </a:moveTo>
                      <a:lnTo>
                        <a:pt x="0" y="160172"/>
                      </a:lnTo>
                      <a:lnTo>
                        <a:pt x="312606" y="199978"/>
                      </a:lnTo>
                      <a:cubicBezTo>
                        <a:pt x="319258" y="200925"/>
                        <a:pt x="325909" y="200925"/>
                        <a:pt x="331610" y="200925"/>
                      </a:cubicBezTo>
                      <a:lnTo>
                        <a:pt x="405723" y="0"/>
                      </a:lnTo>
                      <a:cubicBezTo>
                        <a:pt x="403823" y="0"/>
                        <a:pt x="400972" y="0"/>
                        <a:pt x="399072" y="0"/>
                      </a:cubicBezTo>
                      <a:lnTo>
                        <a:pt x="0" y="35067"/>
                      </a:lnTo>
                      <a:close/>
                    </a:path>
                  </a:pathLst>
                </a:custGeom>
                <a:solidFill>
                  <a:srgbClr val="FFB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4" name="Graphic 13">
                <a:extLst>
                  <a:ext uri="{FF2B5EF4-FFF2-40B4-BE49-F238E27FC236}">
                    <a16:creationId xmlns:a16="http://schemas.microsoft.com/office/drawing/2014/main" id="{48FE0A12-656D-EDD4-4701-BD7DEE34530D}"/>
                  </a:ext>
                </a:extLst>
              </p:cNvPr>
              <p:cNvGrpSpPr/>
              <p:nvPr/>
            </p:nvGrpSpPr>
            <p:grpSpPr>
              <a:xfrm>
                <a:off x="4747707" y="3069425"/>
                <a:ext cx="737332" cy="243000"/>
                <a:chOff x="4747707" y="3069425"/>
                <a:chExt cx="737332" cy="243000"/>
              </a:xfrm>
            </p:grpSpPr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77D98CEF-C3E8-D3AA-F4BB-C006A499B5B0}"/>
                    </a:ext>
                  </a:extLst>
                </p:cNvPr>
                <p:cNvSpPr/>
                <p:nvPr/>
              </p:nvSpPr>
              <p:spPr>
                <a:xfrm>
                  <a:off x="4747707" y="3070372"/>
                  <a:ext cx="737332" cy="242052"/>
                </a:xfrm>
                <a:custGeom>
                  <a:avLst/>
                  <a:gdLst>
                    <a:gd name="connsiteX0" fmla="*/ 550149 w 737332"/>
                    <a:gd name="connsiteY0" fmla="*/ 18381 h 242052"/>
                    <a:gd name="connsiteX1" fmla="*/ 502641 w 737332"/>
                    <a:gd name="connsiteY1" fmla="*/ 1321 h 242052"/>
                    <a:gd name="connsiteX2" fmla="*/ 502641 w 737332"/>
                    <a:gd name="connsiteY2" fmla="*/ 1321 h 242052"/>
                    <a:gd name="connsiteX3" fmla="*/ 461783 w 737332"/>
                    <a:gd name="connsiteY3" fmla="*/ 2269 h 242052"/>
                    <a:gd name="connsiteX4" fmla="*/ 0 w 737332"/>
                    <a:gd name="connsiteY4" fmla="*/ 94202 h 242052"/>
                    <a:gd name="connsiteX5" fmla="*/ 0 w 737332"/>
                    <a:gd name="connsiteY5" fmla="*/ 236366 h 242052"/>
                    <a:gd name="connsiteX6" fmla="*/ 405723 w 737332"/>
                    <a:gd name="connsiteY6" fmla="*/ 190873 h 242052"/>
                    <a:gd name="connsiteX7" fmla="*/ 422826 w 737332"/>
                    <a:gd name="connsiteY7" fmla="*/ 189926 h 242052"/>
                    <a:gd name="connsiteX8" fmla="*/ 431378 w 737332"/>
                    <a:gd name="connsiteY8" fmla="*/ 189926 h 242052"/>
                    <a:gd name="connsiteX9" fmla="*/ 431378 w 737332"/>
                    <a:gd name="connsiteY9" fmla="*/ 189926 h 242052"/>
                    <a:gd name="connsiteX10" fmla="*/ 449431 w 737332"/>
                    <a:gd name="connsiteY10" fmla="*/ 191821 h 242052"/>
                    <a:gd name="connsiteX11" fmla="*/ 737333 w 737332"/>
                    <a:gd name="connsiteY11" fmla="*/ 242052 h 242052"/>
                    <a:gd name="connsiteX12" fmla="*/ 737333 w 737332"/>
                    <a:gd name="connsiteY12" fmla="*/ 135903 h 242052"/>
                    <a:gd name="connsiteX13" fmla="*/ 550149 w 737332"/>
                    <a:gd name="connsiteY13" fmla="*/ 18381 h 242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37332" h="242052">
                      <a:moveTo>
                        <a:pt x="550149" y="18381"/>
                      </a:moveTo>
                      <a:cubicBezTo>
                        <a:pt x="535897" y="8903"/>
                        <a:pt x="519744" y="3217"/>
                        <a:pt x="502641" y="1321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1424" y="189926"/>
                        <a:pt x="417125" y="189926"/>
                        <a:pt x="422826" y="189926"/>
                      </a:cubicBezTo>
                      <a:cubicBezTo>
                        <a:pt x="425677" y="189926"/>
                        <a:pt x="428527" y="189926"/>
                        <a:pt x="431378" y="189926"/>
                      </a:cubicBezTo>
                      <a:lnTo>
                        <a:pt x="431378" y="189926"/>
                      </a:lnTo>
                      <a:cubicBezTo>
                        <a:pt x="438029" y="189926"/>
                        <a:pt x="443730" y="190873"/>
                        <a:pt x="449431" y="191821"/>
                      </a:cubicBezTo>
                      <a:lnTo>
                        <a:pt x="737333" y="242052"/>
                      </a:lnTo>
                      <a:lnTo>
                        <a:pt x="737333" y="135903"/>
                      </a:lnTo>
                      <a:lnTo>
                        <a:pt x="550149" y="18381"/>
                      </a:lnTo>
                      <a:close/>
                    </a:path>
                  </a:pathLst>
                </a:custGeom>
                <a:solidFill>
                  <a:srgbClr val="0080E7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40DF33DB-858D-5DA5-C9F5-3720252DB6FF}"/>
                    </a:ext>
                  </a:extLst>
                </p:cNvPr>
                <p:cNvSpPr/>
                <p:nvPr/>
              </p:nvSpPr>
              <p:spPr>
                <a:xfrm>
                  <a:off x="4747707" y="3069425"/>
                  <a:ext cx="502640" cy="236365"/>
                </a:xfrm>
                <a:custGeom>
                  <a:avLst/>
                  <a:gdLst>
                    <a:gd name="connsiteX0" fmla="*/ 423776 w 502640"/>
                    <a:gd name="connsiteY0" fmla="*/ 190873 h 236365"/>
                    <a:gd name="connsiteX1" fmla="*/ 432328 w 502640"/>
                    <a:gd name="connsiteY1" fmla="*/ 190873 h 236365"/>
                    <a:gd name="connsiteX2" fmla="*/ 502641 w 502640"/>
                    <a:gd name="connsiteY2" fmla="*/ 1321 h 236365"/>
                    <a:gd name="connsiteX3" fmla="*/ 461783 w 502640"/>
                    <a:gd name="connsiteY3" fmla="*/ 2269 h 236365"/>
                    <a:gd name="connsiteX4" fmla="*/ 0 w 502640"/>
                    <a:gd name="connsiteY4" fmla="*/ 94202 h 236365"/>
                    <a:gd name="connsiteX5" fmla="*/ 0 w 502640"/>
                    <a:gd name="connsiteY5" fmla="*/ 236366 h 236365"/>
                    <a:gd name="connsiteX6" fmla="*/ 405723 w 502640"/>
                    <a:gd name="connsiteY6" fmla="*/ 190873 h 236365"/>
                    <a:gd name="connsiteX7" fmla="*/ 423776 w 502640"/>
                    <a:gd name="connsiteY7" fmla="*/ 190873 h 23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2640" h="236365">
                      <a:moveTo>
                        <a:pt x="423776" y="190873"/>
                      </a:moveTo>
                      <a:cubicBezTo>
                        <a:pt x="426627" y="190873"/>
                        <a:pt x="429477" y="190873"/>
                        <a:pt x="432328" y="190873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2374" y="190873"/>
                        <a:pt x="418075" y="190873"/>
                        <a:pt x="423776" y="190873"/>
                      </a:cubicBezTo>
                      <a:close/>
                    </a:path>
                  </a:pathLst>
                </a:custGeom>
                <a:solidFill>
                  <a:srgbClr val="006CEA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74256251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on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5CAA292F-DE41-ABA9-49FB-E7886285739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3525" y="2457450"/>
            <a:ext cx="572452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E7D3578C-A51E-E540-A51F-4DB97B057ACD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20497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59646173-8944-5FA9-8DBE-DB1725F1396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3525" y="2457450"/>
            <a:ext cx="572452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2576B53-0CC3-BB16-5B4A-EC84A74180F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14159" y="2457450"/>
            <a:ext cx="572452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1850CF59-6FBE-2243-B659-4C5AF2BFB73F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97475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 text and text in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C864718E-066D-9C1C-2F7A-79D49517B27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63525" y="2457450"/>
            <a:ext cx="3744913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A7B144C-6A0D-1A6B-E527-BEC7AA1706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237648" y="2457450"/>
            <a:ext cx="373001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7AA2106-4697-0AB0-6F7A-F7E151C3E54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3563" y="2457450"/>
            <a:ext cx="3730015" cy="3743325"/>
          </a:xfrm>
          <a:solidFill>
            <a:schemeClr val="bg2"/>
          </a:solidFill>
        </p:spPr>
        <p:txBody>
          <a:bodyPr lIns="108000" tIns="108000" rIns="108000" bIns="108000"/>
          <a:lstStyle>
            <a:lvl1pPr marL="223838" indent="-223838">
              <a:tabLst/>
              <a:defRPr sz="1600"/>
            </a:lvl1pPr>
            <a:lvl2pPr marL="406400" indent="-225425">
              <a:tabLst/>
              <a:defRPr sz="1400"/>
            </a:lvl2pPr>
            <a:lvl3pPr marL="581025" indent="-223838">
              <a:tabLst/>
              <a:defRPr sz="1400"/>
            </a:lvl3pPr>
            <a:lvl4pPr marL="757238" indent="-217488">
              <a:tabLst/>
              <a:defRPr sz="1400"/>
            </a:lvl4pPr>
            <a:lvl5pPr marL="939800" indent="-225425">
              <a:tabLst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F7256E4C-9F15-6440-8FBF-B00440657A25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76069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EAA66906-7FB8-CBA3-3EF0-36FF14FBF47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63525" y="2457450"/>
            <a:ext cx="3744913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7B2BF1F-02FF-964B-F95E-BB80C2C8FE5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237648" y="2457450"/>
            <a:ext cx="373001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15E9884F-0075-AAB9-E374-FD225FA594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90670" y="2457450"/>
            <a:ext cx="373001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8AF3EA8E-8990-414B-A675-2A14BAE658E1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0726469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 text and 1/3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8" name="Picture Placeholder 1">
            <a:extLst>
              <a:ext uri="{FF2B5EF4-FFF2-40B4-BE49-F238E27FC236}">
                <a16:creationId xmlns:a16="http://schemas.microsoft.com/office/drawing/2014/main" id="{DFA26A45-C3F2-5DEE-39BC-084BABC8B83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83562" y="0"/>
            <a:ext cx="4008437" cy="6858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0CA3C11-07C1-FCE9-53E6-EE0F7EE1E33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237648" y="2457450"/>
            <a:ext cx="373001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8D487B2C-F1FD-F447-93C4-BCD2371B9B77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FF0FD56C-4CFE-B34D-6E15-3541B5C607F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63525" y="2457450"/>
            <a:ext cx="3744913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8140208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2/3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2457450"/>
            <a:ext cx="12192000" cy="440055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 t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83563" y="1101600"/>
            <a:ext cx="3744912" cy="1062000"/>
          </a:xfrm>
        </p:spPr>
        <p:txBody>
          <a:bodyPr numCol="2" spcCol="288000">
            <a:noAutofit/>
          </a:bodyPr>
          <a:lstStyle>
            <a:lvl1pPr marL="180975" indent="-180975">
              <a:spcBef>
                <a:spcPts val="0"/>
              </a:spcBef>
              <a:spcAft>
                <a:spcPts val="600"/>
              </a:spcAft>
              <a:tabLst/>
              <a:defRPr sz="1200"/>
            </a:lvl1pPr>
            <a:lvl2pPr marL="406400" indent="-18256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tabLst/>
              <a:defRPr sz="1100"/>
            </a:lvl2pPr>
            <a:lvl3pPr marL="1068388" indent="-153988">
              <a:spcBef>
                <a:spcPts val="0"/>
              </a:spcBef>
              <a:spcAft>
                <a:spcPts val="600"/>
              </a:spcAft>
              <a:tabLst/>
              <a:defRPr sz="1050"/>
            </a:lvl3pPr>
            <a:lvl4pPr marL="1557338" indent="-185738">
              <a:spcBef>
                <a:spcPts val="0"/>
              </a:spcBef>
              <a:spcAft>
                <a:spcPts val="600"/>
              </a:spcAft>
              <a:tabLst/>
              <a:defRPr sz="1050"/>
            </a:lvl4pPr>
            <a:lvl5pPr marL="2001838" indent="-173038">
              <a:spcBef>
                <a:spcPts val="0"/>
              </a:spcBef>
              <a:spcAft>
                <a:spcPts val="600"/>
              </a:spcAft>
              <a:tabLst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A9E14E89-B221-8A44-8325-0311CB19118C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72991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eight small pictures and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5DA93BE8-617D-0EF9-A90A-5179ACC93DC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63525" y="2710800"/>
            <a:ext cx="1764000" cy="1508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64B6547E-FB09-C847-B870-11D0DAF14B8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3525" y="24574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BA549886-4119-D256-7CAC-DE0D3C1280E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245888" y="2710800"/>
            <a:ext cx="1764000" cy="1508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3" name="Title Placeholder 3">
            <a:extLst>
              <a:ext uri="{FF2B5EF4-FFF2-40B4-BE49-F238E27FC236}">
                <a16:creationId xmlns:a16="http://schemas.microsoft.com/office/drawing/2014/main" id="{CAE6BD43-D82E-95FC-20E9-E1031921EB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45888" y="24574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10D98442-4F8F-43FB-34CA-B9F406985B4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228251" y="2710800"/>
            <a:ext cx="1764000" cy="1508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5" name="Title Placeholder 4">
            <a:extLst>
              <a:ext uri="{FF2B5EF4-FFF2-40B4-BE49-F238E27FC236}">
                <a16:creationId xmlns:a16="http://schemas.microsoft.com/office/drawing/2014/main" id="{CEFAED68-6DCD-E7D0-A452-8BD73E26205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28251" y="24574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40271409-8A53-C715-30FE-85D1B1EF18D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207440" y="2710800"/>
            <a:ext cx="1764000" cy="1508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7" name="Title Placeholder 5">
            <a:extLst>
              <a:ext uri="{FF2B5EF4-FFF2-40B4-BE49-F238E27FC236}">
                <a16:creationId xmlns:a16="http://schemas.microsoft.com/office/drawing/2014/main" id="{856A2829-6DA8-A24E-5125-893FC14D9CF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07440" y="24574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76C0454A-E5F4-F847-004C-BBB3A327C976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263525" y="4692000"/>
            <a:ext cx="1764000" cy="1508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9" name="Title Placeholder 6">
            <a:extLst>
              <a:ext uri="{FF2B5EF4-FFF2-40B4-BE49-F238E27FC236}">
                <a16:creationId xmlns:a16="http://schemas.microsoft.com/office/drawing/2014/main" id="{F560F6DD-4146-9075-83C9-30E7C69590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63525" y="44386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30" name="Picture Placeholder 6">
            <a:extLst>
              <a:ext uri="{FF2B5EF4-FFF2-40B4-BE49-F238E27FC236}">
                <a16:creationId xmlns:a16="http://schemas.microsoft.com/office/drawing/2014/main" id="{7070D9C6-28D2-5377-CF41-3712DDB8627A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2245888" y="4692000"/>
            <a:ext cx="1764000" cy="1508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1" name="Title Placeholder 7">
            <a:extLst>
              <a:ext uri="{FF2B5EF4-FFF2-40B4-BE49-F238E27FC236}">
                <a16:creationId xmlns:a16="http://schemas.microsoft.com/office/drawing/2014/main" id="{D5FEF610-1857-58E2-91B2-9E263B43B3E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245888" y="44386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32" name="Picture Placeholder 7">
            <a:extLst>
              <a:ext uri="{FF2B5EF4-FFF2-40B4-BE49-F238E27FC236}">
                <a16:creationId xmlns:a16="http://schemas.microsoft.com/office/drawing/2014/main" id="{9CA39EC5-8B32-1BF6-8BCA-F2DD920417AE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4228251" y="4692000"/>
            <a:ext cx="1764000" cy="1508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3" name="Title Placeholder 8">
            <a:extLst>
              <a:ext uri="{FF2B5EF4-FFF2-40B4-BE49-F238E27FC236}">
                <a16:creationId xmlns:a16="http://schemas.microsoft.com/office/drawing/2014/main" id="{E691A162-8086-4346-C292-984B2CD5A37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228251" y="44386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34" name="Picture Placeholder 8">
            <a:extLst>
              <a:ext uri="{FF2B5EF4-FFF2-40B4-BE49-F238E27FC236}">
                <a16:creationId xmlns:a16="http://schemas.microsoft.com/office/drawing/2014/main" id="{6DAC1182-231D-7FAA-E6AC-0C0C77D53469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6207440" y="4692000"/>
            <a:ext cx="1764000" cy="1508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5" name="Title Placeholder 9">
            <a:extLst>
              <a:ext uri="{FF2B5EF4-FFF2-40B4-BE49-F238E27FC236}">
                <a16:creationId xmlns:a16="http://schemas.microsoft.com/office/drawing/2014/main" id="{809A9074-2303-9772-0766-265B7E5002A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07440" y="44386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800B4153-A817-3B4A-8CA3-7A027E9E6A83}" type="datetime1">
              <a:rPr lang="sv-SE" smtClean="0"/>
              <a:t>2024-02-23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F5D31C96-1846-8F70-C0A7-E8C1B9DC4AF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191426" y="2457450"/>
            <a:ext cx="3730015" cy="3743325"/>
          </a:xfrm>
          <a:solidFill>
            <a:schemeClr val="bg2"/>
          </a:solidFill>
        </p:spPr>
        <p:txBody>
          <a:bodyPr lIns="108000" tIns="108000" rIns="108000" bIns="108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851455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elve small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5DA93BE8-617D-0EF9-A90A-5179ACC93DC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63525" y="2710800"/>
            <a:ext cx="1764000" cy="1508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64B6547E-FB09-C847-B870-11D0DAF14B8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3525" y="24574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BA549886-4119-D256-7CAC-DE0D3C1280E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245888" y="2710800"/>
            <a:ext cx="1764000" cy="1508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3" name="Title Placeholder 3">
            <a:extLst>
              <a:ext uri="{FF2B5EF4-FFF2-40B4-BE49-F238E27FC236}">
                <a16:creationId xmlns:a16="http://schemas.microsoft.com/office/drawing/2014/main" id="{CAE6BD43-D82E-95FC-20E9-E1031921EB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45888" y="24574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10D98442-4F8F-43FB-34CA-B9F406985B4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228251" y="2710800"/>
            <a:ext cx="1764000" cy="1508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5" name="Title Placeholder 4">
            <a:extLst>
              <a:ext uri="{FF2B5EF4-FFF2-40B4-BE49-F238E27FC236}">
                <a16:creationId xmlns:a16="http://schemas.microsoft.com/office/drawing/2014/main" id="{CEFAED68-6DCD-E7D0-A452-8BD73E26205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28251" y="24574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40271409-8A53-C715-30FE-85D1B1EF18D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207440" y="2710800"/>
            <a:ext cx="1764000" cy="1508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7" name="Title Placeholder 5">
            <a:extLst>
              <a:ext uri="{FF2B5EF4-FFF2-40B4-BE49-F238E27FC236}">
                <a16:creationId xmlns:a16="http://schemas.microsoft.com/office/drawing/2014/main" id="{856A2829-6DA8-A24E-5125-893FC14D9CF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07440" y="24574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76C0454A-E5F4-F847-004C-BBB3A327C976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263525" y="4692000"/>
            <a:ext cx="1764000" cy="1508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9" name="Title Placeholder 6">
            <a:extLst>
              <a:ext uri="{FF2B5EF4-FFF2-40B4-BE49-F238E27FC236}">
                <a16:creationId xmlns:a16="http://schemas.microsoft.com/office/drawing/2014/main" id="{F560F6DD-4146-9075-83C9-30E7C69590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63525" y="44386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30" name="Picture Placeholder 6">
            <a:extLst>
              <a:ext uri="{FF2B5EF4-FFF2-40B4-BE49-F238E27FC236}">
                <a16:creationId xmlns:a16="http://schemas.microsoft.com/office/drawing/2014/main" id="{7070D9C6-28D2-5377-CF41-3712DDB8627A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2245888" y="4692000"/>
            <a:ext cx="1764000" cy="1508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1" name="Title Placeholder 7">
            <a:extLst>
              <a:ext uri="{FF2B5EF4-FFF2-40B4-BE49-F238E27FC236}">
                <a16:creationId xmlns:a16="http://schemas.microsoft.com/office/drawing/2014/main" id="{D5FEF610-1857-58E2-91B2-9E263B43B3E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245888" y="44386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32" name="Picture Placeholder 7">
            <a:extLst>
              <a:ext uri="{FF2B5EF4-FFF2-40B4-BE49-F238E27FC236}">
                <a16:creationId xmlns:a16="http://schemas.microsoft.com/office/drawing/2014/main" id="{9CA39EC5-8B32-1BF6-8BCA-F2DD920417AE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4228251" y="4692000"/>
            <a:ext cx="1764000" cy="1508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3" name="Title Placeholder 8">
            <a:extLst>
              <a:ext uri="{FF2B5EF4-FFF2-40B4-BE49-F238E27FC236}">
                <a16:creationId xmlns:a16="http://schemas.microsoft.com/office/drawing/2014/main" id="{E691A162-8086-4346-C292-984B2CD5A37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228251" y="44386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34" name="Picture Placeholder 8">
            <a:extLst>
              <a:ext uri="{FF2B5EF4-FFF2-40B4-BE49-F238E27FC236}">
                <a16:creationId xmlns:a16="http://schemas.microsoft.com/office/drawing/2014/main" id="{6DAC1182-231D-7FAA-E6AC-0C0C77D53469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6207440" y="4692000"/>
            <a:ext cx="1764000" cy="1508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5" name="Title Placeholder 9">
            <a:extLst>
              <a:ext uri="{FF2B5EF4-FFF2-40B4-BE49-F238E27FC236}">
                <a16:creationId xmlns:a16="http://schemas.microsoft.com/office/drawing/2014/main" id="{809A9074-2303-9772-0766-265B7E5002A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07440" y="44386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B8159AA9-D34B-84BE-1036-7B7AEAB8E9A4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8187476" y="2710800"/>
            <a:ext cx="1764000" cy="1508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8" name="Title Placeholder 10">
            <a:extLst>
              <a:ext uri="{FF2B5EF4-FFF2-40B4-BE49-F238E27FC236}">
                <a16:creationId xmlns:a16="http://schemas.microsoft.com/office/drawing/2014/main" id="{8805AC88-D950-FCEF-88C5-E328C9DC009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187476" y="24574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36" name="Picture Placeholder 11">
            <a:extLst>
              <a:ext uri="{FF2B5EF4-FFF2-40B4-BE49-F238E27FC236}">
                <a16:creationId xmlns:a16="http://schemas.microsoft.com/office/drawing/2014/main" id="{AB3EA7A4-CBF7-B223-DE91-2D815A296F6F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10166665" y="2710800"/>
            <a:ext cx="1764000" cy="1508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7" name="Title Placeholder 12">
            <a:extLst>
              <a:ext uri="{FF2B5EF4-FFF2-40B4-BE49-F238E27FC236}">
                <a16:creationId xmlns:a16="http://schemas.microsoft.com/office/drawing/2014/main" id="{DC12C548-A9AB-6A53-FA9D-5499D0B95EF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166665" y="24574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97BA7D3B-ECF9-C099-CCD1-7207A16CC48D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187476" y="4692000"/>
            <a:ext cx="1764000" cy="1508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9" name="Title Placeholder 11">
            <a:extLst>
              <a:ext uri="{FF2B5EF4-FFF2-40B4-BE49-F238E27FC236}">
                <a16:creationId xmlns:a16="http://schemas.microsoft.com/office/drawing/2014/main" id="{198B6EB7-0CE4-C5EE-018B-6E2FEAE77EE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187476" y="44386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40" name="Picture Placeholder 12">
            <a:extLst>
              <a:ext uri="{FF2B5EF4-FFF2-40B4-BE49-F238E27FC236}">
                <a16:creationId xmlns:a16="http://schemas.microsoft.com/office/drawing/2014/main" id="{C80BFF1B-9F61-08A7-CEB9-71878DDE8734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10166665" y="4692000"/>
            <a:ext cx="1764000" cy="1508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41" name="Title Placeholder 13">
            <a:extLst>
              <a:ext uri="{FF2B5EF4-FFF2-40B4-BE49-F238E27FC236}">
                <a16:creationId xmlns:a16="http://schemas.microsoft.com/office/drawing/2014/main" id="{8E92504F-191A-CA71-3A4F-183B9A70474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166665" y="44386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3AE757EB-4A1D-F944-915D-EF77E7B9C467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3661821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chart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010030F-00C2-B461-A3FD-16AE006DC100}"/>
              </a:ext>
            </a:extLst>
          </p:cNvPr>
          <p:cNvSpPr/>
          <p:nvPr userDrawn="1"/>
        </p:nvSpPr>
        <p:spPr>
          <a:xfrm>
            <a:off x="6203948" y="-1"/>
            <a:ext cx="5988052" cy="33242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D47FFED-BDA5-F270-8603-FFFBC8ED405C}"/>
              </a:ext>
            </a:extLst>
          </p:cNvPr>
          <p:cNvSpPr/>
          <p:nvPr userDrawn="1"/>
        </p:nvSpPr>
        <p:spPr>
          <a:xfrm>
            <a:off x="6203948" y="3534769"/>
            <a:ext cx="5988052" cy="33242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able Placeholder 1">
            <a:extLst>
              <a:ext uri="{FF2B5EF4-FFF2-40B4-BE49-F238E27FC236}">
                <a16:creationId xmlns:a16="http://schemas.microsoft.com/office/drawing/2014/main" id="{03E073EE-54E7-CA4F-7E13-05B92B1E653D}"/>
              </a:ext>
            </a:extLst>
          </p:cNvPr>
          <p:cNvSpPr>
            <a:spLocks noGrp="1"/>
          </p:cNvSpPr>
          <p:nvPr>
            <p:ph type="tbl" sz="quarter" idx="15" hasCustomPrompt="1"/>
          </p:nvPr>
        </p:nvSpPr>
        <p:spPr>
          <a:xfrm>
            <a:off x="6470875" y="260350"/>
            <a:ext cx="5457600" cy="23976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  <p:sp>
        <p:nvSpPr>
          <p:cNvPr id="24" name="Source Placeholder 2">
            <a:extLst>
              <a:ext uri="{FF2B5EF4-FFF2-40B4-BE49-F238E27FC236}">
                <a16:creationId xmlns:a16="http://schemas.microsoft.com/office/drawing/2014/main" id="{3F2BDE81-43B7-1796-7FB0-BAA34A75CBD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0875" y="2947723"/>
            <a:ext cx="3478213" cy="136800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600"/>
            </a:lvl2pPr>
            <a:lvl3pPr marL="914400" indent="0">
              <a:buNone/>
              <a:defRPr sz="600"/>
            </a:lvl3pPr>
            <a:lvl4pPr marL="1371600" indent="0">
              <a:buNone/>
              <a:defRPr sz="600"/>
            </a:lvl4pPr>
            <a:lvl5pPr marL="1828800" indent="0">
              <a:buNone/>
              <a:defRPr sz="600"/>
            </a:lvl5pPr>
          </a:lstStyle>
          <a:p>
            <a:pPr lvl="0"/>
            <a:r>
              <a:rPr lang="en-US"/>
              <a:t>*Click to add source</a:t>
            </a:r>
          </a:p>
        </p:txBody>
      </p:sp>
      <p:sp>
        <p:nvSpPr>
          <p:cNvPr id="26" name="Source Placeholder 1">
            <a:extLst>
              <a:ext uri="{FF2B5EF4-FFF2-40B4-BE49-F238E27FC236}">
                <a16:creationId xmlns:a16="http://schemas.microsoft.com/office/drawing/2014/main" id="{685678EA-61F2-E040-9AA5-1CE20E8F3C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0875" y="6482493"/>
            <a:ext cx="3478213" cy="136800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600"/>
            </a:lvl2pPr>
            <a:lvl3pPr marL="914400" indent="0">
              <a:buNone/>
              <a:defRPr sz="600"/>
            </a:lvl3pPr>
            <a:lvl4pPr marL="1371600" indent="0">
              <a:buNone/>
              <a:defRPr sz="600"/>
            </a:lvl4pPr>
            <a:lvl5pPr marL="1828800" indent="0">
              <a:buNone/>
              <a:defRPr sz="600"/>
            </a:lvl5pPr>
          </a:lstStyle>
          <a:p>
            <a:pPr lvl="0"/>
            <a:r>
              <a:rPr lang="en-US"/>
              <a:t>*Click to add source</a:t>
            </a:r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EBEF86B6-470E-1B7E-DF45-3C31E446868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63525" y="2457450"/>
            <a:ext cx="572452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Chart Placeholder 1">
            <a:extLst>
              <a:ext uri="{FF2B5EF4-FFF2-40B4-BE49-F238E27FC236}">
                <a16:creationId xmlns:a16="http://schemas.microsoft.com/office/drawing/2014/main" id="{772070E9-25C1-EB38-5FE0-5567AC111A17}"/>
              </a:ext>
            </a:extLst>
          </p:cNvPr>
          <p:cNvSpPr>
            <a:spLocks noGrp="1"/>
          </p:cNvSpPr>
          <p:nvPr>
            <p:ph type="chart" sz="quarter" idx="18" hasCustomPrompt="1"/>
          </p:nvPr>
        </p:nvSpPr>
        <p:spPr>
          <a:xfrm>
            <a:off x="6470875" y="3803175"/>
            <a:ext cx="5457600" cy="23976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D5F0FFF6-02F6-A048-87D5-9CF5A5A092AC}" type="datetime1">
              <a:rPr lang="sv-SE" smtClean="0"/>
              <a:t>2024-02-23</a:t>
            </a:fld>
            <a:endParaRPr lang="en-US"/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7730430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1D47FFED-BDA5-F270-8603-FFFBC8ED405C}"/>
              </a:ext>
            </a:extLst>
          </p:cNvPr>
          <p:cNvSpPr/>
          <p:nvPr userDrawn="1"/>
        </p:nvSpPr>
        <p:spPr>
          <a:xfrm>
            <a:off x="6203948" y="3534769"/>
            <a:ext cx="5988052" cy="33242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6" name="Source Placeholder 1">
            <a:extLst>
              <a:ext uri="{FF2B5EF4-FFF2-40B4-BE49-F238E27FC236}">
                <a16:creationId xmlns:a16="http://schemas.microsoft.com/office/drawing/2014/main" id="{685678EA-61F2-E040-9AA5-1CE20E8F3C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0875" y="6482493"/>
            <a:ext cx="3478213" cy="136800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600"/>
            </a:lvl2pPr>
            <a:lvl3pPr marL="914400" indent="0">
              <a:buNone/>
              <a:defRPr sz="600"/>
            </a:lvl3pPr>
            <a:lvl4pPr marL="1371600" indent="0">
              <a:buNone/>
              <a:defRPr sz="600"/>
            </a:lvl4pPr>
            <a:lvl5pPr marL="1828800" indent="0">
              <a:buNone/>
              <a:defRPr sz="600"/>
            </a:lvl5pPr>
          </a:lstStyle>
          <a:p>
            <a:pPr lvl="0"/>
            <a:r>
              <a:rPr lang="en-US"/>
              <a:t>*Click to add source</a:t>
            </a:r>
          </a:p>
        </p:txBody>
      </p:sp>
      <p:sp>
        <p:nvSpPr>
          <p:cNvPr id="28" name="Chart Placeholder 1">
            <a:extLst>
              <a:ext uri="{FF2B5EF4-FFF2-40B4-BE49-F238E27FC236}">
                <a16:creationId xmlns:a16="http://schemas.microsoft.com/office/drawing/2014/main" id="{772070E9-25C1-EB38-5FE0-5567AC111A17}"/>
              </a:ext>
            </a:extLst>
          </p:cNvPr>
          <p:cNvSpPr>
            <a:spLocks noGrp="1"/>
          </p:cNvSpPr>
          <p:nvPr>
            <p:ph type="chart" sz="quarter" idx="18" hasCustomPrompt="1"/>
          </p:nvPr>
        </p:nvSpPr>
        <p:spPr>
          <a:xfrm>
            <a:off x="6470875" y="3803175"/>
            <a:ext cx="5457600" cy="23976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1A98D0-640A-CF4B-4B1B-DDBE70A12927}"/>
              </a:ext>
            </a:extLst>
          </p:cNvPr>
          <p:cNvSpPr/>
          <p:nvPr userDrawn="1"/>
        </p:nvSpPr>
        <p:spPr>
          <a:xfrm>
            <a:off x="6203948" y="0"/>
            <a:ext cx="5988052" cy="33242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Source Placeholder 2">
            <a:extLst>
              <a:ext uri="{FF2B5EF4-FFF2-40B4-BE49-F238E27FC236}">
                <a16:creationId xmlns:a16="http://schemas.microsoft.com/office/drawing/2014/main" id="{85B86D2B-43BC-60E5-3CF4-254AC915C94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0875" y="2947724"/>
            <a:ext cx="3478213" cy="136800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600"/>
            </a:lvl2pPr>
            <a:lvl3pPr marL="914400" indent="0">
              <a:buNone/>
              <a:defRPr sz="600"/>
            </a:lvl3pPr>
            <a:lvl4pPr marL="1371600" indent="0">
              <a:buNone/>
              <a:defRPr sz="600"/>
            </a:lvl4pPr>
            <a:lvl5pPr marL="1828800" indent="0">
              <a:buNone/>
              <a:defRPr sz="600"/>
            </a:lvl5pPr>
          </a:lstStyle>
          <a:p>
            <a:pPr lvl="0"/>
            <a:r>
              <a:rPr lang="en-US"/>
              <a:t>*Click to add source</a:t>
            </a:r>
          </a:p>
        </p:txBody>
      </p:sp>
      <p:sp>
        <p:nvSpPr>
          <p:cNvPr id="10" name="Chart Placeholder 2">
            <a:extLst>
              <a:ext uri="{FF2B5EF4-FFF2-40B4-BE49-F238E27FC236}">
                <a16:creationId xmlns:a16="http://schemas.microsoft.com/office/drawing/2014/main" id="{4A17A043-4FE4-A736-B7C2-1AE6355395F5}"/>
              </a:ext>
            </a:extLst>
          </p:cNvPr>
          <p:cNvSpPr>
            <a:spLocks noGrp="1"/>
          </p:cNvSpPr>
          <p:nvPr>
            <p:ph type="chart" sz="quarter" idx="20" hasCustomPrompt="1"/>
          </p:nvPr>
        </p:nvSpPr>
        <p:spPr>
          <a:xfrm>
            <a:off x="6470875" y="268406"/>
            <a:ext cx="5457600" cy="23976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D5F0FFF6-02F6-A048-87D5-9CF5A5A092AC}" type="datetime1">
              <a:rPr lang="sv-SE" smtClean="0"/>
              <a:t>2024-02-23</a:t>
            </a:fld>
            <a:endParaRPr lang="en-US"/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A3E24DBD-AE44-8ADE-7EE0-E0925A928BA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3525" y="2457450"/>
            <a:ext cx="572452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31032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harts and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hart Placeholder 1">
            <a:extLst>
              <a:ext uri="{FF2B5EF4-FFF2-40B4-BE49-F238E27FC236}">
                <a16:creationId xmlns:a16="http://schemas.microsoft.com/office/drawing/2014/main" id="{24FF8466-9A9F-3137-065B-C2D4D7D86BED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263525" y="2457450"/>
            <a:ext cx="3744913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36" name="Chart Placeholder 2">
            <a:extLst>
              <a:ext uri="{FF2B5EF4-FFF2-40B4-BE49-F238E27FC236}">
                <a16:creationId xmlns:a16="http://schemas.microsoft.com/office/drawing/2014/main" id="{B056A65C-51FD-656B-82D4-5631C0705598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4224796" y="2457450"/>
            <a:ext cx="3744913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11DB16BE-1404-5443-8472-0F724207091A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AA81218-75FD-E9BE-27BC-53427E0E8848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191426" y="2457450"/>
            <a:ext cx="3730015" cy="3743325"/>
          </a:xfrm>
          <a:solidFill>
            <a:schemeClr val="bg2"/>
          </a:solidFill>
        </p:spPr>
        <p:txBody>
          <a:bodyPr lIns="108000" tIns="108000" rIns="108000" bIns="108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025790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hart Placeholder 1">
            <a:extLst>
              <a:ext uri="{FF2B5EF4-FFF2-40B4-BE49-F238E27FC236}">
                <a16:creationId xmlns:a16="http://schemas.microsoft.com/office/drawing/2014/main" id="{24FF8466-9A9F-3137-065B-C2D4D7D86BED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263525" y="2457450"/>
            <a:ext cx="5724525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36" name="Chart Placeholder 2">
            <a:extLst>
              <a:ext uri="{FF2B5EF4-FFF2-40B4-BE49-F238E27FC236}">
                <a16:creationId xmlns:a16="http://schemas.microsoft.com/office/drawing/2014/main" id="{B056A65C-51FD-656B-82D4-5631C0705598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6203950" y="2457450"/>
            <a:ext cx="5724525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11DB16BE-1404-5443-8472-0F724207091A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636940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51F2074-442B-7D7C-60B9-DDBFFD21E24C}"/>
              </a:ext>
            </a:extLst>
          </p:cNvPr>
          <p:cNvSpPr/>
          <p:nvPr userDrawn="1"/>
        </p:nvSpPr>
        <p:spPr>
          <a:xfrm>
            <a:off x="6203948" y="3536950"/>
            <a:ext cx="5988052" cy="33242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10030F-00C2-B461-A3FD-16AE006DC100}"/>
              </a:ext>
            </a:extLst>
          </p:cNvPr>
          <p:cNvSpPr/>
          <p:nvPr userDrawn="1"/>
        </p:nvSpPr>
        <p:spPr>
          <a:xfrm>
            <a:off x="6203948" y="-1"/>
            <a:ext cx="5988052" cy="33242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11" name="Table Placeholder 1">
            <a:extLst>
              <a:ext uri="{FF2B5EF4-FFF2-40B4-BE49-F238E27FC236}">
                <a16:creationId xmlns:a16="http://schemas.microsoft.com/office/drawing/2014/main" id="{03E073EE-54E7-CA4F-7E13-05B92B1E653D}"/>
              </a:ext>
            </a:extLst>
          </p:cNvPr>
          <p:cNvSpPr>
            <a:spLocks noGrp="1"/>
          </p:cNvSpPr>
          <p:nvPr>
            <p:ph type="tbl" sz="quarter" idx="15" hasCustomPrompt="1"/>
          </p:nvPr>
        </p:nvSpPr>
        <p:spPr>
          <a:xfrm>
            <a:off x="6470875" y="260350"/>
            <a:ext cx="5457600" cy="23976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  <p:sp>
        <p:nvSpPr>
          <p:cNvPr id="24" name="Source Placeholder 1">
            <a:extLst>
              <a:ext uri="{FF2B5EF4-FFF2-40B4-BE49-F238E27FC236}">
                <a16:creationId xmlns:a16="http://schemas.microsoft.com/office/drawing/2014/main" id="{3F2BDE81-43B7-1796-7FB0-BAA34A75CBD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0875" y="2947723"/>
            <a:ext cx="3478213" cy="136800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600"/>
            </a:lvl2pPr>
            <a:lvl3pPr marL="914400" indent="0">
              <a:buNone/>
              <a:defRPr sz="600"/>
            </a:lvl3pPr>
            <a:lvl4pPr marL="1371600" indent="0">
              <a:buNone/>
              <a:defRPr sz="600"/>
            </a:lvl4pPr>
            <a:lvl5pPr marL="1828800" indent="0">
              <a:buNone/>
              <a:defRPr sz="600"/>
            </a:lvl5pPr>
          </a:lstStyle>
          <a:p>
            <a:pPr lvl="0"/>
            <a:r>
              <a:rPr lang="en-US"/>
              <a:t>*Click to add source</a:t>
            </a:r>
          </a:p>
        </p:txBody>
      </p:sp>
      <p:sp>
        <p:nvSpPr>
          <p:cNvPr id="8" name="Table Placeholder 2">
            <a:extLst>
              <a:ext uri="{FF2B5EF4-FFF2-40B4-BE49-F238E27FC236}">
                <a16:creationId xmlns:a16="http://schemas.microsoft.com/office/drawing/2014/main" id="{8D0484EF-E09B-FB76-D5B5-AC18EAB1C6DC}"/>
              </a:ext>
            </a:extLst>
          </p:cNvPr>
          <p:cNvSpPr>
            <a:spLocks noGrp="1"/>
          </p:cNvSpPr>
          <p:nvPr>
            <p:ph type="tbl" sz="quarter" idx="17" hasCustomPrompt="1"/>
          </p:nvPr>
        </p:nvSpPr>
        <p:spPr>
          <a:xfrm>
            <a:off x="6470875" y="3797301"/>
            <a:ext cx="5457600" cy="23976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CF6CF19B-666A-47AC-2594-4BE92E6A299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63525" y="2457450"/>
            <a:ext cx="572452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ource Placeholder 2">
            <a:extLst>
              <a:ext uri="{FF2B5EF4-FFF2-40B4-BE49-F238E27FC236}">
                <a16:creationId xmlns:a16="http://schemas.microsoft.com/office/drawing/2014/main" id="{0564FB73-0BEB-738B-64DB-189C776F13C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70875" y="6484674"/>
            <a:ext cx="3478213" cy="136800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600"/>
            </a:lvl2pPr>
            <a:lvl3pPr marL="914400" indent="0">
              <a:buNone/>
              <a:defRPr sz="600"/>
            </a:lvl3pPr>
            <a:lvl4pPr marL="1371600" indent="0">
              <a:buNone/>
              <a:defRPr sz="600"/>
            </a:lvl4pPr>
            <a:lvl5pPr marL="1828800" indent="0">
              <a:buNone/>
              <a:defRPr sz="600"/>
            </a:lvl5pPr>
          </a:lstStyle>
          <a:p>
            <a:pPr lvl="0"/>
            <a:r>
              <a:rPr lang="en-US"/>
              <a:t>*Click to add source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CC176AAB-3F1D-BC4E-8FEA-85B77B53E4C1}" type="datetime1">
              <a:rPr lang="sv-SE" smtClean="0"/>
              <a:t>2024-02-23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347509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able and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able Placeholder 1">
            <a:extLst>
              <a:ext uri="{FF2B5EF4-FFF2-40B4-BE49-F238E27FC236}">
                <a16:creationId xmlns:a16="http://schemas.microsoft.com/office/drawing/2014/main" id="{67E2BFE6-F12A-7BDE-B24B-C65B02CBE753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263525" y="2457450"/>
            <a:ext cx="7704138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0067C452-FEEC-0748-9F53-0A623D3BDA0D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A2EBDEB7-46D0-AA25-9FBD-982AE355968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191426" y="2457450"/>
            <a:ext cx="3730015" cy="3743325"/>
          </a:xfrm>
          <a:solidFill>
            <a:schemeClr val="bg2"/>
          </a:solidFill>
        </p:spPr>
        <p:txBody>
          <a:bodyPr lIns="108000" tIns="108000" rIns="108000" bIns="108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0128091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ab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able Placeholder 1">
            <a:extLst>
              <a:ext uri="{FF2B5EF4-FFF2-40B4-BE49-F238E27FC236}">
                <a16:creationId xmlns:a16="http://schemas.microsoft.com/office/drawing/2014/main" id="{67E2BFE6-F12A-7BDE-B24B-C65B02CBE753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263525" y="2457450"/>
            <a:ext cx="7704138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  <p:sp>
        <p:nvSpPr>
          <p:cNvPr id="8" name="Picture Placeholder 1">
            <a:extLst>
              <a:ext uri="{FF2B5EF4-FFF2-40B4-BE49-F238E27FC236}">
                <a16:creationId xmlns:a16="http://schemas.microsoft.com/office/drawing/2014/main" id="{1AFCB029-273E-8E3D-F2B6-13010E86813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83563" y="2457450"/>
            <a:ext cx="3744912" cy="3743325"/>
          </a:xfrm>
          <a:solidFill>
            <a:schemeClr val="bg2"/>
          </a:solidFill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7D92DD17-7083-774C-8927-D97261191EB3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6559110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able, chart and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2667418-9D63-9717-C5B7-2B530E762104}"/>
              </a:ext>
            </a:extLst>
          </p:cNvPr>
          <p:cNvSpPr/>
          <p:nvPr userDrawn="1"/>
        </p:nvSpPr>
        <p:spPr>
          <a:xfrm>
            <a:off x="4224338" y="2457450"/>
            <a:ext cx="3743325" cy="37433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able Placeholder 1">
            <a:extLst>
              <a:ext uri="{FF2B5EF4-FFF2-40B4-BE49-F238E27FC236}">
                <a16:creationId xmlns:a16="http://schemas.microsoft.com/office/drawing/2014/main" id="{274B7D69-363B-8847-7523-F7EDACA7AC6B}"/>
              </a:ext>
            </a:extLst>
          </p:cNvPr>
          <p:cNvSpPr>
            <a:spLocks noGrp="1"/>
          </p:cNvSpPr>
          <p:nvPr>
            <p:ph type="tbl" sz="quarter" idx="33" hasCustomPrompt="1"/>
          </p:nvPr>
        </p:nvSpPr>
        <p:spPr>
          <a:xfrm>
            <a:off x="263525" y="2457450"/>
            <a:ext cx="3744913" cy="3743325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r>
              <a:rPr lang="en-US" noProof="0"/>
              <a:t>Click the icon to insert a table</a:t>
            </a:r>
          </a:p>
        </p:txBody>
      </p:sp>
      <p:sp>
        <p:nvSpPr>
          <p:cNvPr id="36" name="Chart Placeholder 2">
            <a:extLst>
              <a:ext uri="{FF2B5EF4-FFF2-40B4-BE49-F238E27FC236}">
                <a16:creationId xmlns:a16="http://schemas.microsoft.com/office/drawing/2014/main" id="{B056A65C-51FD-656B-82D4-5631C0705598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4224796" y="2827413"/>
            <a:ext cx="3744913" cy="3373362"/>
          </a:xfrm>
          <a:noFill/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11DB16BE-1404-5443-8472-0F724207091A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AA81218-75FD-E9BE-27BC-53427E0E8848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191426" y="2457450"/>
            <a:ext cx="3730015" cy="3743325"/>
          </a:xfrm>
          <a:solidFill>
            <a:schemeClr val="bg2"/>
          </a:solidFill>
        </p:spPr>
        <p:txBody>
          <a:bodyPr lIns="108000" tIns="108000" rIns="108000" bIns="108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Sub headder 1">
            <a:extLst>
              <a:ext uri="{FF2B5EF4-FFF2-40B4-BE49-F238E27FC236}">
                <a16:creationId xmlns:a16="http://schemas.microsoft.com/office/drawing/2014/main" id="{919C5607-1AB8-893B-396D-0150FAE1C1E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22292" y="2459121"/>
            <a:ext cx="3740400" cy="368292"/>
          </a:xfrm>
        </p:spPr>
        <p:txBody>
          <a:bodyPr lIns="108000" tIns="108000" rIns="108000" bIns="10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000" b="1">
                <a:latin typeface="+mj-lt"/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a short subtitle</a:t>
            </a:r>
            <a:endParaRPr lang="en-US" sz="1000" b="1"/>
          </a:p>
        </p:txBody>
      </p:sp>
    </p:spTree>
    <p:extLst>
      <p:ext uri="{BB962C8B-B14F-4D97-AF65-F5344CB8AC3E}">
        <p14:creationId xmlns:p14="http://schemas.microsoft.com/office/powerpoint/2010/main" val="369407438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able, char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9F154E-B589-B302-16CB-F77B6F001015}"/>
              </a:ext>
            </a:extLst>
          </p:cNvPr>
          <p:cNvSpPr/>
          <p:nvPr userDrawn="1"/>
        </p:nvSpPr>
        <p:spPr>
          <a:xfrm>
            <a:off x="4224338" y="2457450"/>
            <a:ext cx="3743325" cy="37433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able Placeholder 1">
            <a:extLst>
              <a:ext uri="{FF2B5EF4-FFF2-40B4-BE49-F238E27FC236}">
                <a16:creationId xmlns:a16="http://schemas.microsoft.com/office/drawing/2014/main" id="{274B7D69-363B-8847-7523-F7EDACA7AC6B}"/>
              </a:ext>
            </a:extLst>
          </p:cNvPr>
          <p:cNvSpPr>
            <a:spLocks noGrp="1"/>
          </p:cNvSpPr>
          <p:nvPr>
            <p:ph type="tbl" sz="quarter" idx="33" hasCustomPrompt="1"/>
          </p:nvPr>
        </p:nvSpPr>
        <p:spPr>
          <a:xfrm>
            <a:off x="263525" y="2457450"/>
            <a:ext cx="3744913" cy="3743325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r>
              <a:rPr lang="en-US" noProof="0"/>
              <a:t>Click the icon to insert a table</a:t>
            </a:r>
          </a:p>
        </p:txBody>
      </p:sp>
      <p:sp>
        <p:nvSpPr>
          <p:cNvPr id="8" name="Picture Placeholder 1">
            <a:extLst>
              <a:ext uri="{FF2B5EF4-FFF2-40B4-BE49-F238E27FC236}">
                <a16:creationId xmlns:a16="http://schemas.microsoft.com/office/drawing/2014/main" id="{B874FF57-E25C-B343-3CAD-8654560D353D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8186067" y="2457449"/>
            <a:ext cx="3742408" cy="3743325"/>
          </a:xfrm>
          <a:solidFill>
            <a:schemeClr val="bg2"/>
          </a:solidFill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11DB16BE-1404-5443-8472-0F724207091A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3" name="Chart Placeholder 2">
            <a:extLst>
              <a:ext uri="{FF2B5EF4-FFF2-40B4-BE49-F238E27FC236}">
                <a16:creationId xmlns:a16="http://schemas.microsoft.com/office/drawing/2014/main" id="{323E4A40-0B6B-EE31-2821-77827E83F4C8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4224796" y="2827413"/>
            <a:ext cx="3744913" cy="3373362"/>
          </a:xfrm>
          <a:noFill/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24" name="Sub headder 1">
            <a:extLst>
              <a:ext uri="{FF2B5EF4-FFF2-40B4-BE49-F238E27FC236}">
                <a16:creationId xmlns:a16="http://schemas.microsoft.com/office/drawing/2014/main" id="{82840D45-13D1-2F26-68BA-4FA1B5D097D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22292" y="2459121"/>
            <a:ext cx="3740400" cy="368292"/>
          </a:xfrm>
        </p:spPr>
        <p:txBody>
          <a:bodyPr lIns="108000" tIns="108000" rIns="108000" bIns="10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000" b="1">
                <a:latin typeface="+mj-lt"/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a short subtitle</a:t>
            </a:r>
            <a:endParaRPr lang="en-US" sz="1000" b="1"/>
          </a:p>
        </p:txBody>
      </p:sp>
    </p:spTree>
    <p:extLst>
      <p:ext uri="{BB962C8B-B14F-4D97-AF65-F5344CB8AC3E}">
        <p14:creationId xmlns:p14="http://schemas.microsoft.com/office/powerpoint/2010/main" val="46398319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tables and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able Placeholder 1">
            <a:extLst>
              <a:ext uri="{FF2B5EF4-FFF2-40B4-BE49-F238E27FC236}">
                <a16:creationId xmlns:a16="http://schemas.microsoft.com/office/drawing/2014/main" id="{67E2BFE6-F12A-7BDE-B24B-C65B02CBE753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263525" y="2457450"/>
            <a:ext cx="2754312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  <p:sp>
        <p:nvSpPr>
          <p:cNvPr id="8" name="Picture Placeholder 1">
            <a:extLst>
              <a:ext uri="{FF2B5EF4-FFF2-40B4-BE49-F238E27FC236}">
                <a16:creationId xmlns:a16="http://schemas.microsoft.com/office/drawing/2014/main" id="{1AFCB029-273E-8E3D-F2B6-13010E86813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233737" y="2457450"/>
            <a:ext cx="2754313" cy="2606400"/>
          </a:xfrm>
          <a:solidFill>
            <a:schemeClr val="bg2"/>
          </a:solidFill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5009A642-31E5-753D-F0BC-A70EF5E2697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34050" y="5063849"/>
            <a:ext cx="2754000" cy="1136925"/>
          </a:xfrm>
          <a:solidFill>
            <a:schemeClr val="bg2"/>
          </a:solidFill>
        </p:spPr>
        <p:txBody>
          <a:bodyPr lIns="108000" tIns="108000" rIns="108000" bIns="10800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2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able Placeholder 2">
            <a:extLst>
              <a:ext uri="{FF2B5EF4-FFF2-40B4-BE49-F238E27FC236}">
                <a16:creationId xmlns:a16="http://schemas.microsoft.com/office/drawing/2014/main" id="{352A0318-1840-D9AE-052D-C3BF8114B083}"/>
              </a:ext>
            </a:extLst>
          </p:cNvPr>
          <p:cNvSpPr>
            <a:spLocks noGrp="1"/>
          </p:cNvSpPr>
          <p:nvPr>
            <p:ph type="tbl" sz="quarter" idx="19" hasCustomPrompt="1"/>
          </p:nvPr>
        </p:nvSpPr>
        <p:spPr>
          <a:xfrm>
            <a:off x="6204821" y="2457450"/>
            <a:ext cx="2754312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FBE6545-FD97-B455-82F0-FC5EA90A883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9175033" y="2457450"/>
            <a:ext cx="2754313" cy="2606400"/>
          </a:xfrm>
          <a:solidFill>
            <a:schemeClr val="bg2"/>
          </a:solidFill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1C42D150-1673-B53C-4E1B-52F03E08032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75346" y="5063849"/>
            <a:ext cx="2754000" cy="1136925"/>
          </a:xfrm>
          <a:solidFill>
            <a:schemeClr val="bg2"/>
          </a:solidFill>
        </p:spPr>
        <p:txBody>
          <a:bodyPr lIns="108000" tIns="108000" rIns="108000" bIns="10800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2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E700A398-5839-6D4D-9C0A-F7BFD2B94EB0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846312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8AB3F075-20EA-C94A-BC68-BAB9663B4BAE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5723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0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42" Type="http://schemas.openxmlformats.org/officeDocument/2006/relationships/slideLayout" Target="../slideLayouts/slideLayout53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5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slideLayout" Target="../slideLayouts/slideLayout51.xml"/><Relationship Id="rId45" Type="http://schemas.openxmlformats.org/officeDocument/2006/relationships/image" Target="../media/image1.png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4" Type="http://schemas.openxmlformats.org/officeDocument/2006/relationships/theme" Target="../theme/theme3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43" Type="http://schemas.openxmlformats.org/officeDocument/2006/relationships/slideLayout" Target="../slideLayouts/slideLayout5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1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57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slideLayout" Target="../slideLayouts/slideLayout71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64.xml"/><Relationship Id="rId19" Type="http://schemas.openxmlformats.org/officeDocument/2006/relationships/slideLayout" Target="../slideLayouts/slideLayout73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628D70-9280-9A5C-27C5-9FD83D07C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11664950" cy="76067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92CCF3-271E-C1CE-469F-8BB3C370BB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18DF958F-03C1-BE4D-96F4-9F3FC3439DDD}" type="datetime1">
              <a:rPr lang="sv-SE" noProof="0" smtClean="0"/>
              <a:t>2024-02-23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DFDA9-5343-F962-42AA-F326D8EB7C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3525" y="6381750"/>
            <a:ext cx="3114254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Copyright © </a:t>
            </a:r>
            <a:fld id="{F786A50A-89D9-430E-B69D-1AD444E77F75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64655D-1A07-7A6A-9E52-3166C88789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9483" y="6381750"/>
            <a:ext cx="408992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hidden="1">
            <a:extLst>
              <a:ext uri="{FF2B5EF4-FFF2-40B4-BE49-F238E27FC236}">
                <a16:creationId xmlns:a16="http://schemas.microsoft.com/office/drawing/2014/main" id="{F572B714-9476-4DB6-CF4A-4611714F6419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-26571"/>
            <a:ext cx="12192000" cy="6884571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C27DB89-6629-F9DD-3E99-DA6DD870EC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3525" y="3321050"/>
            <a:ext cx="11664950" cy="28797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25657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0" r:id="rId3"/>
    <p:sldLayoutId id="2147483652" r:id="rId4"/>
    <p:sldLayoutId id="2147483653" r:id="rId5"/>
    <p:sldLayoutId id="2147483688" r:id="rId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8288" indent="-268288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Systemtypsnitt normalt"/>
        <a:buChar char="—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—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—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—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—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4" userDrawn="1">
          <p15:clr>
            <a:srgbClr val="F26B43"/>
          </p15:clr>
        </p15:guide>
        <p15:guide id="2" pos="3772" userDrawn="1">
          <p15:clr>
            <a:srgbClr val="5ACBF0"/>
          </p15:clr>
        </p15:guide>
        <p15:guide id="3" orient="horz" pos="4156" userDrawn="1">
          <p15:clr>
            <a:srgbClr val="F26B43"/>
          </p15:clr>
        </p15:guide>
        <p15:guide id="4" orient="horz" pos="414" userDrawn="1">
          <p15:clr>
            <a:srgbClr val="F26B43"/>
          </p15:clr>
        </p15:guide>
        <p15:guide id="5" orient="horz" pos="3906" userDrawn="1">
          <p15:clr>
            <a:srgbClr val="F26B43"/>
          </p15:clr>
        </p15:guide>
        <p15:guide id="6" orient="horz" pos="2228" userDrawn="1">
          <p15:clr>
            <a:srgbClr val="5ACBF0"/>
          </p15:clr>
        </p15:guide>
        <p15:guide id="7" orient="horz" pos="2092" userDrawn="1">
          <p15:clr>
            <a:srgbClr val="5ACBF0"/>
          </p15:clr>
        </p15:guide>
        <p15:guide id="8" pos="166" userDrawn="1">
          <p15:clr>
            <a:srgbClr val="F26B43"/>
          </p15:clr>
        </p15:guide>
        <p15:guide id="9" pos="7514" userDrawn="1">
          <p15:clr>
            <a:srgbClr val="F26B43"/>
          </p15:clr>
        </p15:guide>
        <p15:guide id="10" pos="3908" userDrawn="1">
          <p15:clr>
            <a:srgbClr val="5ACBF0"/>
          </p15:clr>
        </p15:guide>
        <p15:guide id="11" pos="2661" userDrawn="1">
          <p15:clr>
            <a:srgbClr val="5ACBF0"/>
          </p15:clr>
        </p15:guide>
        <p15:guide id="12" pos="2525" userDrawn="1">
          <p15:clr>
            <a:srgbClr val="5ACBF0"/>
          </p15:clr>
        </p15:guide>
        <p15:guide id="13" pos="1413" userDrawn="1">
          <p15:clr>
            <a:srgbClr val="5ACBF0"/>
          </p15:clr>
        </p15:guide>
        <p15:guide id="14" pos="1277" userDrawn="1">
          <p15:clr>
            <a:srgbClr val="5ACBF0"/>
          </p15:clr>
        </p15:guide>
        <p15:guide id="15" pos="5019" userDrawn="1">
          <p15:clr>
            <a:srgbClr val="5ACBF0"/>
          </p15:clr>
        </p15:guide>
        <p15:guide id="16" pos="5155" userDrawn="1">
          <p15:clr>
            <a:srgbClr val="5ACBF0"/>
          </p15:clr>
        </p15:guide>
        <p15:guide id="17" pos="6267" userDrawn="1">
          <p15:clr>
            <a:srgbClr val="5ACBF0"/>
          </p15:clr>
        </p15:guide>
        <p15:guide id="18" pos="6403" userDrawn="1">
          <p15:clr>
            <a:srgbClr val="5ACBF0"/>
          </p15:clr>
        </p15:guide>
        <p15:guide id="19" orient="horz" pos="1548" userDrawn="1">
          <p15:clr>
            <a:srgbClr val="A4A3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628D70-9280-9A5C-27C5-9FD83D07C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11664950" cy="76067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92CCF3-271E-C1CE-469F-8BB3C370BB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88344FAD-26F2-4943-9CCA-300200173E84}" type="datetime1">
              <a:rPr lang="sv-SE" noProof="0" smtClean="0"/>
              <a:t>2024-02-23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DFDA9-5343-F962-42AA-F326D8EB7C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3525" y="6381750"/>
            <a:ext cx="3114254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64655D-1A07-7A6A-9E52-3166C88789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9483" y="6381750"/>
            <a:ext cx="408992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hidden="1">
            <a:extLst>
              <a:ext uri="{FF2B5EF4-FFF2-40B4-BE49-F238E27FC236}">
                <a16:creationId xmlns:a16="http://schemas.microsoft.com/office/drawing/2014/main" id="{F572B714-9476-4DB6-CF4A-4611714F6419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-26571"/>
            <a:ext cx="12192000" cy="6884571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EAE1431-B853-C061-340F-7B0E23B208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3525" y="3321050"/>
            <a:ext cx="11664950" cy="28797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48299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8" r:id="rId3"/>
    <p:sldLayoutId id="2147483659" r:id="rId4"/>
    <p:sldLayoutId id="2147483689" r:id="rId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8288" indent="-268288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Systemtypsnitt normalt"/>
        <a:buChar char="—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—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—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—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—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4">
          <p15:clr>
            <a:srgbClr val="F26B43"/>
          </p15:clr>
        </p15:guide>
        <p15:guide id="2" pos="3772" userDrawn="1">
          <p15:clr>
            <a:srgbClr val="5ACBF0"/>
          </p15:clr>
        </p15:guide>
        <p15:guide id="3" orient="horz" pos="4156">
          <p15:clr>
            <a:srgbClr val="F26B43"/>
          </p15:clr>
        </p15:guide>
        <p15:guide id="4" orient="horz" pos="414">
          <p15:clr>
            <a:srgbClr val="F26B43"/>
          </p15:clr>
        </p15:guide>
        <p15:guide id="5" orient="horz" pos="3906">
          <p15:clr>
            <a:srgbClr val="F26B43"/>
          </p15:clr>
        </p15:guide>
        <p15:guide id="6" orient="horz" pos="2228" userDrawn="1">
          <p15:clr>
            <a:srgbClr val="5ACBF0"/>
          </p15:clr>
        </p15:guide>
        <p15:guide id="7" orient="horz" pos="2092" userDrawn="1">
          <p15:clr>
            <a:srgbClr val="5ACBF0"/>
          </p15:clr>
        </p15:guide>
        <p15:guide id="8" pos="166">
          <p15:clr>
            <a:srgbClr val="F26B43"/>
          </p15:clr>
        </p15:guide>
        <p15:guide id="9" pos="7514">
          <p15:clr>
            <a:srgbClr val="F26B43"/>
          </p15:clr>
        </p15:guide>
        <p15:guide id="10" pos="3908" userDrawn="1">
          <p15:clr>
            <a:srgbClr val="5ACBF0"/>
          </p15:clr>
        </p15:guide>
        <p15:guide id="11" pos="2661" userDrawn="1">
          <p15:clr>
            <a:srgbClr val="5ACBF0"/>
          </p15:clr>
        </p15:guide>
        <p15:guide id="12" pos="2525" userDrawn="1">
          <p15:clr>
            <a:srgbClr val="5ACBF0"/>
          </p15:clr>
        </p15:guide>
        <p15:guide id="13" pos="1413" userDrawn="1">
          <p15:clr>
            <a:srgbClr val="5ACBF0"/>
          </p15:clr>
        </p15:guide>
        <p15:guide id="14" pos="1277" userDrawn="1">
          <p15:clr>
            <a:srgbClr val="5ACBF0"/>
          </p15:clr>
        </p15:guide>
        <p15:guide id="15" pos="5019" userDrawn="1">
          <p15:clr>
            <a:srgbClr val="5ACBF0"/>
          </p15:clr>
        </p15:guide>
        <p15:guide id="16" pos="5155" userDrawn="1">
          <p15:clr>
            <a:srgbClr val="5ACBF0"/>
          </p15:clr>
        </p15:guide>
        <p15:guide id="17" pos="6267" userDrawn="1">
          <p15:clr>
            <a:srgbClr val="5ACBF0"/>
          </p15:clr>
        </p15:guide>
        <p15:guide id="18" pos="6403" userDrawn="1">
          <p15:clr>
            <a:srgbClr val="5ACBF0"/>
          </p15:clr>
        </p15:guide>
        <p15:guide id="19" orient="horz" pos="1548" userDrawn="1">
          <p15:clr>
            <a:srgbClr val="A4A3A4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628D70-9280-9A5C-27C5-9FD83D07C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11664950" cy="76067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8242C2-6D87-B15E-331E-85235D63F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3525" y="3321050"/>
            <a:ext cx="11664950" cy="28797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92CCF3-271E-C1CE-469F-8BB3C370BB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2CEADA93-208E-3F4D-BE95-68170F5AA028}" type="datetime1">
              <a:rPr lang="sv-SE" noProof="0" smtClean="0"/>
              <a:t>2024-02-23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DFDA9-5343-F962-42AA-F326D8EB7C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3525" y="6381750"/>
            <a:ext cx="3114254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64655D-1A07-7A6A-9E52-3166C88789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9483" y="6381750"/>
            <a:ext cx="408992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hidden="1">
            <a:extLst>
              <a:ext uri="{FF2B5EF4-FFF2-40B4-BE49-F238E27FC236}">
                <a16:creationId xmlns:a16="http://schemas.microsoft.com/office/drawing/2014/main" id="{F572B714-9476-4DB6-CF4A-4611714F6419}"/>
              </a:ext>
            </a:extLst>
          </p:cNvPr>
          <p:cNvPicPr>
            <a:picLocks noChangeAspect="1"/>
          </p:cNvPicPr>
          <p:nvPr userDrawn="1"/>
        </p:nvPicPr>
        <p:blipFill>
          <a:blip r:embed="rId45"/>
          <a:stretch>
            <a:fillRect/>
          </a:stretch>
        </p:blipFill>
        <p:spPr>
          <a:xfrm>
            <a:off x="0" y="-26571"/>
            <a:ext cx="12192000" cy="6884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94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38" r:id="rId2"/>
    <p:sldLayoutId id="2147483736" r:id="rId3"/>
    <p:sldLayoutId id="2147483732" r:id="rId4"/>
    <p:sldLayoutId id="2147483733" r:id="rId5"/>
    <p:sldLayoutId id="2147483734" r:id="rId6"/>
    <p:sldLayoutId id="2147483665" r:id="rId7"/>
    <p:sldLayoutId id="2147483661" r:id="rId8"/>
    <p:sldLayoutId id="2147483744" r:id="rId9"/>
    <p:sldLayoutId id="2147483663" r:id="rId10"/>
    <p:sldLayoutId id="2147483745" r:id="rId11"/>
    <p:sldLayoutId id="2147483664" r:id="rId12"/>
    <p:sldLayoutId id="2147483746" r:id="rId13"/>
    <p:sldLayoutId id="2147483666" r:id="rId14"/>
    <p:sldLayoutId id="2147483667" r:id="rId15"/>
    <p:sldLayoutId id="2147483747" r:id="rId16"/>
    <p:sldLayoutId id="2147483668" r:id="rId17"/>
    <p:sldLayoutId id="2147483748" r:id="rId18"/>
    <p:sldLayoutId id="2147483669" r:id="rId19"/>
    <p:sldLayoutId id="2147483670" r:id="rId20"/>
    <p:sldLayoutId id="2147483671" r:id="rId21"/>
    <p:sldLayoutId id="2147483672" r:id="rId22"/>
    <p:sldLayoutId id="2147483673" r:id="rId23"/>
    <p:sldLayoutId id="2147483674" r:id="rId24"/>
    <p:sldLayoutId id="2147483737" r:id="rId25"/>
    <p:sldLayoutId id="2147483675" r:id="rId26"/>
    <p:sldLayoutId id="2147483676" r:id="rId27"/>
    <p:sldLayoutId id="2147483677" r:id="rId28"/>
    <p:sldLayoutId id="2147483678" r:id="rId29"/>
    <p:sldLayoutId id="2147483680" r:id="rId30"/>
    <p:sldLayoutId id="2147483682" r:id="rId31"/>
    <p:sldLayoutId id="2147483681" r:id="rId32"/>
    <p:sldLayoutId id="2147483683" r:id="rId33"/>
    <p:sldLayoutId id="2147483752" r:id="rId34"/>
    <p:sldLayoutId id="2147483684" r:id="rId35"/>
    <p:sldLayoutId id="2147483685" r:id="rId36"/>
    <p:sldLayoutId id="2147483686" r:id="rId37"/>
    <p:sldLayoutId id="2147483687" r:id="rId38"/>
    <p:sldLayoutId id="2147483743" r:id="rId39"/>
    <p:sldLayoutId id="2147483751" r:id="rId40"/>
    <p:sldLayoutId id="2147483662" r:id="rId41"/>
    <p:sldLayoutId id="2147483753" r:id="rId42"/>
    <p:sldLayoutId id="2147483754" r:id="rId4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8288" indent="-268288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accent1"/>
        </a:buClr>
        <a:buFont typeface="Systemtypsnitt normalt"/>
        <a:buChar char="—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39750" indent="-266700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accent1"/>
        </a:buClr>
        <a:buFont typeface="Systemtypsnitt normalt"/>
        <a:buChar char="—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57238" indent="-217488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accent1"/>
        </a:buClr>
        <a:buFont typeface="Systemtypsnitt normalt"/>
        <a:buChar char="—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81075" indent="-223838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accent1"/>
        </a:buClr>
        <a:buFont typeface="Systemtypsnitt normalt"/>
        <a:buChar char="—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6500" indent="-225425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accent1"/>
        </a:buClr>
        <a:buFont typeface="Systemtypsnitt normalt"/>
        <a:buChar char="—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4">
          <p15:clr>
            <a:srgbClr val="F26B43"/>
          </p15:clr>
        </p15:guide>
        <p15:guide id="2" pos="3772" userDrawn="1">
          <p15:clr>
            <a:srgbClr val="5ACBF0"/>
          </p15:clr>
        </p15:guide>
        <p15:guide id="3" orient="horz" pos="4156">
          <p15:clr>
            <a:srgbClr val="F26B43"/>
          </p15:clr>
        </p15:guide>
        <p15:guide id="4" orient="horz" pos="414">
          <p15:clr>
            <a:srgbClr val="F26B43"/>
          </p15:clr>
        </p15:guide>
        <p15:guide id="5" orient="horz" pos="3906">
          <p15:clr>
            <a:srgbClr val="F26B43"/>
          </p15:clr>
        </p15:guide>
        <p15:guide id="6" orient="horz" pos="2228" userDrawn="1">
          <p15:clr>
            <a:srgbClr val="5ACBF0"/>
          </p15:clr>
        </p15:guide>
        <p15:guide id="7" orient="horz" pos="2092" userDrawn="1">
          <p15:clr>
            <a:srgbClr val="5ACBF0"/>
          </p15:clr>
        </p15:guide>
        <p15:guide id="8" pos="166">
          <p15:clr>
            <a:srgbClr val="F26B43"/>
          </p15:clr>
        </p15:guide>
        <p15:guide id="9" pos="7514">
          <p15:clr>
            <a:srgbClr val="F26B43"/>
          </p15:clr>
        </p15:guide>
        <p15:guide id="10" pos="3908" userDrawn="1">
          <p15:clr>
            <a:srgbClr val="5ACBF0"/>
          </p15:clr>
        </p15:guide>
        <p15:guide id="11" pos="2661" userDrawn="1">
          <p15:clr>
            <a:srgbClr val="5ACBF0"/>
          </p15:clr>
        </p15:guide>
        <p15:guide id="12" pos="2525" userDrawn="1">
          <p15:clr>
            <a:srgbClr val="5ACBF0"/>
          </p15:clr>
        </p15:guide>
        <p15:guide id="13" pos="1413" userDrawn="1">
          <p15:clr>
            <a:srgbClr val="5ACBF0"/>
          </p15:clr>
        </p15:guide>
        <p15:guide id="14" pos="1277" userDrawn="1">
          <p15:clr>
            <a:srgbClr val="5ACBF0"/>
          </p15:clr>
        </p15:guide>
        <p15:guide id="15" pos="5019" userDrawn="1">
          <p15:clr>
            <a:srgbClr val="5ACBF0"/>
          </p15:clr>
        </p15:guide>
        <p15:guide id="16" pos="5155" userDrawn="1">
          <p15:clr>
            <a:srgbClr val="5ACBF0"/>
          </p15:clr>
        </p15:guide>
        <p15:guide id="17" pos="6267" userDrawn="1">
          <p15:clr>
            <a:srgbClr val="5ACBF0"/>
          </p15:clr>
        </p15:guide>
        <p15:guide id="18" pos="6403" userDrawn="1">
          <p15:clr>
            <a:srgbClr val="5ACBF0"/>
          </p15:clr>
        </p15:guide>
        <p15:guide id="19" orient="horz" pos="1548" userDrawn="1">
          <p15:clr>
            <a:srgbClr val="A4A3A4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628D70-9280-9A5C-27C5-9FD83D07C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11664950" cy="76067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8242C2-6D87-B15E-331E-85235D63F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3525" y="2457450"/>
            <a:ext cx="11664950" cy="37433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92CCF3-271E-C1CE-469F-8BB3C370BB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072E8A16-2E4B-6A42-A59B-F33E2747F219}" type="datetime1">
              <a:rPr lang="sv-SE" noProof="0" smtClean="0"/>
              <a:t>2024-02-23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DFDA9-5343-F962-42AA-F326D8EB7C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3525" y="6381750"/>
            <a:ext cx="3114254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64655D-1A07-7A6A-9E52-3166C88789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9483" y="6381750"/>
            <a:ext cx="408992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hidden="1">
            <a:extLst>
              <a:ext uri="{FF2B5EF4-FFF2-40B4-BE49-F238E27FC236}">
                <a16:creationId xmlns:a16="http://schemas.microsoft.com/office/drawing/2014/main" id="{F572B714-9476-4DB6-CF4A-4611714F6419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0" y="-26571"/>
            <a:ext cx="12192000" cy="6884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547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17" r:id="rId3"/>
    <p:sldLayoutId id="2147483721" r:id="rId4"/>
    <p:sldLayoutId id="2147483720" r:id="rId5"/>
    <p:sldLayoutId id="2147483722" r:id="rId6"/>
    <p:sldLayoutId id="2147483725" r:id="rId7"/>
    <p:sldLayoutId id="2147483723" r:id="rId8"/>
    <p:sldLayoutId id="2147483741" r:id="rId9"/>
    <p:sldLayoutId id="2147483724" r:id="rId10"/>
    <p:sldLayoutId id="2147483726" r:id="rId11"/>
    <p:sldLayoutId id="2147483742" r:id="rId12"/>
    <p:sldLayoutId id="2147483727" r:id="rId13"/>
    <p:sldLayoutId id="2147483728" r:id="rId14"/>
    <p:sldLayoutId id="2147483729" r:id="rId15"/>
    <p:sldLayoutId id="2147483749" r:id="rId16"/>
    <p:sldLayoutId id="2147483750" r:id="rId17"/>
    <p:sldLayoutId id="2147483730" r:id="rId18"/>
    <p:sldLayoutId id="2147483731" r:id="rId1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>
          <a:schemeClr val="accent1"/>
        </a:buClr>
        <a:buFont typeface="Systemtypsnitt normalt"/>
        <a:buChar char="—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57188" indent="-176213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>
          <a:schemeClr val="accent1"/>
        </a:buClr>
        <a:buFont typeface="Systemtypsnitt normalt"/>
        <a:buChar char="—"/>
        <a:tabLst/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539750" indent="-182563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>
          <a:schemeClr val="accent1"/>
        </a:buClr>
        <a:buFont typeface="Systemtypsnitt normalt"/>
        <a:buChar char="—"/>
        <a:tabLst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714375" indent="-174625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>
          <a:schemeClr val="accent1"/>
        </a:buClr>
        <a:buFont typeface="Systemtypsnitt normalt"/>
        <a:buChar char="—"/>
        <a:tabLst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890588" indent="-176213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>
          <a:schemeClr val="accent1"/>
        </a:buClr>
        <a:buFont typeface="Systemtypsnitt normalt"/>
        <a:buChar char="—"/>
        <a:tabLst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4">
          <p15:clr>
            <a:srgbClr val="F26B43"/>
          </p15:clr>
        </p15:guide>
        <p15:guide id="2" pos="3772" userDrawn="1">
          <p15:clr>
            <a:srgbClr val="5ACBF0"/>
          </p15:clr>
        </p15:guide>
        <p15:guide id="3" orient="horz" pos="4156">
          <p15:clr>
            <a:srgbClr val="F26B43"/>
          </p15:clr>
        </p15:guide>
        <p15:guide id="4" orient="horz" pos="414">
          <p15:clr>
            <a:srgbClr val="F26B43"/>
          </p15:clr>
        </p15:guide>
        <p15:guide id="5" orient="horz" pos="3906">
          <p15:clr>
            <a:srgbClr val="F26B43"/>
          </p15:clr>
        </p15:guide>
        <p15:guide id="6" orient="horz" pos="2228" userDrawn="1">
          <p15:clr>
            <a:srgbClr val="5ACBF0"/>
          </p15:clr>
        </p15:guide>
        <p15:guide id="7" orient="horz" pos="2092" userDrawn="1">
          <p15:clr>
            <a:srgbClr val="5ACBF0"/>
          </p15:clr>
        </p15:guide>
        <p15:guide id="8" pos="166">
          <p15:clr>
            <a:srgbClr val="F26B43"/>
          </p15:clr>
        </p15:guide>
        <p15:guide id="9" pos="7514">
          <p15:clr>
            <a:srgbClr val="F26B43"/>
          </p15:clr>
        </p15:guide>
        <p15:guide id="10" pos="3908" userDrawn="1">
          <p15:clr>
            <a:srgbClr val="5ACBF0"/>
          </p15:clr>
        </p15:guide>
        <p15:guide id="11" pos="2661" userDrawn="1">
          <p15:clr>
            <a:srgbClr val="5ACBF0"/>
          </p15:clr>
        </p15:guide>
        <p15:guide id="12" pos="2525" userDrawn="1">
          <p15:clr>
            <a:srgbClr val="5ACBF0"/>
          </p15:clr>
        </p15:guide>
        <p15:guide id="13" pos="1413" userDrawn="1">
          <p15:clr>
            <a:srgbClr val="5ACBF0"/>
          </p15:clr>
        </p15:guide>
        <p15:guide id="14" pos="1277" userDrawn="1">
          <p15:clr>
            <a:srgbClr val="5ACBF0"/>
          </p15:clr>
        </p15:guide>
        <p15:guide id="15" pos="5019" userDrawn="1">
          <p15:clr>
            <a:srgbClr val="5ACBF0"/>
          </p15:clr>
        </p15:guide>
        <p15:guide id="16" pos="5155" userDrawn="1">
          <p15:clr>
            <a:srgbClr val="5ACBF0"/>
          </p15:clr>
        </p15:guide>
        <p15:guide id="17" pos="6267" userDrawn="1">
          <p15:clr>
            <a:srgbClr val="5ACBF0"/>
          </p15:clr>
        </p15:guide>
        <p15:guide id="18" pos="6403" userDrawn="1">
          <p15:clr>
            <a:srgbClr val="5ACBF0"/>
          </p15:clr>
        </p15:guide>
        <p15:guide id="19" orient="horz" pos="1548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6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6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Several metal parts with holes&#10;&#10;Description automatically generated">
            <a:extLst>
              <a:ext uri="{FF2B5EF4-FFF2-40B4-BE49-F238E27FC236}">
                <a16:creationId xmlns:a16="http://schemas.microsoft.com/office/drawing/2014/main" id="{DE1DC392-3BD7-D299-10EC-A7F562079C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1EF3AC8F-7AF6-F5D7-D29E-A06F96DC1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MP3501 Duratomic Steel Milling Grade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B24CE2-435B-CCF6-46A2-77CCAAB3A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15056-EB15-7F40-901E-5549B34D5F83}" type="datetime1">
              <a:rPr lang="sv-SE" smtClean="0"/>
              <a:t>2024-02-23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96CF14-9006-B488-4D08-CC9818689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A2BC397-3F72-5C54-C55D-FE15B1F21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2656-7156-804C-A57B-63BAB0C6A176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9737E26-4727-B663-D10B-825BE1F500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v-SE" dirty="0"/>
              <a:t>SN2024.1 Completing the MP Grade Family</a:t>
            </a:r>
          </a:p>
        </p:txBody>
      </p:sp>
    </p:spTree>
    <p:extLst>
      <p:ext uri="{BB962C8B-B14F-4D97-AF65-F5344CB8AC3E}">
        <p14:creationId xmlns:p14="http://schemas.microsoft.com/office/powerpoint/2010/main" val="18342835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DA71B564-293E-F5A0-F0CA-2DECC65B4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Brief Overview of the Duratomic Family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8B3F5E-28AE-D0E5-DC8A-A717B549B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2B4420D-7C0D-67EF-4F1D-B9CEF07DA7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SN2024.1 MP3501 Product Introduction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191E608-589E-ECA1-F410-00D927BE0E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3525" y="4092813"/>
            <a:ext cx="5724525" cy="2107962"/>
          </a:xfrm>
        </p:spPr>
        <p:txBody>
          <a:bodyPr/>
          <a:lstStyle/>
          <a:p>
            <a:r>
              <a:rPr lang="sv-SE" sz="1800" dirty="0"/>
              <a:t>2007 Release of the original Seco Duratomic</a:t>
            </a:r>
            <a:br>
              <a:rPr lang="sv-SE" sz="1800" dirty="0"/>
            </a:br>
            <a:r>
              <a:rPr lang="sv-SE" sz="1800" dirty="0"/>
              <a:t>MP1500 &amp; MP2500</a:t>
            </a:r>
          </a:p>
          <a:p>
            <a:r>
              <a:rPr lang="sv-SE" sz="1800" dirty="0"/>
              <a:t>2019 Release the new Seco Duratomic</a:t>
            </a:r>
            <a:br>
              <a:rPr lang="sv-SE" sz="1800" dirty="0"/>
            </a:br>
            <a:r>
              <a:rPr lang="sv-SE" sz="1800" dirty="0"/>
              <a:t>MP1501 &amp; MP2501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51D3D5-DCC7-4057-B342-4C7B3C47192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14159" y="4092813"/>
            <a:ext cx="5724525" cy="2107962"/>
          </a:xfrm>
        </p:spPr>
        <p:txBody>
          <a:bodyPr/>
          <a:lstStyle/>
          <a:p>
            <a:r>
              <a:rPr lang="sv-SE" sz="2400" dirty="0"/>
              <a:t>2024 Launch of the new MP3501</a:t>
            </a:r>
          </a:p>
          <a:p>
            <a:endParaRPr lang="en-US" sz="2400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D99A91-710B-3245-2207-7B0D1B59B3A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703525-D7B6-3F49-8536-9D0C977FCE40}" type="datetime1">
              <a:rPr lang="sv-SE" smtClean="0"/>
              <a:t>2024-02-23</a:t>
            </a:fld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E08CDB1-9467-2281-40C8-09132F7F6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2656-7156-804C-A57B-63BAB0C6A176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1" name="Picture 10" descr="A group of metal objects&#10;&#10;Description automatically generated with medium confidence">
            <a:extLst>
              <a:ext uri="{FF2B5EF4-FFF2-40B4-BE49-F238E27FC236}">
                <a16:creationId xmlns:a16="http://schemas.microsoft.com/office/drawing/2014/main" id="{C7A7F101-5E2E-D9EC-9E5D-6A04418DFED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3" b="89810" l="10000" r="90000">
                        <a14:foregroundMark x1="14700" y1="52607" x2="17150" y2="63507"/>
                        <a14:foregroundMark x1="11250" y1="37441" x2="13800" y2="48578"/>
                        <a14:foregroundMark x1="13500" y1="51896" x2="10100" y2="40995"/>
                        <a14:foregroundMark x1="14300" y1="54502" x2="13700" y2="52370"/>
                        <a14:foregroundMark x1="17150" y1="63507" x2="14400" y2="54739"/>
                        <a14:foregroundMark x1="10100" y1="40995" x2="10100" y2="38863"/>
                        <a14:foregroundMark x1="28800" y1="27725" x2="30700" y2="66825"/>
                        <a14:foregroundMark x1="30700" y1="66825" x2="25600" y2="32464"/>
                        <a14:foregroundMark x1="25600" y1="32464" x2="26600" y2="29384"/>
                        <a14:foregroundMark x1="39250" y1="25355" x2="41550" y2="68009"/>
                        <a14:foregroundMark x1="41550" y1="68009" x2="37950" y2="33175"/>
                        <a14:foregroundMark x1="37950" y1="33175" x2="39250" y2="28673"/>
                        <a14:foregroundMark x1="39900" y1="75829" x2="43100" y2="68483"/>
                        <a14:foregroundMark x1="40950" y1="80569" x2="42800" y2="72512"/>
                        <a14:foregroundMark x1="43450" y1="22986" x2="43800" y2="35071"/>
                        <a14:foregroundMark x1="43600" y1="22986" x2="44150" y2="35071"/>
                        <a14:foregroundMark x1="43800" y1="22986" x2="44450" y2="27725"/>
                        <a14:foregroundMark x1="35350" y1="19905" x2="44150" y2="35308"/>
                        <a14:foregroundMark x1="44150" y1="35308" x2="44150" y2="78673"/>
                        <a14:foregroundMark x1="44150" y1="78673" x2="35850" y2="47867"/>
                        <a14:foregroundMark x1="35850" y1="47867" x2="36400" y2="24645"/>
                        <a14:foregroundMark x1="36550" y1="24645" x2="38400" y2="23697"/>
                        <a14:foregroundMark x1="42300" y1="25355" x2="44950" y2="21327"/>
                        <a14:foregroundMark x1="41600" y1="18246" x2="43800" y2="46209"/>
                        <a14:foregroundMark x1="28600" y1="81280" x2="32650" y2="84597"/>
                        <a14:foregroundMark x1="48850" y1="45261" x2="58150" y2="58057"/>
                        <a14:foregroundMark x1="58150" y1="58057" x2="49550" y2="67536"/>
                        <a14:foregroundMark x1="49550" y1="67536" x2="49000" y2="44550"/>
                        <a14:foregroundMark x1="86100" y1="32701" x2="87800" y2="25355"/>
                        <a14:foregroundMark x1="82200" y1="37441" x2="83750" y2="65403"/>
                        <a14:foregroundMark x1="82400" y1="53318" x2="82900" y2="56635"/>
                        <a14:foregroundMark x1="86600" y1="54976" x2="88100" y2="44550"/>
                        <a14:foregroundMark x1="70100" y1="65403" x2="71750" y2="40521"/>
                        <a14:foregroundMark x1="72100" y1="86967" x2="63750" y2="62559"/>
                        <a14:foregroundMark x1="63750" y1="62559" x2="65350" y2="19905"/>
                        <a14:foregroundMark x1="65350" y1="19905" x2="74550" y2="14455"/>
                        <a14:foregroundMark x1="74550" y1="14455" x2="77850" y2="37441"/>
                        <a14:backgroundMark x1="14800" y1="52607" x2="14800" y2="52607"/>
                        <a14:backgroundMark x1="15800" y1="50948" x2="16000" y2="51659"/>
                        <a14:backgroundMark x1="14650" y1="51659" x2="14800" y2="49289"/>
                        <a14:backgroundMark x1="13950" y1="47867" x2="14950" y2="51659"/>
                        <a14:backgroundMark x1="13800" y1="49289" x2="14650" y2="478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40050" y="1944687"/>
            <a:ext cx="6096000" cy="128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551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DD8ED1F-7CCC-4607-4A6D-35197BBEF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/>
          <a:lstStyle/>
          <a:p>
            <a:r>
              <a:rPr lang="sv-SE" dirty="0"/>
              <a:t>MP3501 Customer Benefits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5CB8AC-E50E-91FC-574C-67E8C892A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3525" y="6381750"/>
            <a:ext cx="3114254" cy="237543"/>
          </a:xfrm>
        </p:spPr>
        <p:txBody>
          <a:bodyPr/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8E039E0-652F-E173-FDE9-D4135B00D5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5724525" cy="2879725"/>
          </a:xfrm>
        </p:spPr>
        <p:txBody>
          <a:bodyPr/>
          <a:lstStyle/>
          <a:p>
            <a:r>
              <a:rPr lang="sv-SE" dirty="0"/>
              <a:t>Replacement for T350M </a:t>
            </a:r>
          </a:p>
          <a:p>
            <a:r>
              <a:rPr lang="sv-SE" dirty="0"/>
              <a:t>Complete MP Grade Family</a:t>
            </a:r>
          </a:p>
          <a:p>
            <a:r>
              <a:rPr lang="sv-SE" dirty="0"/>
              <a:t>Easily identify used edges</a:t>
            </a:r>
          </a:p>
          <a:p>
            <a:r>
              <a:rPr lang="sv-SE" dirty="0"/>
              <a:t>Tough and reliable </a:t>
            </a:r>
          </a:p>
          <a:p>
            <a:r>
              <a:rPr lang="sv-SE" dirty="0"/>
              <a:t>Reduce inventory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5D167080-C9BD-3D4E-8474-FC09094969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SN2024.1 MP3501 Product Introduction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007F98A-5464-9877-B3EC-35616A32E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</p:spPr>
        <p:txBody>
          <a:bodyPr/>
          <a:lstStyle/>
          <a:p>
            <a:fld id="{CB815056-EB15-7F40-901E-5549B34D5F83}" type="datetime1">
              <a:rPr lang="sv-SE" smtClean="0"/>
              <a:pPr/>
              <a:t>2024-02-23</a:t>
            </a:fld>
            <a:endParaRPr lang="en-US"/>
          </a:p>
        </p:txBody>
      </p:sp>
      <p:pic>
        <p:nvPicPr>
          <p:cNvPr id="30" name="Picture Placeholder 10" descr="A group of metal objects with numbers&#10;&#10;Description automatically generated">
            <a:extLst>
              <a:ext uri="{FF2B5EF4-FFF2-40B4-BE49-F238E27FC236}">
                <a16:creationId xmlns:a16="http://schemas.microsoft.com/office/drawing/2014/main" id="{7FFD66F8-BDEA-B9E9-6A35-1C57F6A339B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7080" b="-76569"/>
          <a:stretch/>
        </p:blipFill>
        <p:spPr>
          <a:xfrm>
            <a:off x="8183563" y="0"/>
            <a:ext cx="4008437" cy="6858000"/>
          </a:xfrm>
          <a:solidFill>
            <a:schemeClr val="bg1"/>
          </a:solidFill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A998429-244B-65EB-5390-036CB3508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9483" y="6381750"/>
            <a:ext cx="408992" cy="237543"/>
          </a:xfrm>
        </p:spPr>
        <p:txBody>
          <a:bodyPr/>
          <a:lstStyle/>
          <a:p>
            <a:fld id="{84EE2656-7156-804C-A57B-63BAB0C6A176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55719C86-C3DD-69F6-DEC9-FB5EB0CE0E8F}"/>
              </a:ext>
            </a:extLst>
          </p:cNvPr>
          <p:cNvSpPr txBox="1">
            <a:spLocks/>
          </p:cNvSpPr>
          <p:nvPr/>
        </p:nvSpPr>
        <p:spPr>
          <a:xfrm>
            <a:off x="642066" y="503119"/>
            <a:ext cx="5556021" cy="2744102"/>
          </a:xfrm>
          <a:prstGeom prst="rect">
            <a:avLst/>
          </a:prstGeom>
        </p:spPr>
        <p:txBody>
          <a:bodyPr/>
          <a:lstStyle>
            <a:lvl1pPr marL="268288" indent="-2682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Systemtypsnitt normalt"/>
              <a:buChar char="—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9750" indent="-2667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Systemtypsnitt normalt"/>
              <a:buChar char="—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7238" indent="-21748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Systemtypsnitt normalt"/>
              <a:buChar char="—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1075" indent="-22383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Systemtypsnitt normalt"/>
              <a:buChar char="—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06500" indent="-225425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Systemtypsnitt normalt"/>
              <a:buChar char="—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2B019DE-031D-56C6-03F0-4579132B689C}"/>
              </a:ext>
            </a:extLst>
          </p:cNvPr>
          <p:cNvGrpSpPr/>
          <p:nvPr/>
        </p:nvGrpSpPr>
        <p:grpSpPr>
          <a:xfrm>
            <a:off x="4885961" y="3247221"/>
            <a:ext cx="4225603" cy="1927666"/>
            <a:chOff x="5936225" y="2788938"/>
            <a:chExt cx="4934011" cy="225083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A34A6E9-1601-DE7B-6385-A9D7C2E9F1F9}"/>
                </a:ext>
              </a:extLst>
            </p:cNvPr>
            <p:cNvSpPr/>
            <p:nvPr/>
          </p:nvSpPr>
          <p:spPr>
            <a:xfrm>
              <a:off x="9744010" y="2788938"/>
              <a:ext cx="227948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  <a:latin typeface="Times New Roman" panose="02020603050405020304" pitchFamily="18" charset="0"/>
                </a:rPr>
                <a:t> </a:t>
              </a:r>
              <a:endParaRPr lang="sv-SE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CA42B4D-B842-C386-3C7A-C9877BCA9C36}"/>
                </a:ext>
              </a:extLst>
            </p:cNvPr>
            <p:cNvSpPr/>
            <p:nvPr/>
          </p:nvSpPr>
          <p:spPr>
            <a:xfrm>
              <a:off x="9744010" y="2871488"/>
              <a:ext cx="227948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  <a:latin typeface="Times New Roman" panose="02020603050405020304" pitchFamily="18" charset="0"/>
                </a:rPr>
                <a:t> </a:t>
              </a:r>
              <a:endParaRPr lang="sv-SE"/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06D79B18-7B44-D3C9-3CDA-D2CE3F5541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36225" y="2871488"/>
              <a:ext cx="3270138" cy="2168283"/>
            </a:xfrm>
            <a:prstGeom prst="rect">
              <a:avLst/>
            </a:prstGeom>
          </p:spPr>
        </p:pic>
        <p:sp>
          <p:nvSpPr>
            <p:cNvPr id="20" name="Text Box 90">
              <a:extLst>
                <a:ext uri="{FF2B5EF4-FFF2-40B4-BE49-F238E27FC236}">
                  <a16:creationId xmlns:a16="http://schemas.microsoft.com/office/drawing/2014/main" id="{D3900E5E-0018-DAFE-621E-2FA6E5CC19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37684" y="3301423"/>
              <a:ext cx="1432550" cy="32343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r>
                <a:rPr lang="el-GR" altLang="sv-SE" sz="1200">
                  <a:cs typeface="Arial" charset="0"/>
                </a:rPr>
                <a:t>α</a:t>
              </a:r>
              <a:r>
                <a:rPr lang="sv-SE" altLang="sv-SE" sz="1200">
                  <a:cs typeface="Arial" charset="0"/>
                </a:rPr>
                <a:t>-Al</a:t>
              </a:r>
              <a:r>
                <a:rPr lang="sv-SE" altLang="sv-SE" sz="1200" baseline="-25000">
                  <a:cs typeface="Arial" charset="0"/>
                </a:rPr>
                <a:t>2</a:t>
              </a:r>
              <a:r>
                <a:rPr lang="sv-SE" altLang="sv-SE" sz="1200">
                  <a:cs typeface="Arial" charset="0"/>
                </a:rPr>
                <a:t>O</a:t>
              </a:r>
              <a:r>
                <a:rPr lang="sv-SE" altLang="sv-SE" sz="1200" baseline="-25000">
                  <a:cs typeface="Arial" charset="0"/>
                </a:rPr>
                <a:t>3</a:t>
              </a:r>
            </a:p>
          </p:txBody>
        </p:sp>
        <p:sp>
          <p:nvSpPr>
            <p:cNvPr id="21" name="Text Box 91">
              <a:extLst>
                <a:ext uri="{FF2B5EF4-FFF2-40B4-BE49-F238E27FC236}">
                  <a16:creationId xmlns:a16="http://schemas.microsoft.com/office/drawing/2014/main" id="{611C9EB5-BA78-FE8E-40E7-CD41B3A25E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37684" y="4336774"/>
              <a:ext cx="1432550" cy="32343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r>
                <a:rPr lang="sv-SE" altLang="sv-SE" sz="1200" dirty="0">
                  <a:cs typeface="Arial" charset="0"/>
                </a:rPr>
                <a:t>Ti(C,N) </a:t>
              </a:r>
            </a:p>
          </p:txBody>
        </p:sp>
        <p:sp>
          <p:nvSpPr>
            <p:cNvPr id="22" name="Text Box 90">
              <a:extLst>
                <a:ext uri="{FF2B5EF4-FFF2-40B4-BE49-F238E27FC236}">
                  <a16:creationId xmlns:a16="http://schemas.microsoft.com/office/drawing/2014/main" id="{2075726E-4042-303C-FBBE-0222472DFA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37687" y="3759683"/>
              <a:ext cx="1432549" cy="32343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sv-SE" sz="1200" dirty="0">
                  <a:cs typeface="Arial" charset="0"/>
                </a:rPr>
                <a:t>Bonding layer</a:t>
              </a:r>
              <a:endParaRPr lang="en-US" altLang="sv-SE" sz="1200" baseline="-25000" dirty="0">
                <a:cs typeface="Arial" charset="0"/>
              </a:endParaRPr>
            </a:p>
          </p:txBody>
        </p:sp>
        <p:sp>
          <p:nvSpPr>
            <p:cNvPr id="23" name="Right Brace 22">
              <a:extLst>
                <a:ext uri="{FF2B5EF4-FFF2-40B4-BE49-F238E27FC236}">
                  <a16:creationId xmlns:a16="http://schemas.microsoft.com/office/drawing/2014/main" id="{63E8DE04-7651-C49E-0DE6-9DE3476660B9}"/>
                </a:ext>
              </a:extLst>
            </p:cNvPr>
            <p:cNvSpPr/>
            <p:nvPr/>
          </p:nvSpPr>
          <p:spPr>
            <a:xfrm>
              <a:off x="9206363" y="3085029"/>
              <a:ext cx="144000" cy="709789"/>
            </a:xfrm>
            <a:prstGeom prst="rightBrac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ight Brace 23">
              <a:extLst>
                <a:ext uri="{FF2B5EF4-FFF2-40B4-BE49-F238E27FC236}">
                  <a16:creationId xmlns:a16="http://schemas.microsoft.com/office/drawing/2014/main" id="{4BEBCCFE-15F0-9A93-0653-343CA953F335}"/>
                </a:ext>
              </a:extLst>
            </p:cNvPr>
            <p:cNvSpPr/>
            <p:nvPr/>
          </p:nvSpPr>
          <p:spPr>
            <a:xfrm>
              <a:off x="9206742" y="3794819"/>
              <a:ext cx="144000" cy="206728"/>
            </a:xfrm>
            <a:prstGeom prst="rightBrac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ight Brace 24">
              <a:extLst>
                <a:ext uri="{FF2B5EF4-FFF2-40B4-BE49-F238E27FC236}">
                  <a16:creationId xmlns:a16="http://schemas.microsoft.com/office/drawing/2014/main" id="{B69504DD-081C-8DBC-1D92-011D31A93F5E}"/>
                </a:ext>
              </a:extLst>
            </p:cNvPr>
            <p:cNvSpPr/>
            <p:nvPr/>
          </p:nvSpPr>
          <p:spPr>
            <a:xfrm>
              <a:off x="9206742" y="4001547"/>
              <a:ext cx="144000" cy="947454"/>
            </a:xfrm>
            <a:prstGeom prst="rightBrac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043326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283F501D-A3B7-3F18-8453-F70B38935A01}"/>
              </a:ext>
            </a:extLst>
          </p:cNvPr>
          <p:cNvGrpSpPr/>
          <p:nvPr/>
        </p:nvGrpSpPr>
        <p:grpSpPr>
          <a:xfrm>
            <a:off x="1938024" y="3841180"/>
            <a:ext cx="1472235" cy="654327"/>
            <a:chOff x="1937867" y="3839772"/>
            <a:chExt cx="1472235" cy="654327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D5A1CDD-A2FE-31EA-7C39-CBF84EF658A7}"/>
                </a:ext>
              </a:extLst>
            </p:cNvPr>
            <p:cNvSpPr>
              <a:spLocks/>
            </p:cNvSpPr>
            <p:nvPr/>
          </p:nvSpPr>
          <p:spPr>
            <a:xfrm>
              <a:off x="1937867" y="3839772"/>
              <a:ext cx="1472235" cy="654327"/>
            </a:xfrm>
            <a:prstGeom prst="ellipse">
              <a:avLst/>
            </a:prstGeom>
            <a:pattFill prst="dkUpDiag">
              <a:fgClr>
                <a:srgbClr val="4472C4">
                  <a:lumMod val="20000"/>
                  <a:lumOff val="80000"/>
                </a:srgbClr>
              </a:fgClr>
              <a:bgClr>
                <a:sysClr val="window" lastClr="FFFFFF"/>
              </a:bgClr>
            </a:pattFill>
            <a:ln w="25400" cap="flat" cmpd="sng" algn="ctr">
              <a:solidFill>
                <a:srgbClr val="4F81BD">
                  <a:lumMod val="40000"/>
                  <a:lumOff val="6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0AD7DCC-2511-6E2D-CE61-1E9536551C86}"/>
                </a:ext>
              </a:extLst>
            </p:cNvPr>
            <p:cNvSpPr txBox="1">
              <a:spLocks/>
            </p:cNvSpPr>
            <p:nvPr/>
          </p:nvSpPr>
          <p:spPr>
            <a:xfrm>
              <a:off x="2334306" y="4041069"/>
              <a:ext cx="67425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/>
              <a:r>
                <a:rPr lang="sv-SE" sz="1100" b="1" dirty="0">
                  <a:solidFill>
                    <a:srgbClr val="82AAD7"/>
                  </a:solidFill>
                  <a:latin typeface="Calibri" panose="020F0502020204030204"/>
                </a:rPr>
                <a:t>MP2500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CA7C80A-0E6C-0EA7-31B8-44B21D4C9445}"/>
              </a:ext>
            </a:extLst>
          </p:cNvPr>
          <p:cNvGrpSpPr/>
          <p:nvPr/>
        </p:nvGrpSpPr>
        <p:grpSpPr>
          <a:xfrm>
            <a:off x="3158651" y="4220886"/>
            <a:ext cx="1549204" cy="813228"/>
            <a:chOff x="3157206" y="4220933"/>
            <a:chExt cx="1549204" cy="813228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44F5B14E-BC00-D39D-23BF-C9677AE45417}"/>
                </a:ext>
              </a:extLst>
            </p:cNvPr>
            <p:cNvSpPr>
              <a:spLocks/>
            </p:cNvSpPr>
            <p:nvPr/>
          </p:nvSpPr>
          <p:spPr>
            <a:xfrm>
              <a:off x="3157206" y="4220933"/>
              <a:ext cx="1549204" cy="813228"/>
            </a:xfrm>
            <a:prstGeom prst="ellipse">
              <a:avLst/>
            </a:prstGeom>
            <a:pattFill prst="dkUpDiag">
              <a:fgClr>
                <a:srgbClr val="4472C4">
                  <a:lumMod val="20000"/>
                  <a:lumOff val="80000"/>
                </a:srgbClr>
              </a:fgClr>
              <a:bgClr>
                <a:sysClr val="window" lastClr="FFFFFF"/>
              </a:bgClr>
            </a:pattFill>
            <a:ln w="25400" cap="flat" cmpd="sng" algn="ctr">
              <a:solidFill>
                <a:srgbClr val="4F81BD">
                  <a:lumMod val="40000"/>
                  <a:lumOff val="6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D42B153-0807-20C8-8620-058899A244C0}"/>
                </a:ext>
              </a:extLst>
            </p:cNvPr>
            <p:cNvSpPr txBox="1">
              <a:spLocks/>
            </p:cNvSpPr>
            <p:nvPr/>
          </p:nvSpPr>
          <p:spPr>
            <a:xfrm>
              <a:off x="3622043" y="4401297"/>
              <a:ext cx="61952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/>
              <a:r>
                <a:rPr lang="sv-SE" sz="1100" b="1" dirty="0">
                  <a:solidFill>
                    <a:srgbClr val="82AAD7"/>
                  </a:solidFill>
                  <a:latin typeface="Calibri" panose="020F0502020204030204"/>
                </a:rPr>
                <a:t>T350M</a:t>
              </a:r>
            </a:p>
          </p:txBody>
        </p:sp>
      </p:grpSp>
      <p:sp>
        <p:nvSpPr>
          <p:cNvPr id="9" name="Title 8">
            <a:extLst>
              <a:ext uri="{FF2B5EF4-FFF2-40B4-BE49-F238E27FC236}">
                <a16:creationId xmlns:a16="http://schemas.microsoft.com/office/drawing/2014/main" id="{B4782455-55EC-F735-4886-0983B0854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MP Family Application Range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589750-6BED-9B3C-2089-09C6945B1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3D67B4E-5C51-3FE4-3C26-2C884E00E4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SN2024.1 MP3501 Benefits 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D4A1A5-C33C-FCC5-CE18-F5BEF214C1C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77CA2D7-4F0B-6141-95FB-2DF40699D84E}" type="datetime1">
              <a:rPr lang="sv-SE" smtClean="0"/>
              <a:pPr/>
              <a:t>2024-02-23</a:t>
            </a:fld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0D87225-F24D-359F-DCF4-24BAC9A48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2656-7156-804C-A57B-63BAB0C6A176}" type="slidenum">
              <a:rPr lang="en-US" smtClean="0"/>
              <a:pPr/>
              <a:t>4</a:t>
            </a:fld>
            <a:endParaRPr lang="en-US"/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A9B15017-1E99-C1D7-CD78-2809FD92930D}"/>
              </a:ext>
            </a:extLst>
          </p:cNvPr>
          <p:cNvCxnSpPr/>
          <p:nvPr/>
        </p:nvCxnSpPr>
        <p:spPr>
          <a:xfrm flipV="1">
            <a:off x="571420" y="3049076"/>
            <a:ext cx="0" cy="2617308"/>
          </a:xfrm>
          <a:prstGeom prst="straightConnector1">
            <a:avLst/>
          </a:prstGeom>
          <a:noFill/>
          <a:ln w="19050" cap="flat" cmpd="sng" algn="ctr">
            <a:solidFill>
              <a:srgbClr val="0064AA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6690146-7041-292C-C10A-869F4C8CA589}"/>
              </a:ext>
            </a:extLst>
          </p:cNvPr>
          <p:cNvCxnSpPr>
            <a:cxnSpLocks/>
          </p:cNvCxnSpPr>
          <p:nvPr/>
        </p:nvCxnSpPr>
        <p:spPr>
          <a:xfrm>
            <a:off x="571420" y="5667714"/>
            <a:ext cx="5999490" cy="0"/>
          </a:xfrm>
          <a:prstGeom prst="straightConnector1">
            <a:avLst/>
          </a:prstGeom>
          <a:noFill/>
          <a:ln w="19050" cap="flat" cmpd="sng" algn="ctr">
            <a:solidFill>
              <a:srgbClr val="0064AA"/>
            </a:solidFill>
            <a:prstDash val="solid"/>
            <a:miter lim="800000"/>
            <a:tailEnd type="triangle"/>
          </a:ln>
          <a:effectLst/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70CACB16-DF4C-4852-9561-2D89D2B180FE}"/>
              </a:ext>
            </a:extLst>
          </p:cNvPr>
          <p:cNvSpPr txBox="1"/>
          <p:nvPr/>
        </p:nvSpPr>
        <p:spPr>
          <a:xfrm rot="16200000">
            <a:off x="-962463" y="4199336"/>
            <a:ext cx="26588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1400" b="1">
                <a:solidFill>
                  <a:prstClr val="black"/>
                </a:solidFill>
                <a:latin typeface="Calibri" panose="020F0502020204030204"/>
              </a:rPr>
              <a:t>Thermal resistance – v</a:t>
            </a:r>
            <a:r>
              <a:rPr lang="en-US" sz="1400" b="1" baseline="-25000">
                <a:solidFill>
                  <a:prstClr val="black"/>
                </a:solidFill>
                <a:latin typeface="Calibri" panose="020F0502020204030204"/>
              </a:rPr>
              <a:t>c</a:t>
            </a:r>
            <a:r>
              <a:rPr lang="en-US" sz="1400" b="1">
                <a:solidFill>
                  <a:prstClr val="black"/>
                </a:solidFill>
                <a:latin typeface="Calibri" panose="020F0502020204030204"/>
              </a:rPr>
              <a:t> capability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B4FD12-1DDA-6427-825E-75109E2A1654}"/>
              </a:ext>
            </a:extLst>
          </p:cNvPr>
          <p:cNvSpPr txBox="1"/>
          <p:nvPr/>
        </p:nvSpPr>
        <p:spPr>
          <a:xfrm>
            <a:off x="3571166" y="5677606"/>
            <a:ext cx="2913105" cy="30777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defTabSz="685800"/>
            <a:r>
              <a:rPr lang="en-US" sz="1400" b="1" dirty="0">
                <a:solidFill>
                  <a:prstClr val="black"/>
                </a:solidFill>
                <a:latin typeface="Calibri" panose="020F0502020204030204"/>
              </a:rPr>
              <a:t>Toughness – </a:t>
            </a:r>
            <a:r>
              <a:rPr lang="en-US" sz="1400" b="1" dirty="0" err="1">
                <a:solidFill>
                  <a:prstClr val="black"/>
                </a:solidFill>
                <a:latin typeface="Calibri" panose="020F0502020204030204"/>
              </a:rPr>
              <a:t>f</a:t>
            </a:r>
            <a:r>
              <a:rPr lang="en-US" sz="1400" b="1" baseline="-25000" dirty="0" err="1">
                <a:solidFill>
                  <a:prstClr val="black"/>
                </a:solidFill>
                <a:latin typeface="Calibri" panose="020F0502020204030204"/>
              </a:rPr>
              <a:t>z</a:t>
            </a:r>
            <a:r>
              <a:rPr lang="en-US" sz="1400" b="1" dirty="0">
                <a:solidFill>
                  <a:prstClr val="black"/>
                </a:solidFill>
                <a:latin typeface="Calibri" panose="020F0502020204030204"/>
              </a:rPr>
              <a:t> capability – vibrations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A1E4212-04F5-C7C5-E3BD-3A3E0516B36E}"/>
              </a:ext>
            </a:extLst>
          </p:cNvPr>
          <p:cNvGrpSpPr/>
          <p:nvPr/>
        </p:nvGrpSpPr>
        <p:grpSpPr>
          <a:xfrm>
            <a:off x="763446" y="3588165"/>
            <a:ext cx="1308654" cy="654327"/>
            <a:chOff x="762786" y="3587389"/>
            <a:chExt cx="1308654" cy="654327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D18DC1D-A1C6-8BCB-4C7B-1EF80A2B04E2}"/>
                </a:ext>
              </a:extLst>
            </p:cNvPr>
            <p:cNvSpPr>
              <a:spLocks/>
            </p:cNvSpPr>
            <p:nvPr/>
          </p:nvSpPr>
          <p:spPr>
            <a:xfrm>
              <a:off x="762786" y="3587389"/>
              <a:ext cx="1308654" cy="654327"/>
            </a:xfrm>
            <a:prstGeom prst="ellipse">
              <a:avLst/>
            </a:prstGeom>
            <a:pattFill prst="dkUpDiag">
              <a:fgClr>
                <a:srgbClr val="4472C4">
                  <a:lumMod val="20000"/>
                  <a:lumOff val="80000"/>
                </a:srgbClr>
              </a:fgClr>
              <a:bgClr>
                <a:sysClr val="window" lastClr="FFFFFF"/>
              </a:bgClr>
            </a:pattFill>
            <a:ln w="25400" cap="flat" cmpd="sng" algn="ctr">
              <a:solidFill>
                <a:srgbClr val="4F81BD">
                  <a:lumMod val="40000"/>
                  <a:lumOff val="6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F0FCFE1-BBFA-E7D2-BB1C-288E1E0EB201}"/>
                </a:ext>
              </a:extLst>
            </p:cNvPr>
            <p:cNvSpPr txBox="1">
              <a:spLocks/>
            </p:cNvSpPr>
            <p:nvPr/>
          </p:nvSpPr>
          <p:spPr>
            <a:xfrm>
              <a:off x="1000237" y="3788685"/>
              <a:ext cx="8337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/>
              <a:r>
                <a:rPr lang="sv-SE" sz="1100" b="1" dirty="0">
                  <a:solidFill>
                    <a:srgbClr val="82AAD7"/>
                  </a:solidFill>
                  <a:latin typeface="Calibri" panose="020F0502020204030204"/>
                </a:rPr>
                <a:t>MP1500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BA7BB8B-1362-9839-17CC-6DD2F66538A1}"/>
              </a:ext>
            </a:extLst>
          </p:cNvPr>
          <p:cNvGrpSpPr/>
          <p:nvPr/>
        </p:nvGrpSpPr>
        <p:grpSpPr>
          <a:xfrm>
            <a:off x="762773" y="3369510"/>
            <a:ext cx="1962981" cy="790920"/>
            <a:chOff x="762773" y="3369510"/>
            <a:chExt cx="1962981" cy="79092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C2C87E9B-A79F-F9A4-F241-C3C43E204246}"/>
                </a:ext>
              </a:extLst>
            </p:cNvPr>
            <p:cNvSpPr>
              <a:spLocks/>
            </p:cNvSpPr>
            <p:nvPr/>
          </p:nvSpPr>
          <p:spPr>
            <a:xfrm>
              <a:off x="762773" y="3405819"/>
              <a:ext cx="1962981" cy="754611"/>
            </a:xfrm>
            <a:prstGeom prst="ellipse">
              <a:avLst/>
            </a:prstGeom>
            <a:noFill/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sv-SE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73D02E7-E5B7-3EE3-7E40-0911D2AEA8BB}"/>
                </a:ext>
              </a:extLst>
            </p:cNvPr>
            <p:cNvSpPr txBox="1">
              <a:spLocks/>
            </p:cNvSpPr>
            <p:nvPr/>
          </p:nvSpPr>
          <p:spPr>
            <a:xfrm>
              <a:off x="1272082" y="3369510"/>
              <a:ext cx="680010" cy="2594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defTabSz="685800"/>
              <a:r>
                <a:rPr lang="sv-SE" sz="1100" b="1" dirty="0">
                  <a:solidFill>
                    <a:srgbClr val="0064AA"/>
                  </a:solidFill>
                  <a:latin typeface="Calibri" panose="020F0502020204030204"/>
                </a:rPr>
                <a:t>MP1501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CB21BAF-289C-1026-CDCC-AF045355271B}"/>
              </a:ext>
            </a:extLst>
          </p:cNvPr>
          <p:cNvGrpSpPr/>
          <p:nvPr/>
        </p:nvGrpSpPr>
        <p:grpSpPr>
          <a:xfrm>
            <a:off x="1910240" y="3593282"/>
            <a:ext cx="1962981" cy="904113"/>
            <a:chOff x="1910240" y="3593282"/>
            <a:chExt cx="1962981" cy="904113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43B92689-A3B2-C45F-74D1-B69A2FBFF208}"/>
                </a:ext>
              </a:extLst>
            </p:cNvPr>
            <p:cNvSpPr>
              <a:spLocks/>
            </p:cNvSpPr>
            <p:nvPr/>
          </p:nvSpPr>
          <p:spPr>
            <a:xfrm>
              <a:off x="1910240" y="3593282"/>
              <a:ext cx="1962981" cy="904113"/>
            </a:xfrm>
            <a:prstGeom prst="ellipse">
              <a:avLst/>
            </a:prstGeom>
            <a:noFill/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sv-SE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91751B2-3BA7-2292-9AAD-5165B9586343}"/>
                </a:ext>
              </a:extLst>
            </p:cNvPr>
            <p:cNvSpPr txBox="1">
              <a:spLocks/>
            </p:cNvSpPr>
            <p:nvPr/>
          </p:nvSpPr>
          <p:spPr>
            <a:xfrm>
              <a:off x="2677540" y="3628758"/>
              <a:ext cx="93880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/>
              <a:r>
                <a:rPr lang="sv-SE" sz="1100" b="1" dirty="0">
                  <a:solidFill>
                    <a:srgbClr val="4472C4">
                      <a:lumMod val="75000"/>
                    </a:srgbClr>
                  </a:solidFill>
                  <a:latin typeface="Calibri" panose="020F0502020204030204"/>
                </a:rPr>
                <a:t>MP2501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75A345B-820A-073A-68BB-AD71771E27CC}"/>
              </a:ext>
            </a:extLst>
          </p:cNvPr>
          <p:cNvGrpSpPr/>
          <p:nvPr/>
        </p:nvGrpSpPr>
        <p:grpSpPr>
          <a:xfrm>
            <a:off x="4755820" y="2892721"/>
            <a:ext cx="3251923" cy="1403034"/>
            <a:chOff x="4756643" y="2892721"/>
            <a:chExt cx="3251923" cy="140303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7C90B24-8AA7-19E2-FAC3-B56C680B3927}"/>
                </a:ext>
              </a:extLst>
            </p:cNvPr>
            <p:cNvSpPr txBox="1"/>
            <p:nvPr/>
          </p:nvSpPr>
          <p:spPr>
            <a:xfrm>
              <a:off x="4756643" y="2892721"/>
              <a:ext cx="3184975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685800"/>
              <a:r>
                <a:rPr lang="en-US" sz="1350" b="1" dirty="0">
                  <a:solidFill>
                    <a:prstClr val="black"/>
                  </a:solidFill>
                  <a:latin typeface="Calibri" panose="020F0502020204030204"/>
                </a:rPr>
                <a:t>1. Increased toughness – working window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EADAAFF-7DFC-1950-2AC2-23ACE4F43B95}"/>
                </a:ext>
              </a:extLst>
            </p:cNvPr>
            <p:cNvSpPr txBox="1"/>
            <p:nvPr/>
          </p:nvSpPr>
          <p:spPr>
            <a:xfrm>
              <a:off x="4905286" y="3164676"/>
              <a:ext cx="310328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en-US" sz="1350" dirty="0">
                  <a:solidFill>
                    <a:prstClr val="black"/>
                  </a:solidFill>
                  <a:latin typeface="Calibri" panose="020F0502020204030204"/>
                </a:rPr>
                <a:t>Increased versatility thanks to a wider working window and a better alignment will give you the ability to machine a larger selection of materials with a smaller range of grades.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48E02E9-5707-B2F6-2291-735F200EB613}"/>
              </a:ext>
            </a:extLst>
          </p:cNvPr>
          <p:cNvGrpSpPr/>
          <p:nvPr/>
        </p:nvGrpSpPr>
        <p:grpSpPr>
          <a:xfrm>
            <a:off x="3157206" y="4008279"/>
            <a:ext cx="1997891" cy="990969"/>
            <a:chOff x="3157206" y="4008279"/>
            <a:chExt cx="1997891" cy="990969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17CDB03-9968-8314-D314-1E58458A22E7}"/>
                </a:ext>
              </a:extLst>
            </p:cNvPr>
            <p:cNvSpPr>
              <a:spLocks/>
            </p:cNvSpPr>
            <p:nvPr/>
          </p:nvSpPr>
          <p:spPr>
            <a:xfrm>
              <a:off x="3157206" y="4008279"/>
              <a:ext cx="1997891" cy="990969"/>
            </a:xfrm>
            <a:prstGeom prst="ellipse">
              <a:avLst/>
            </a:prstGeom>
            <a:noFill/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sv-SE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71AE45B-5C39-DDCE-6BA2-AE447B6323F8}"/>
                </a:ext>
              </a:extLst>
            </p:cNvPr>
            <p:cNvSpPr txBox="1">
              <a:spLocks/>
            </p:cNvSpPr>
            <p:nvPr/>
          </p:nvSpPr>
          <p:spPr>
            <a:xfrm>
              <a:off x="3980902" y="4043081"/>
              <a:ext cx="86260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/>
              <a:r>
                <a:rPr lang="sv-SE" sz="1100" b="1" dirty="0">
                  <a:solidFill>
                    <a:srgbClr val="4472C4">
                      <a:lumMod val="75000"/>
                    </a:srgbClr>
                  </a:solidFill>
                  <a:latin typeface="Calibri" panose="020F0502020204030204"/>
                </a:rPr>
                <a:t>MP3501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8603F78-E92E-DCA0-E29D-C1C27536FB34}"/>
              </a:ext>
            </a:extLst>
          </p:cNvPr>
          <p:cNvGrpSpPr/>
          <p:nvPr/>
        </p:nvGrpSpPr>
        <p:grpSpPr>
          <a:xfrm>
            <a:off x="2435594" y="3037788"/>
            <a:ext cx="2318880" cy="967895"/>
            <a:chOff x="2436417" y="3040384"/>
            <a:chExt cx="2318880" cy="967895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65E54FD-3BAA-5B22-1834-E9020393D0A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36417" y="3040384"/>
              <a:ext cx="2318361" cy="473567"/>
            </a:xfrm>
            <a:prstGeom prst="line">
              <a:avLst/>
            </a:prstGeom>
            <a:noFill/>
            <a:ln w="28575" cap="flat" cmpd="sng" algn="ctr">
              <a:solidFill>
                <a:srgbClr val="385D8A"/>
              </a:solidFill>
              <a:prstDash val="solid"/>
              <a:miter lim="800000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E855739-32C9-C6BF-2DB7-5ABD10A4485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84403" y="3040733"/>
              <a:ext cx="1170894" cy="682924"/>
            </a:xfrm>
            <a:prstGeom prst="line">
              <a:avLst/>
            </a:prstGeom>
            <a:noFill/>
            <a:ln w="28575" cap="flat" cmpd="sng" algn="ctr">
              <a:solidFill>
                <a:srgbClr val="385D8A"/>
              </a:solidFill>
              <a:prstDash val="solid"/>
              <a:miter lim="800000"/>
            </a:ln>
            <a:effectLst/>
          </p:spPr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4D46CD2-0628-DB55-BB4A-C722AB4A75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54806" y="3042762"/>
              <a:ext cx="600491" cy="965517"/>
            </a:xfrm>
            <a:prstGeom prst="line">
              <a:avLst/>
            </a:prstGeom>
            <a:noFill/>
            <a:ln w="28575" cap="flat" cmpd="sng" algn="ctr">
              <a:solidFill>
                <a:srgbClr val="385D8A"/>
              </a:solidFill>
              <a:prstDash val="solid"/>
              <a:miter lim="800000"/>
            </a:ln>
            <a:effectLst/>
          </p:spPr>
        </p:cxnSp>
      </p:grpSp>
      <p:grpSp>
        <p:nvGrpSpPr>
          <p:cNvPr id="51" name="Group 50" hidden="1">
            <a:extLst>
              <a:ext uri="{FF2B5EF4-FFF2-40B4-BE49-F238E27FC236}">
                <a16:creationId xmlns:a16="http://schemas.microsoft.com/office/drawing/2014/main" id="{CB27CA20-D318-45D0-E89B-388A1B0910DB}"/>
              </a:ext>
            </a:extLst>
          </p:cNvPr>
          <p:cNvGrpSpPr/>
          <p:nvPr/>
        </p:nvGrpSpPr>
        <p:grpSpPr>
          <a:xfrm>
            <a:off x="893081" y="2553188"/>
            <a:ext cx="2797789" cy="1656955"/>
            <a:chOff x="893081" y="2553188"/>
            <a:chExt cx="2797789" cy="1656955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32ADF53-9119-BF92-5345-9E9D60AD07D9}"/>
                </a:ext>
              </a:extLst>
            </p:cNvPr>
            <p:cNvCxnSpPr>
              <a:cxnSpLocks/>
            </p:cNvCxnSpPr>
            <p:nvPr/>
          </p:nvCxnSpPr>
          <p:spPr>
            <a:xfrm>
              <a:off x="1914195" y="2812738"/>
              <a:ext cx="0" cy="1397405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797A386-C772-1E20-824A-D7529BC86709}"/>
                </a:ext>
              </a:extLst>
            </p:cNvPr>
            <p:cNvCxnSpPr>
              <a:cxnSpLocks/>
              <a:endCxn id="21" idx="6"/>
            </p:cNvCxnSpPr>
            <p:nvPr/>
          </p:nvCxnSpPr>
          <p:spPr>
            <a:xfrm>
              <a:off x="2072099" y="3021756"/>
              <a:ext cx="0" cy="893573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BB233691-817F-0636-4B7C-354D2BB733FA}"/>
                </a:ext>
              </a:extLst>
            </p:cNvPr>
            <p:cNvCxnSpPr/>
            <p:nvPr/>
          </p:nvCxnSpPr>
          <p:spPr>
            <a:xfrm>
              <a:off x="1584146" y="3125736"/>
              <a:ext cx="327163" cy="0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>
                  <a:lumMod val="75000"/>
                </a:schemeClr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FCA24824-1693-A6C0-63B9-D8DCD370DBB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48614" y="3125736"/>
              <a:ext cx="327163" cy="0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>
                  <a:lumMod val="75000"/>
                </a:schemeClr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9F112FC-149B-07CD-822E-E4F8B7191752}"/>
                </a:ext>
              </a:extLst>
            </p:cNvPr>
            <p:cNvSpPr txBox="1"/>
            <p:nvPr/>
          </p:nvSpPr>
          <p:spPr>
            <a:xfrm>
              <a:off x="934858" y="2553188"/>
              <a:ext cx="2756012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685800"/>
              <a:r>
                <a:rPr lang="en-US" sz="1350" b="1" dirty="0">
                  <a:solidFill>
                    <a:prstClr val="black"/>
                  </a:solidFill>
                  <a:latin typeface="Calibri" panose="020F0502020204030204"/>
                </a:rPr>
                <a:t>2. Better alignment + bigger overlap</a:t>
              </a: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069DEAB-D95B-E8E4-53B8-6CF08A5C03BD}"/>
                </a:ext>
              </a:extLst>
            </p:cNvPr>
            <p:cNvCxnSpPr>
              <a:cxnSpLocks/>
            </p:cNvCxnSpPr>
            <p:nvPr/>
          </p:nvCxnSpPr>
          <p:spPr>
            <a:xfrm>
              <a:off x="2702941" y="2812738"/>
              <a:ext cx="0" cy="894376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DD97223D-8718-4E72-C9FF-8DE5777AEA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02941" y="2938096"/>
              <a:ext cx="327163" cy="0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CFD9DC34-F726-5F4B-4EB9-334161E86972}"/>
                </a:ext>
              </a:extLst>
            </p:cNvPr>
            <p:cNvCxnSpPr/>
            <p:nvPr/>
          </p:nvCxnSpPr>
          <p:spPr>
            <a:xfrm>
              <a:off x="1584146" y="2922869"/>
              <a:ext cx="327163" cy="0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2AE8A08-4A2D-233D-37F7-C92E706F3A20}"/>
                </a:ext>
              </a:extLst>
            </p:cNvPr>
            <p:cNvSpPr txBox="1">
              <a:spLocks/>
            </p:cNvSpPr>
            <p:nvPr/>
          </p:nvSpPr>
          <p:spPr>
            <a:xfrm>
              <a:off x="980379" y="2798010"/>
              <a:ext cx="680010" cy="2594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 defTabSz="685800"/>
              <a:r>
                <a:rPr lang="sv-SE" sz="1100" b="1" dirty="0">
                  <a:solidFill>
                    <a:srgbClr val="0064AA"/>
                  </a:solidFill>
                  <a:latin typeface="Calibri" panose="020F0502020204030204"/>
                </a:rPr>
                <a:t>MPx501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B206AB3-78A8-22CA-6888-A19F094612AE}"/>
                </a:ext>
              </a:extLst>
            </p:cNvPr>
            <p:cNvSpPr txBox="1">
              <a:spLocks/>
            </p:cNvSpPr>
            <p:nvPr/>
          </p:nvSpPr>
          <p:spPr>
            <a:xfrm>
              <a:off x="893081" y="2995801"/>
              <a:ext cx="833750" cy="2616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 defTabSz="685800"/>
              <a:r>
                <a:rPr lang="sv-SE" sz="1100" b="1" dirty="0">
                  <a:solidFill>
                    <a:srgbClr val="82AAD7"/>
                  </a:solidFill>
                  <a:latin typeface="Calibri" panose="020F0502020204030204"/>
                </a:rPr>
                <a:t>MPx500</a:t>
              </a:r>
            </a:p>
          </p:txBody>
        </p:sp>
      </p:grpSp>
      <p:pic>
        <p:nvPicPr>
          <p:cNvPr id="47" name="Picture Placeholder 5" descr="Several metal parts with holes&#10;&#10;Description automatically generated">
            <a:extLst>
              <a:ext uri="{FF2B5EF4-FFF2-40B4-BE49-F238E27FC236}">
                <a16:creationId xmlns:a16="http://schemas.microsoft.com/office/drawing/2014/main" id="{8694FDE1-AE77-D436-87A5-BBCC4A36357B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88130" y="1185782"/>
            <a:ext cx="3744912" cy="3743325"/>
          </a:xfrm>
        </p:spPr>
      </p:pic>
    </p:spTree>
    <p:extLst>
      <p:ext uri="{BB962C8B-B14F-4D97-AF65-F5344CB8AC3E}">
        <p14:creationId xmlns:p14="http://schemas.microsoft.com/office/powerpoint/2010/main" val="35366894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47776-6959-26B1-C4B4-B5A965568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MP Family Material Recommendations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0A0FF1-1B09-1419-29C8-6FDB97CEE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47309F-FC2C-11CB-B869-1137087508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 algn="l">
              <a:lnSpc>
                <a:spcPct val="120000"/>
              </a:lnSpc>
              <a:buClr>
                <a:schemeClr val="accent1"/>
              </a:buClr>
              <a:buNone/>
            </a:pPr>
            <a:r>
              <a:rPr lang="sv-SE" b="1" dirty="0"/>
              <a:t>H</a:t>
            </a:r>
            <a:r>
              <a:rPr lang="sv-SE" sz="1200" b="1" dirty="0"/>
              <a:t>igh productivity in steel and ductile cast iron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DBEE18-7CF1-AF35-D4C2-4362479048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SN2024.1 MP3501 Benefits 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4729BDE-2CE3-E2A0-5A3D-1453CD7D572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E82390-F596-144E-B7E0-62C1F79126E1}" type="datetime1">
              <a:rPr lang="sv-SE" smtClean="0"/>
              <a:t>2024-02-23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D153BA-BB80-D631-51F9-52E06FFBB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2656-7156-804C-A57B-63BAB0C6A176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FF9D026-2A41-E460-159F-83C3AA93EA7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sv-SE" sz="1200" b="1" dirty="0"/>
              <a:t>MP1501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F6359DD-E328-2F10-AE3E-860C9C76F7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sz="1200" b="1" dirty="0"/>
              <a:t>Versatile productivity in steel and stainless steel</a:t>
            </a:r>
            <a:endParaRPr lang="en-US" sz="1200" dirty="0"/>
          </a:p>
          <a:p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3F02625-1A13-D69F-D8D6-9EEDED251D1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sz="1200" b="1" dirty="0"/>
              <a:t>MP2501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BAA73B3-BB67-ABF5-9A84-E3AC0B05CCC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sz="1200" b="1" dirty="0"/>
              <a:t>Versatile productivity in steel, stainless steel and cast iron</a:t>
            </a:r>
            <a:endParaRPr lang="en-US" sz="12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A889DDF3-C1D6-CC7D-BDA9-E6FBAEF2473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sz="1200" b="1" dirty="0"/>
              <a:t>MP3501</a:t>
            </a:r>
            <a:endParaRPr lang="en-US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33AD9F9-E846-A45D-AC26-6422BF000D54}"/>
              </a:ext>
            </a:extLst>
          </p:cNvPr>
          <p:cNvGrpSpPr/>
          <p:nvPr/>
        </p:nvGrpSpPr>
        <p:grpSpPr>
          <a:xfrm>
            <a:off x="422607" y="3414905"/>
            <a:ext cx="2674188" cy="1017396"/>
            <a:chOff x="261689" y="2959719"/>
            <a:chExt cx="1041544" cy="39625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2C089AA-18C3-E41D-0B31-A49EC3DB736F}"/>
                </a:ext>
              </a:extLst>
            </p:cNvPr>
            <p:cNvSpPr/>
            <p:nvPr/>
          </p:nvSpPr>
          <p:spPr>
            <a:xfrm>
              <a:off x="261689" y="2959720"/>
              <a:ext cx="420239" cy="396254"/>
            </a:xfrm>
            <a:prstGeom prst="rect">
              <a:avLst/>
            </a:prstGeom>
            <a:solidFill>
              <a:srgbClr val="6BAC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b="1" dirty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02EE1B4-D3B0-CCFF-128A-C7045AFAEBAC}"/>
                </a:ext>
              </a:extLst>
            </p:cNvPr>
            <p:cNvSpPr/>
            <p:nvPr/>
          </p:nvSpPr>
          <p:spPr>
            <a:xfrm>
              <a:off x="882994" y="2959719"/>
              <a:ext cx="420239" cy="396255"/>
            </a:xfrm>
            <a:prstGeom prst="rect">
              <a:avLst/>
            </a:prstGeom>
            <a:solidFill>
              <a:srgbClr val="C0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b="1" dirty="0">
                  <a:solidFill>
                    <a:schemeClr val="tx1"/>
                  </a:solidFill>
                </a:rPr>
                <a:t>K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9DD5285-4CCE-3212-3902-38FF56B5308E}"/>
              </a:ext>
            </a:extLst>
          </p:cNvPr>
          <p:cNvGrpSpPr/>
          <p:nvPr/>
        </p:nvGrpSpPr>
        <p:grpSpPr>
          <a:xfrm>
            <a:off x="4590005" y="3414906"/>
            <a:ext cx="2674188" cy="1017396"/>
            <a:chOff x="5275326" y="5558272"/>
            <a:chExt cx="1041544" cy="396255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91CE412-9D44-1D7C-165C-88323A2B9F13}"/>
                </a:ext>
              </a:extLst>
            </p:cNvPr>
            <p:cNvSpPr/>
            <p:nvPr/>
          </p:nvSpPr>
          <p:spPr>
            <a:xfrm>
              <a:off x="5275326" y="5558273"/>
              <a:ext cx="420239" cy="396254"/>
            </a:xfrm>
            <a:prstGeom prst="rect">
              <a:avLst/>
            </a:prstGeom>
            <a:solidFill>
              <a:srgbClr val="6BAC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b="1" dirty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75773DD-F761-60DA-CDFD-E3F8FE313005}"/>
                </a:ext>
              </a:extLst>
            </p:cNvPr>
            <p:cNvSpPr/>
            <p:nvPr/>
          </p:nvSpPr>
          <p:spPr>
            <a:xfrm>
              <a:off x="5896631" y="5558272"/>
              <a:ext cx="420239" cy="396255"/>
            </a:xfrm>
            <a:prstGeom prst="rect">
              <a:avLst/>
            </a:prstGeom>
            <a:solidFill>
              <a:srgbClr val="FFB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M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9B12E13-C8DA-A3CC-D27F-049F4FD40B75}"/>
              </a:ext>
            </a:extLst>
          </p:cNvPr>
          <p:cNvGrpSpPr/>
          <p:nvPr/>
        </p:nvGrpSpPr>
        <p:grpSpPr>
          <a:xfrm>
            <a:off x="8140760" y="3408487"/>
            <a:ext cx="3647456" cy="1026634"/>
            <a:chOff x="8281380" y="2028690"/>
            <a:chExt cx="1420613" cy="399853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967E163-A561-1567-ACE1-B1AEA01BAF62}"/>
                </a:ext>
              </a:extLst>
            </p:cNvPr>
            <p:cNvSpPr/>
            <p:nvPr/>
          </p:nvSpPr>
          <p:spPr>
            <a:xfrm>
              <a:off x="8281380" y="2032289"/>
              <a:ext cx="420239" cy="396254"/>
            </a:xfrm>
            <a:prstGeom prst="rect">
              <a:avLst/>
            </a:prstGeom>
            <a:solidFill>
              <a:srgbClr val="6BAC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b="1" dirty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7EC1BD6-36D1-6A12-4011-FA12FB96E0B5}"/>
                </a:ext>
              </a:extLst>
            </p:cNvPr>
            <p:cNvSpPr/>
            <p:nvPr/>
          </p:nvSpPr>
          <p:spPr>
            <a:xfrm>
              <a:off x="8781567" y="2028690"/>
              <a:ext cx="420239" cy="396255"/>
            </a:xfrm>
            <a:prstGeom prst="rect">
              <a:avLst/>
            </a:prstGeom>
            <a:solidFill>
              <a:srgbClr val="FFB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M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09C1279-F2FD-70BB-6B6A-75DAFFE55126}"/>
                </a:ext>
              </a:extLst>
            </p:cNvPr>
            <p:cNvSpPr/>
            <p:nvPr/>
          </p:nvSpPr>
          <p:spPr>
            <a:xfrm>
              <a:off x="9281754" y="2031613"/>
              <a:ext cx="420239" cy="396255"/>
            </a:xfrm>
            <a:prstGeom prst="rect">
              <a:avLst/>
            </a:prstGeom>
            <a:solidFill>
              <a:srgbClr val="C0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b="1" dirty="0">
                  <a:solidFill>
                    <a:schemeClr val="tx1"/>
                  </a:solidFill>
                </a:rPr>
                <a:t>K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63058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C39EF328-C5F5-AB6C-A35E-3A2AC4E56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MP3501 &amp; Sustainability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6FB651-F46C-EBBB-2D37-DD62D96AB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1B26B08-C638-3FFA-4075-384D04F7947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anchor="ctr"/>
          <a:lstStyle/>
          <a:p>
            <a:r>
              <a:rPr lang="en-US" dirty="0"/>
              <a:t>30% recycled carbide content</a:t>
            </a:r>
          </a:p>
          <a:p>
            <a:r>
              <a:rPr lang="en-US" dirty="0"/>
              <a:t>Seco improving our environmental footprint</a:t>
            </a:r>
          </a:p>
          <a:p>
            <a:r>
              <a:rPr lang="en-US" dirty="0"/>
              <a:t>Supporting our customer’s sustainability goals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7D39119-7312-613F-07D2-0A02C9817B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SN2024.1 MP3501 Benefits 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E59351A-9D3B-6B73-280E-2503BFE55AC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9E82390-F596-144E-B7E0-62C1F79126E1}" type="datetime1">
              <a:rPr lang="sv-SE" smtClean="0"/>
              <a:t>2024-02-23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137E7-8D1E-6F62-305D-311F81B32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2656-7156-804C-A57B-63BAB0C6A176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31" name="Picture Placeholder 30">
            <a:extLst>
              <a:ext uri="{FF2B5EF4-FFF2-40B4-BE49-F238E27FC236}">
                <a16:creationId xmlns:a16="http://schemas.microsoft.com/office/drawing/2014/main" id="{D15133B6-E992-323D-508F-5C365B36AE5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noFill/>
        </p:spPr>
      </p:pic>
      <p:pic>
        <p:nvPicPr>
          <p:cNvPr id="7" name="Picture Placeholder 30" descr="Recycle with solid fill">
            <a:extLst>
              <a:ext uri="{FF2B5EF4-FFF2-40B4-BE49-F238E27FC236}">
                <a16:creationId xmlns:a16="http://schemas.microsoft.com/office/drawing/2014/main" id="{0515A2DB-458F-23F2-4D4E-D069E89878D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224338" y="2457450"/>
            <a:ext cx="3740150" cy="37433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276320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4986A28D-C020-F668-6494-05E877BB1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MP3501 Benefits Summary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0EADFF-66FA-D10E-7821-708C757C3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AABD99B-4991-71AA-16B5-DE1BA8A83A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SN2024.1 MP3501 Overview 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7C3284-278D-3962-8978-40B78EC1808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815056-EB15-7F40-901E-5549B34D5F83}" type="datetime1">
              <a:rPr lang="sv-SE" smtClean="0"/>
              <a:t>2024-02-23</a:t>
            </a:fld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9B8E0A2-B9FF-C9C8-62F8-285AED6D3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2656-7156-804C-A57B-63BAB0C6A176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2CCC04-8385-CC4E-4692-5EB8AD59E94E}"/>
              </a:ext>
            </a:extLst>
          </p:cNvPr>
          <p:cNvSpPr txBox="1"/>
          <p:nvPr/>
        </p:nvSpPr>
        <p:spPr>
          <a:xfrm>
            <a:off x="727377" y="2503280"/>
            <a:ext cx="10521345" cy="373154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285750" indent="-285750" algn="l">
              <a:lnSpc>
                <a:spcPct val="120000"/>
              </a:lnSpc>
              <a:buClr>
                <a:schemeClr val="accent1"/>
              </a:buClr>
              <a:buFont typeface="System Font Regular"/>
              <a:buChar char="—"/>
            </a:pPr>
            <a:r>
              <a:rPr lang="en-US" b="1" dirty="0"/>
              <a:t>Increase your profits with smooth, secured unattended production.</a:t>
            </a:r>
            <a:br>
              <a:rPr lang="en-US" dirty="0"/>
            </a:br>
            <a:r>
              <a:rPr lang="en-US" dirty="0"/>
              <a:t>Production that runs smoothly, with predictable results and without unexpected interruptions, </a:t>
            </a:r>
          </a:p>
          <a:p>
            <a:pPr algn="l">
              <a:lnSpc>
                <a:spcPct val="120000"/>
              </a:lnSpc>
              <a:buClr>
                <a:schemeClr val="accent1"/>
              </a:buClr>
            </a:pPr>
            <a:r>
              <a:rPr lang="en-US" dirty="0"/>
              <a:t>    enables secure unattended production and high machine utilization.</a:t>
            </a:r>
          </a:p>
          <a:p>
            <a:pPr marL="285750" indent="-285750" algn="l">
              <a:lnSpc>
                <a:spcPct val="120000"/>
              </a:lnSpc>
              <a:buClr>
                <a:schemeClr val="accent1"/>
              </a:buClr>
              <a:buFont typeface="System Font Regular"/>
              <a:buChar char="—"/>
            </a:pPr>
            <a:r>
              <a:rPr lang="en-US" b="1" dirty="0"/>
              <a:t>Reduce your inventory and costs.</a:t>
            </a:r>
            <a:br>
              <a:rPr lang="en-US" dirty="0"/>
            </a:br>
            <a:r>
              <a:rPr lang="en-US" dirty="0"/>
              <a:t>High versatility and wide application window will make your choice and handling easier. </a:t>
            </a:r>
          </a:p>
          <a:p>
            <a:pPr algn="l">
              <a:lnSpc>
                <a:spcPct val="120000"/>
              </a:lnSpc>
              <a:buClr>
                <a:schemeClr val="accent1"/>
              </a:buClr>
            </a:pPr>
            <a:r>
              <a:rPr lang="en-US" dirty="0"/>
              <a:t>    The flexibility of this grade chain makes it suitable for both wet and dry machining.</a:t>
            </a:r>
          </a:p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System Font Regular"/>
              <a:buChar char="—"/>
            </a:pPr>
            <a:r>
              <a:rPr lang="en-US" sz="1800" b="1" dirty="0"/>
              <a:t>Improved tool life that reduces your costs</a:t>
            </a:r>
            <a:br>
              <a:rPr lang="en-US" sz="1800" dirty="0"/>
            </a:br>
            <a:r>
              <a:rPr lang="en-US" sz="1800" dirty="0"/>
              <a:t>Without changing cutting data, the tool life will increase by 20-30%.</a:t>
            </a:r>
          </a:p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System Font Regular"/>
              <a:buChar char="—"/>
            </a:pPr>
            <a:r>
              <a:rPr lang="en-US" sz="1800" b="1" dirty="0"/>
              <a:t>Eliminate waste &amp; improve sustainability </a:t>
            </a:r>
            <a:br>
              <a:rPr lang="en-US" sz="1800" dirty="0"/>
            </a:br>
            <a:r>
              <a:rPr lang="en-US" sz="1800" dirty="0"/>
              <a:t>Don’t throw away any unused edges thanks to the used-edge detection. </a:t>
            </a:r>
          </a:p>
          <a:p>
            <a:pPr defTabSz="265113">
              <a:lnSpc>
                <a:spcPct val="120000"/>
              </a:lnSpc>
              <a:buClr>
                <a:schemeClr val="accent1"/>
              </a:buClr>
            </a:pPr>
            <a:r>
              <a:rPr lang="en-US" sz="1800" dirty="0"/>
              <a:t>	The up to 30% recycled material in the substrate supports sustainability goals of circularity.</a:t>
            </a:r>
          </a:p>
          <a:p>
            <a:pPr algn="l">
              <a:lnSpc>
                <a:spcPct val="120000"/>
              </a:lnSpc>
              <a:buClr>
                <a:schemeClr val="accent1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831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>
            <a:extLst>
              <a:ext uri="{FF2B5EF4-FFF2-40B4-BE49-F238E27FC236}">
                <a16:creationId xmlns:a16="http://schemas.microsoft.com/office/drawing/2014/main" id="{3FA34E1A-AFF0-9B07-D2B5-90CEAA5FA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 Product Family</a:t>
            </a: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D70B4833-B8EF-BFE7-75CA-4547AB16EC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SN2024.1 MP3501 Overview 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1D6ACDE3-DDFE-D7CF-1E29-B9E106C010C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tIns="365760" bIns="0" numCol="2" anchor="t">
            <a:noAutofit/>
          </a:bodyPr>
          <a:lstStyle/>
          <a:p>
            <a:pPr marL="285750" indent="-285750" algn="l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  <a:buFont typeface="System Font Regular"/>
              <a:buChar char="—"/>
            </a:pPr>
            <a:r>
              <a:rPr lang="en-US" sz="1400" dirty="0"/>
              <a:t>Square Shoulder</a:t>
            </a:r>
          </a:p>
          <a:p>
            <a:pPr marL="285750" indent="-285750" algn="l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  <a:buFont typeface="System Font Regular"/>
              <a:buChar char="—"/>
            </a:pPr>
            <a:r>
              <a:rPr lang="en-US" sz="1400" dirty="0"/>
              <a:t>Helical Milling</a:t>
            </a:r>
          </a:p>
          <a:p>
            <a:pPr marL="285750" indent="-285750" algn="l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  <a:buFont typeface="System Font Regular"/>
              <a:buChar char="—"/>
            </a:pPr>
            <a:r>
              <a:rPr lang="en-US" sz="1400" dirty="0"/>
              <a:t>Face Milling </a:t>
            </a:r>
          </a:p>
          <a:p>
            <a:pPr marL="285750" indent="-285750" algn="l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  <a:buFont typeface="System Font Regular"/>
              <a:buChar char="—"/>
            </a:pPr>
            <a:r>
              <a:rPr lang="en-US" sz="1400" dirty="0"/>
              <a:t>Highfeed</a:t>
            </a:r>
          </a:p>
          <a:p>
            <a:pPr marL="285750" indent="-285750" algn="l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  <a:buFont typeface="System Font Regular"/>
              <a:buChar char="—"/>
            </a:pPr>
            <a:endParaRPr lang="en-US" sz="1400" dirty="0"/>
          </a:p>
          <a:p>
            <a:pPr marL="285750" indent="-285750" algn="l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  <a:buFont typeface="System Font Regular"/>
              <a:buChar char="—"/>
            </a:pPr>
            <a:endParaRPr lang="en-US" sz="1400" dirty="0"/>
          </a:p>
          <a:p>
            <a:pPr marL="285750" indent="-285750" algn="l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  <a:buFont typeface="System Font Regular"/>
              <a:buChar char="—"/>
            </a:pPr>
            <a:r>
              <a:rPr lang="en-US" sz="1400" dirty="0"/>
              <a:t>Copy Milling</a:t>
            </a:r>
          </a:p>
          <a:p>
            <a:pPr marL="285750" indent="-285750" algn="l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  <a:buFont typeface="System Font Regular"/>
              <a:buChar char="—"/>
            </a:pPr>
            <a:r>
              <a:rPr lang="en-US" sz="1400" dirty="0"/>
              <a:t>Disc Milling</a:t>
            </a:r>
          </a:p>
          <a:p>
            <a:pPr marL="285750" indent="-285750" algn="l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  <a:buFont typeface="System Font Regular"/>
              <a:buChar char="—"/>
            </a:pPr>
            <a:r>
              <a:rPr lang="en-US" sz="1400" dirty="0"/>
              <a:t>Chamfer Milling</a:t>
            </a:r>
          </a:p>
          <a:p>
            <a:pPr marL="285750" indent="-285750" algn="l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  <a:buFont typeface="System Font Regular"/>
              <a:buChar char="—"/>
            </a:pPr>
            <a:r>
              <a:rPr lang="en-US" sz="1400" dirty="0"/>
              <a:t>Plunge Milling	</a:t>
            </a:r>
          </a:p>
          <a:p>
            <a:endParaRPr lang="en-US" sz="900" dirty="0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CFA463C3-8D9E-E9A3-E5E4-CE21CE64F7B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tIns="365760" anchor="t"/>
          <a:lstStyle/>
          <a:p>
            <a:pPr marL="285750" indent="-285750">
              <a:lnSpc>
                <a:spcPct val="100000"/>
              </a:lnSpc>
              <a:buFont typeface="System Font Regular"/>
              <a:buChar char="—"/>
            </a:pPr>
            <a:r>
              <a:rPr lang="en-US" dirty="0"/>
              <a:t>Full Product Replacement for existing T350M grades</a:t>
            </a:r>
          </a:p>
          <a:p>
            <a:pPr marL="285750" indent="-285750">
              <a:lnSpc>
                <a:spcPct val="100000"/>
              </a:lnSpc>
              <a:buFont typeface="System Font Regular"/>
              <a:buChar char="—"/>
            </a:pPr>
            <a:r>
              <a:rPr lang="en-US" dirty="0"/>
              <a:t>T350M Phase out begins in July</a:t>
            </a:r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6FDF306E-4DC0-1E73-4734-3499904E407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 tIns="365760" anchor="t"/>
          <a:lstStyle/>
          <a:p>
            <a:r>
              <a:rPr lang="en-US" dirty="0"/>
              <a:t>Sweden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9974B6-534A-2484-E08F-F0D8FDD88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250E17-7487-3F6A-BB8E-16036CBA56B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14E89-B221-8A44-8325-0311CB19118C}" type="datetime1">
              <a:rPr lang="sv-SE" smtClean="0"/>
              <a:t>2024-02-23</a:t>
            </a:fld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E67B494-9529-DD20-B079-58E136C58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2656-7156-804C-A57B-63BAB0C6A176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989A4E72-924D-D5A7-AD59-14C0A049FA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tIns="365760" bIns="0" numCol="3" anchor="t">
            <a:noAutofit/>
          </a:bodyPr>
          <a:lstStyle/>
          <a:p>
            <a:pPr marL="285750" indent="-285750">
              <a:buFont typeface="System Font Regular"/>
              <a:buChar char="—"/>
            </a:pPr>
            <a:r>
              <a:rPr lang="pt-BR" sz="1400" dirty="0"/>
              <a:t>A09 </a:t>
            </a:r>
          </a:p>
          <a:p>
            <a:pPr marL="285750" indent="-285750">
              <a:buFont typeface="System Font Regular"/>
              <a:buChar char="—"/>
            </a:pPr>
            <a:r>
              <a:rPr lang="pt-BR" sz="1400" dirty="0"/>
              <a:t>A13 </a:t>
            </a:r>
          </a:p>
          <a:p>
            <a:pPr marL="285750" indent="-285750">
              <a:buFont typeface="System Font Regular"/>
              <a:buChar char="—"/>
            </a:pPr>
            <a:r>
              <a:rPr lang="pt-BR" sz="1400" dirty="0"/>
              <a:t>A15 </a:t>
            </a:r>
          </a:p>
          <a:p>
            <a:pPr marL="285750" indent="-285750">
              <a:buFont typeface="System Font Regular"/>
              <a:buChar char="—"/>
            </a:pPr>
            <a:r>
              <a:rPr lang="pt-BR" sz="1400" dirty="0"/>
              <a:t>A16 </a:t>
            </a:r>
          </a:p>
          <a:p>
            <a:pPr marL="285750" indent="-285750">
              <a:buFont typeface="System Font Regular"/>
              <a:buChar char="—"/>
            </a:pPr>
            <a:endParaRPr lang="pt-BR" sz="1400" dirty="0"/>
          </a:p>
          <a:p>
            <a:pPr marL="285750" indent="-285750">
              <a:buFont typeface="System Font Regular"/>
              <a:buChar char="—"/>
            </a:pPr>
            <a:r>
              <a:rPr lang="pt-BR" sz="1400" dirty="0"/>
              <a:t>A17</a:t>
            </a:r>
          </a:p>
          <a:p>
            <a:pPr marL="285750" indent="-285750">
              <a:buFont typeface="System Font Regular"/>
              <a:buChar char="—"/>
            </a:pPr>
            <a:r>
              <a:rPr lang="pt-BR" sz="1400" dirty="0"/>
              <a:t>A18 </a:t>
            </a:r>
          </a:p>
          <a:p>
            <a:pPr marL="285750" indent="-285750">
              <a:buFont typeface="System Font Regular"/>
              <a:buChar char="—"/>
            </a:pPr>
            <a:r>
              <a:rPr lang="pt-BR" sz="1400" dirty="0"/>
              <a:t>A19 </a:t>
            </a:r>
          </a:p>
          <a:p>
            <a:pPr marL="285750" indent="-285750">
              <a:buFont typeface="System Font Regular"/>
              <a:buChar char="—"/>
            </a:pPr>
            <a:r>
              <a:rPr lang="pt-BR" sz="1400" dirty="0"/>
              <a:t>A20 </a:t>
            </a:r>
          </a:p>
          <a:p>
            <a:pPr marL="285750" indent="-285750">
              <a:buFont typeface="System Font Regular"/>
              <a:buChar char="—"/>
            </a:pPr>
            <a:endParaRPr lang="pt-BR" sz="1400" dirty="0"/>
          </a:p>
          <a:p>
            <a:pPr marL="285750" indent="-285750">
              <a:buFont typeface="System Font Regular"/>
              <a:buChar char="—"/>
            </a:pPr>
            <a:r>
              <a:rPr lang="pt-BR" sz="1400" dirty="0"/>
              <a:t>A21 </a:t>
            </a:r>
          </a:p>
          <a:p>
            <a:pPr marL="285750" indent="-285750">
              <a:buFont typeface="System Font Regular"/>
              <a:buChar char="—"/>
            </a:pPr>
            <a:r>
              <a:rPr lang="pt-BR" sz="1400" dirty="0"/>
              <a:t>A24 </a:t>
            </a:r>
          </a:p>
          <a:p>
            <a:pPr marL="285750" indent="-285750">
              <a:buFont typeface="System Font Regular"/>
              <a:buChar char="—"/>
            </a:pPr>
            <a:r>
              <a:rPr lang="pt-BR" sz="1400" dirty="0"/>
              <a:t>A29 </a:t>
            </a:r>
          </a:p>
          <a:p>
            <a:pPr marL="285750" indent="-285750">
              <a:buFont typeface="System Font Regular"/>
              <a:buChar char="—"/>
            </a:pPr>
            <a:r>
              <a:rPr lang="pt-BR" sz="1400" dirty="0"/>
              <a:t>A82</a:t>
            </a:r>
          </a:p>
          <a:p>
            <a:endParaRPr lang="en-US" sz="1100" dirty="0"/>
          </a:p>
        </p:txBody>
      </p:sp>
      <p:pic>
        <p:nvPicPr>
          <p:cNvPr id="46" name="Picture Placeholder 5" descr="Several metal parts with holes&#10;&#10;Description automatically generated">
            <a:extLst>
              <a:ext uri="{FF2B5EF4-FFF2-40B4-BE49-F238E27FC236}">
                <a16:creationId xmlns:a16="http://schemas.microsoft.com/office/drawing/2014/main" id="{D113C154-6F0C-327B-6881-464A6C2E833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63525" y="2457450"/>
            <a:ext cx="1763713" cy="1763713"/>
          </a:xfr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4AF16F00-EA76-2BBD-B1BB-1F92B79D04B9}"/>
              </a:ext>
            </a:extLst>
          </p:cNvPr>
          <p:cNvSpPr txBox="1"/>
          <p:nvPr/>
        </p:nvSpPr>
        <p:spPr>
          <a:xfrm>
            <a:off x="2026800" y="2456742"/>
            <a:ext cx="39580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1" dirty="0">
                <a:latin typeface="+mj-lt"/>
              </a:rPr>
              <a:t>Seco Discount Groups</a:t>
            </a:r>
            <a:endParaRPr lang="en-US" sz="1400" dirty="0">
              <a:latin typeface="+mj-lt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1A6D553-1E81-330B-AC02-0B34948D7AEA}"/>
              </a:ext>
            </a:extLst>
          </p:cNvPr>
          <p:cNvSpPr txBox="1"/>
          <p:nvPr/>
        </p:nvSpPr>
        <p:spPr>
          <a:xfrm>
            <a:off x="2026513" y="4435359"/>
            <a:ext cx="38469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1" dirty="0">
                <a:latin typeface="+mj-lt"/>
              </a:rPr>
              <a:t>Seco Milling Family Range</a:t>
            </a:r>
            <a:endParaRPr lang="en-US" sz="1400" dirty="0">
              <a:latin typeface="+mj-lt"/>
            </a:endParaRPr>
          </a:p>
        </p:txBody>
      </p:sp>
      <p:pic>
        <p:nvPicPr>
          <p:cNvPr id="51" name="Picture Placeholder 10" descr="A group of metal objects with numbers&#10;&#10;Description automatically generated">
            <a:extLst>
              <a:ext uri="{FF2B5EF4-FFF2-40B4-BE49-F238E27FC236}">
                <a16:creationId xmlns:a16="http://schemas.microsoft.com/office/drawing/2014/main" id="{661E34AF-0793-4FC2-7B5E-543B85054E62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3525" y="4435475"/>
            <a:ext cx="1763713" cy="1765300"/>
          </a:xfrm>
          <a:solidFill>
            <a:schemeClr val="bg1"/>
          </a:solidFill>
        </p:spPr>
      </p:pic>
      <p:pic>
        <p:nvPicPr>
          <p:cNvPr id="52" name="Picture Placeholder 10a">
            <a:extLst>
              <a:ext uri="{FF2B5EF4-FFF2-40B4-BE49-F238E27FC236}">
                <a16:creationId xmlns:a16="http://schemas.microsoft.com/office/drawing/2014/main" id="{8D09BF56-D63C-43E8-1A9E-F326B5CA8B87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7125" y="2457450"/>
            <a:ext cx="1763713" cy="1763713"/>
          </a:xfrm>
          <a:solidFill>
            <a:schemeClr val="bg1"/>
          </a:solidFill>
        </p:spPr>
      </p:pic>
      <p:pic>
        <p:nvPicPr>
          <p:cNvPr id="55" name="Picture Placeholder 14" descr="A close-up of a silver square&#10;&#10;Description automatically generated">
            <a:extLst>
              <a:ext uri="{FF2B5EF4-FFF2-40B4-BE49-F238E27FC236}">
                <a16:creationId xmlns:a16="http://schemas.microsoft.com/office/drawing/2014/main" id="{502879A3-16A5-BB98-5D5D-90CCF94B8061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07125" y="4435475"/>
            <a:ext cx="1763713" cy="1765300"/>
          </a:xfr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A7F325D4-AC86-45DD-04AF-304427A85D09}"/>
              </a:ext>
            </a:extLst>
          </p:cNvPr>
          <p:cNvSpPr txBox="1"/>
          <p:nvPr/>
        </p:nvSpPr>
        <p:spPr>
          <a:xfrm>
            <a:off x="8002513" y="2456742"/>
            <a:ext cx="38469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1" dirty="0">
                <a:latin typeface="+mj-lt"/>
              </a:rPr>
              <a:t>Update to existing T350M Product</a:t>
            </a:r>
            <a:endParaRPr lang="en-US" sz="1400" dirty="0">
              <a:latin typeface="+mj-lt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161431D-0573-45F7-BAF4-11F92D48860E}"/>
              </a:ext>
            </a:extLst>
          </p:cNvPr>
          <p:cNvSpPr txBox="1"/>
          <p:nvPr/>
        </p:nvSpPr>
        <p:spPr>
          <a:xfrm>
            <a:off x="8002513" y="4435359"/>
            <a:ext cx="38469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1" dirty="0">
                <a:latin typeface="+mj-lt"/>
              </a:rPr>
              <a:t>Country of Origin</a:t>
            </a:r>
            <a:endParaRPr lang="en-US" sz="1400" dirty="0">
              <a:latin typeface="+mj-lt"/>
            </a:endParaRPr>
          </a:p>
        </p:txBody>
      </p:sp>
      <p:sp>
        <p:nvSpPr>
          <p:cNvPr id="59" name="Text Placeholder 44">
            <a:extLst>
              <a:ext uri="{FF2B5EF4-FFF2-40B4-BE49-F238E27FC236}">
                <a16:creationId xmlns:a16="http://schemas.microsoft.com/office/drawing/2014/main" id="{53EF9555-F2CC-5A6E-6000-B2C2F1B010E6}"/>
              </a:ext>
            </a:extLst>
          </p:cNvPr>
          <p:cNvSpPr txBox="1">
            <a:spLocks/>
          </p:cNvSpPr>
          <p:nvPr/>
        </p:nvSpPr>
        <p:spPr>
          <a:xfrm>
            <a:off x="8002513" y="1090967"/>
            <a:ext cx="3925962" cy="106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vert="horz" lIns="216000" tIns="182880" rIns="216000" bIns="0" numCol="1" rtlCol="0" anchor="ctr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Systemtypsnitt normalt"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7238" indent="-2174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Systemtypsnitt normalt"/>
              <a:buChar char="—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1075" indent="-2238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Systemtypsnitt normalt"/>
              <a:buChar char="—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065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Systemtypsnitt normalt"/>
              <a:buChar char="—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/>
              <a:t>153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25A0A04-F02D-FA16-769A-88FF619E457D}"/>
              </a:ext>
            </a:extLst>
          </p:cNvPr>
          <p:cNvSpPr txBox="1"/>
          <p:nvPr/>
        </p:nvSpPr>
        <p:spPr>
          <a:xfrm>
            <a:off x="8002513" y="1101600"/>
            <a:ext cx="37449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1" dirty="0">
                <a:latin typeface="+mj-lt"/>
              </a:rPr>
              <a:t>Count of GPNs</a:t>
            </a:r>
            <a:endParaRPr 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710849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C6B3234A-569D-F65B-F4D1-0FC7EA7E1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1B41EA1-76F1-DD1C-319C-54C3D97CD221}"/>
              </a:ext>
            </a:extLst>
          </p:cNvPr>
          <p:cNvSpPr txBox="1"/>
          <p:nvPr/>
        </p:nvSpPr>
        <p:spPr>
          <a:xfrm>
            <a:off x="3174642" y="3509493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285750" indent="-285750" algn="l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  <a:buFont typeface="System Font Regular"/>
              <a:buChar char="—"/>
            </a:pPr>
            <a:endParaRPr lang="sv-SE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E20312C6-16A4-A414-A21D-366156D8A83D}"/>
              </a:ext>
            </a:extLst>
          </p:cNvPr>
          <p:cNvSpPr txBox="1"/>
          <p:nvPr/>
        </p:nvSpPr>
        <p:spPr>
          <a:xfrm>
            <a:off x="3773510" y="354813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285750" indent="-285750" algn="l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  <a:buFont typeface="System Font Regular"/>
              <a:buChar char="—"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737665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F1D83-0A52-EB79-EEDD-EB8A120AF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you!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E7E76A-EF52-2BE9-2C86-6E55082A8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DFBCD10E-932A-472F-8D90-1B52FB8E26F6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811E6F4-4507-88AA-15D5-8BE32540E0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GB" sz="2000" spc="-30" dirty="0"/>
              <a:t>Product Manager Americas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GB" spc="-30" dirty="0"/>
              <a:t>Indexable Milling | Indexable Drilling | Boring Systems | Tooling Systems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DB4C72-5994-2F2D-946D-FAAA667253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28926844-81AF-94DD-8076-D9C2B871AE5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9141" y="2457450"/>
            <a:ext cx="2754000" cy="2880000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BDF7832-88BB-BC96-2FC3-DE4EE982790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567A81F-4D02-73F6-1DE6-FD2E9585A9D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GB" sz="1000" spc="-30" dirty="0"/>
              <a:t>Tel. +</a:t>
            </a:r>
            <a:r>
              <a:rPr lang="en-GB" spc="-30" dirty="0"/>
              <a:t>01 (832) 248-3824</a:t>
            </a:r>
            <a:endParaRPr lang="en-GB" sz="1000" spc="-30" dirty="0"/>
          </a:p>
          <a:p>
            <a:pPr marL="0" indent="0">
              <a:spcAft>
                <a:spcPts val="600"/>
              </a:spcAft>
              <a:buNone/>
            </a:pPr>
            <a:r>
              <a:rPr lang="en-GB" sz="1000" spc="-30" dirty="0"/>
              <a:t>jay.mccord@secotools.com</a:t>
            </a:r>
            <a:br>
              <a:rPr lang="en-GB" spc="-30" dirty="0"/>
            </a:b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398557-682E-9B26-16AD-CCCCC0813A5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/>
              <a:t>Focused on Growth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660C9DC-5F0B-CEE6-1D01-9DEB4376681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Jay McCord</a:t>
            </a:r>
          </a:p>
        </p:txBody>
      </p:sp>
      <p:pic>
        <p:nvPicPr>
          <p:cNvPr id="12" name="Picture Placeholder 9" descr="A person wearing a hard hat and safety vest&#10;&#10;Description automatically generated">
            <a:extLst>
              <a:ext uri="{FF2B5EF4-FFF2-40B4-BE49-F238E27FC236}">
                <a16:creationId xmlns:a16="http://schemas.microsoft.com/office/drawing/2014/main" id="{007F2763-5CAC-1103-6F77-B37BB3ED8C94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2150" y="2457450"/>
            <a:ext cx="2754313" cy="2879725"/>
          </a:xfrm>
        </p:spPr>
      </p:pic>
    </p:spTree>
    <p:extLst>
      <p:ext uri="{BB962C8B-B14F-4D97-AF65-F5344CB8AC3E}">
        <p14:creationId xmlns:p14="http://schemas.microsoft.com/office/powerpoint/2010/main" val="3670553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inimum Secolines">
  <a:themeElements>
    <a:clrScheme name="Seco Tools">
      <a:dk1>
        <a:srgbClr val="000000"/>
      </a:dk1>
      <a:lt1>
        <a:srgbClr val="FFFFFF"/>
      </a:lt1>
      <a:dk2>
        <a:srgbClr val="000000"/>
      </a:dk2>
      <a:lt2>
        <a:srgbClr val="F5F5F5"/>
      </a:lt2>
      <a:accent1>
        <a:srgbClr val="006CEA"/>
      </a:accent1>
      <a:accent2>
        <a:srgbClr val="FFB000"/>
      </a:accent2>
      <a:accent3>
        <a:srgbClr val="FF0000"/>
      </a:accent3>
      <a:accent4>
        <a:srgbClr val="99C3F7"/>
      </a:accent4>
      <a:accent5>
        <a:srgbClr val="FFDF99"/>
      </a:accent5>
      <a:accent6>
        <a:srgbClr val="FF9999"/>
      </a:accent6>
      <a:hlink>
        <a:srgbClr val="66A7F3"/>
      </a:hlink>
      <a:folHlink>
        <a:srgbClr val="FF8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285750" indent="-285750" algn="l">
          <a:lnSpc>
            <a:spcPct val="120000"/>
          </a:lnSpc>
          <a:spcAft>
            <a:spcPts val="600"/>
          </a:spcAft>
          <a:buClr>
            <a:schemeClr val="accent1"/>
          </a:buClr>
          <a:buFont typeface="System Font Regular"/>
          <a:buChar char="—"/>
          <a:defRPr dirty="0" smtClean="0"/>
        </a:defPPr>
      </a:lstStyle>
    </a:txDef>
  </a:objectDefaults>
  <a:extraClrSchemeLst/>
  <a:custClrLst>
    <a:custClr name="Blue Hue 60%">
      <a:srgbClr val="66A7F3"/>
    </a:custClr>
    <a:custClr name="Yellow Hue 60%">
      <a:srgbClr val="FFD066"/>
    </a:custClr>
    <a:custClr name="Red Hue 60%">
      <a:srgbClr val="F5231B"/>
    </a:custClr>
    <a:custClr name="Orange">
      <a:srgbClr val="FF8C41"/>
    </a:custClr>
    <a:custClr name="Green">
      <a:srgbClr val="00B464"/>
    </a:custClr>
    <a:custClr name="Turquoise">
      <a:srgbClr val="00C8FF"/>
    </a:custClr>
    <a:custClr name="Pink">
      <a:srgbClr val="FF6EC4"/>
    </a:custClr>
    <a:custClr name="Purple">
      <a:srgbClr val="7E50D2"/>
    </a:custClr>
    <a:custClr name="Grey">
      <a:srgbClr val="E6E6E6"/>
    </a:custClr>
    <a:custClr name="extraClrSchemeLst 10">
      <a:srgbClr val="FFFFFF"/>
    </a:custClr>
    <a:custClr name="Blue Hue 20%">
      <a:srgbClr val="CCE2FB"/>
    </a:custClr>
    <a:custClr name="Yellow Hue 20%">
      <a:srgbClr val="FFEFCC"/>
    </a:custClr>
    <a:custClr name="Red Hue 20%">
      <a:srgbClr val="FFCCCC"/>
    </a:custClr>
    <a:custClr name="Orange Hue 60%">
      <a:srgbClr val="FFBA8D"/>
    </a:custClr>
    <a:custClr name="Green Hue 60%">
      <a:srgbClr val="66D2A2"/>
    </a:custClr>
    <a:custClr name="Turquoise Hue 60%">
      <a:srgbClr val="66DEFF"/>
    </a:custClr>
    <a:custClr name="Pink Hue 60%">
      <a:srgbClr val="FFA8DC"/>
    </a:custClr>
    <a:custClr name="Purple Hue 60%">
      <a:srgbClr val="B196E4"/>
    </a:custClr>
    <a:custClr name="extraClrSchemeLst 19">
      <a:srgbClr val="FFFFFF"/>
    </a:custClr>
    <a:custClr name="extraClrSchemeLst 20">
      <a:srgbClr val="FFFFFF"/>
    </a:custClr>
  </a:custClrLst>
  <a:extLst>
    <a:ext uri="{05A4C25C-085E-4340-85A3-A5531E510DB2}">
      <thm15:themeFamily xmlns:thm15="http://schemas.microsoft.com/office/thememl/2012/main" name="Presentation5" id="{A4575C4E-5FBC-2E4E-9D3E-65F5854F961E}" vid="{3006B7CE-A771-B846-BD9F-FCF2EB164FA5}"/>
    </a:ext>
  </a:extLst>
</a:theme>
</file>

<file path=ppt/theme/theme2.xml><?xml version="1.0" encoding="utf-8"?>
<a:theme xmlns:a="http://schemas.openxmlformats.org/drawingml/2006/main" name="Maximum Secolines">
  <a:themeElements>
    <a:clrScheme name="Seco Tools">
      <a:dk1>
        <a:srgbClr val="000000"/>
      </a:dk1>
      <a:lt1>
        <a:srgbClr val="FFFFFF"/>
      </a:lt1>
      <a:dk2>
        <a:srgbClr val="000000"/>
      </a:dk2>
      <a:lt2>
        <a:srgbClr val="F5F5F5"/>
      </a:lt2>
      <a:accent1>
        <a:srgbClr val="006CEA"/>
      </a:accent1>
      <a:accent2>
        <a:srgbClr val="FFB000"/>
      </a:accent2>
      <a:accent3>
        <a:srgbClr val="FF0000"/>
      </a:accent3>
      <a:accent4>
        <a:srgbClr val="99C3F7"/>
      </a:accent4>
      <a:accent5>
        <a:srgbClr val="FFDF99"/>
      </a:accent5>
      <a:accent6>
        <a:srgbClr val="FF9999"/>
      </a:accent6>
      <a:hlink>
        <a:srgbClr val="66A7F3"/>
      </a:hlink>
      <a:folHlink>
        <a:srgbClr val="FF8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285750" indent="-285750" algn="l">
          <a:lnSpc>
            <a:spcPct val="120000"/>
          </a:lnSpc>
          <a:spcAft>
            <a:spcPts val="600"/>
          </a:spcAft>
          <a:buClr>
            <a:schemeClr val="accent1"/>
          </a:buClr>
          <a:buFont typeface="System Font Regular"/>
          <a:buChar char="—"/>
          <a:defRPr dirty="0" smtClean="0"/>
        </a:defPPr>
      </a:lstStyle>
    </a:txDef>
  </a:objectDefaults>
  <a:extraClrSchemeLst/>
  <a:custClrLst>
    <a:custClr name="Blue Hue 60%">
      <a:srgbClr val="66A7F3"/>
    </a:custClr>
    <a:custClr name="Yellow Hue 60%">
      <a:srgbClr val="FFD066"/>
    </a:custClr>
    <a:custClr name="Red Hue 60%">
      <a:srgbClr val="F5231B"/>
    </a:custClr>
    <a:custClr name="Orange">
      <a:srgbClr val="FF8C41"/>
    </a:custClr>
    <a:custClr name="Green">
      <a:srgbClr val="00B464"/>
    </a:custClr>
    <a:custClr name="Turquoise">
      <a:srgbClr val="00C8FF"/>
    </a:custClr>
    <a:custClr name="Pink">
      <a:srgbClr val="FF6EC4"/>
    </a:custClr>
    <a:custClr name="Purple">
      <a:srgbClr val="7E50D2"/>
    </a:custClr>
    <a:custClr name="Grey">
      <a:srgbClr val="E6E6E6"/>
    </a:custClr>
    <a:custClr name="extraClrSchemeLst 10">
      <a:srgbClr val="FFFFFF"/>
    </a:custClr>
    <a:custClr name="Blue Hue 20%">
      <a:srgbClr val="CCE2FB"/>
    </a:custClr>
    <a:custClr name="Yellow Hue 20%">
      <a:srgbClr val="FFEFCC"/>
    </a:custClr>
    <a:custClr name="Red Hue 20%">
      <a:srgbClr val="FFCCCC"/>
    </a:custClr>
    <a:custClr name="Orange Hue 60%">
      <a:srgbClr val="FFBA8D"/>
    </a:custClr>
    <a:custClr name="Green Hue 60%">
      <a:srgbClr val="66D2A2"/>
    </a:custClr>
    <a:custClr name="Turquoise Hue 60%">
      <a:srgbClr val="66DEFF"/>
    </a:custClr>
    <a:custClr name="Pink Hue 60%">
      <a:srgbClr val="FFA8DC"/>
    </a:custClr>
    <a:custClr name="Purple Hue 60%">
      <a:srgbClr val="B196E4"/>
    </a:custClr>
    <a:custClr name="extraClrSchemeLst 19">
      <a:srgbClr val="FFFFFF"/>
    </a:custClr>
    <a:custClr name="extraClrSchemeLst 20">
      <a:srgbClr val="FFFFFF"/>
    </a:custClr>
  </a:custClrLst>
  <a:extLst>
    <a:ext uri="{05A4C25C-085E-4340-85A3-A5531E510DB2}">
      <thm15:themeFamily xmlns:thm15="http://schemas.microsoft.com/office/thememl/2012/main" name="Presentation5" id="{A4575C4E-5FBC-2E4E-9D3E-65F5854F961E}" vid="{196A7C8D-C1AF-F94F-B1C1-D2CCA3A02200}"/>
    </a:ext>
  </a:extLst>
</a:theme>
</file>

<file path=ppt/theme/theme3.xml><?xml version="1.0" encoding="utf-8"?>
<a:theme xmlns:a="http://schemas.openxmlformats.org/drawingml/2006/main" name="Content Slides">
  <a:themeElements>
    <a:clrScheme name="Seco Tools">
      <a:dk1>
        <a:srgbClr val="000000"/>
      </a:dk1>
      <a:lt1>
        <a:srgbClr val="FFFFFF"/>
      </a:lt1>
      <a:dk2>
        <a:srgbClr val="000000"/>
      </a:dk2>
      <a:lt2>
        <a:srgbClr val="F5F5F5"/>
      </a:lt2>
      <a:accent1>
        <a:srgbClr val="006CEA"/>
      </a:accent1>
      <a:accent2>
        <a:srgbClr val="FFB000"/>
      </a:accent2>
      <a:accent3>
        <a:srgbClr val="FF0000"/>
      </a:accent3>
      <a:accent4>
        <a:srgbClr val="99C3F7"/>
      </a:accent4>
      <a:accent5>
        <a:srgbClr val="FFDF99"/>
      </a:accent5>
      <a:accent6>
        <a:srgbClr val="FF9999"/>
      </a:accent6>
      <a:hlink>
        <a:srgbClr val="66A7F3"/>
      </a:hlink>
      <a:folHlink>
        <a:srgbClr val="FF8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285750" indent="-285750" algn="l">
          <a:lnSpc>
            <a:spcPct val="120000"/>
          </a:lnSpc>
          <a:spcAft>
            <a:spcPts val="600"/>
          </a:spcAft>
          <a:buClr>
            <a:schemeClr val="accent1"/>
          </a:buClr>
          <a:buFont typeface="System Font Regular"/>
          <a:buChar char="—"/>
          <a:defRPr dirty="0" smtClean="0"/>
        </a:defPPr>
      </a:lstStyle>
    </a:txDef>
  </a:objectDefaults>
  <a:extraClrSchemeLst/>
  <a:custClrLst>
    <a:custClr name="Blue Hue 60%">
      <a:srgbClr val="66A7F3"/>
    </a:custClr>
    <a:custClr name="Yellow Hue 60%">
      <a:srgbClr val="FFD066"/>
    </a:custClr>
    <a:custClr name="Red Hue 60%">
      <a:srgbClr val="F5231B"/>
    </a:custClr>
    <a:custClr name="Orange">
      <a:srgbClr val="FF8C41"/>
    </a:custClr>
    <a:custClr name="Green">
      <a:srgbClr val="00B464"/>
    </a:custClr>
    <a:custClr name="Turquoise">
      <a:srgbClr val="00C8FF"/>
    </a:custClr>
    <a:custClr name="Pink">
      <a:srgbClr val="FF6EC4"/>
    </a:custClr>
    <a:custClr name="Purple">
      <a:srgbClr val="7E50D2"/>
    </a:custClr>
    <a:custClr name="Grey">
      <a:srgbClr val="E6E6E6"/>
    </a:custClr>
    <a:custClr name="extraClrSchemeLst 10">
      <a:srgbClr val="FFFFFF"/>
    </a:custClr>
    <a:custClr name="Blue Hue 20%">
      <a:srgbClr val="CCE2FB"/>
    </a:custClr>
    <a:custClr name="Yellow Hue 20%">
      <a:srgbClr val="FFEFCC"/>
    </a:custClr>
    <a:custClr name="Red Hue 20%">
      <a:srgbClr val="FFCCCC"/>
    </a:custClr>
    <a:custClr name="Orange Hue 60%">
      <a:srgbClr val="FFBA8D"/>
    </a:custClr>
    <a:custClr name="Green Hue 60%">
      <a:srgbClr val="66D2A2"/>
    </a:custClr>
    <a:custClr name="Turquoise Hue 60%">
      <a:srgbClr val="66DEFF"/>
    </a:custClr>
    <a:custClr name="Pink Hue 60%">
      <a:srgbClr val="FFA8DC"/>
    </a:custClr>
    <a:custClr name="Purple Hue 60%">
      <a:srgbClr val="B196E4"/>
    </a:custClr>
    <a:custClr name="extraClrSchemeLst 19">
      <a:srgbClr val="FFFFFF"/>
    </a:custClr>
    <a:custClr name="extraClrSchemeLst 20">
      <a:srgbClr val="FFFFFF"/>
    </a:custClr>
  </a:custClrLst>
  <a:extLst>
    <a:ext uri="{05A4C25C-085E-4340-85A3-A5531E510DB2}">
      <thm15:themeFamily xmlns:thm15="http://schemas.microsoft.com/office/thememl/2012/main" name="Presentation5" id="{A4575C4E-5FBC-2E4E-9D3E-65F5854F961E}" vid="{D3FAFA33-6E27-BE47-84F6-CCD244F28293}"/>
    </a:ext>
  </a:extLst>
</a:theme>
</file>

<file path=ppt/theme/theme4.xml><?xml version="1.0" encoding="utf-8"?>
<a:theme xmlns:a="http://schemas.openxmlformats.org/drawingml/2006/main" name="Documentation Slides">
  <a:themeElements>
    <a:clrScheme name="Seco Tools">
      <a:dk1>
        <a:srgbClr val="000000"/>
      </a:dk1>
      <a:lt1>
        <a:srgbClr val="FFFFFF"/>
      </a:lt1>
      <a:dk2>
        <a:srgbClr val="000000"/>
      </a:dk2>
      <a:lt2>
        <a:srgbClr val="F5F5F5"/>
      </a:lt2>
      <a:accent1>
        <a:srgbClr val="006CEA"/>
      </a:accent1>
      <a:accent2>
        <a:srgbClr val="FFB000"/>
      </a:accent2>
      <a:accent3>
        <a:srgbClr val="FF0000"/>
      </a:accent3>
      <a:accent4>
        <a:srgbClr val="99C3F7"/>
      </a:accent4>
      <a:accent5>
        <a:srgbClr val="FFDF99"/>
      </a:accent5>
      <a:accent6>
        <a:srgbClr val="FF9999"/>
      </a:accent6>
      <a:hlink>
        <a:srgbClr val="66A7F3"/>
      </a:hlink>
      <a:folHlink>
        <a:srgbClr val="FF8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185738" indent="-185738" algn="l">
          <a:lnSpc>
            <a:spcPct val="120000"/>
          </a:lnSpc>
          <a:spcBef>
            <a:spcPts val="200"/>
          </a:spcBef>
          <a:spcAft>
            <a:spcPts val="400"/>
          </a:spcAft>
          <a:buClr>
            <a:schemeClr val="accent1"/>
          </a:buClr>
          <a:buFont typeface="System Font Regular"/>
          <a:buChar char="—"/>
          <a:defRPr sz="1200" dirty="0" smtClean="0"/>
        </a:defPPr>
      </a:lstStyle>
    </a:txDef>
  </a:objectDefaults>
  <a:extraClrSchemeLst/>
  <a:custClrLst>
    <a:custClr name="Blue Hue 60%">
      <a:srgbClr val="66A7F3"/>
    </a:custClr>
    <a:custClr name="Yellow Hue 60%">
      <a:srgbClr val="FFD066"/>
    </a:custClr>
    <a:custClr name="Red Hue 60%">
      <a:srgbClr val="F5231B"/>
    </a:custClr>
    <a:custClr name="Orange">
      <a:srgbClr val="FF8C41"/>
    </a:custClr>
    <a:custClr name="Green">
      <a:srgbClr val="00B464"/>
    </a:custClr>
    <a:custClr name="Turquoise">
      <a:srgbClr val="00C8FF"/>
    </a:custClr>
    <a:custClr name="Pink">
      <a:srgbClr val="FF6EC4"/>
    </a:custClr>
    <a:custClr name="Purple">
      <a:srgbClr val="7E50D2"/>
    </a:custClr>
    <a:custClr name="Grey">
      <a:srgbClr val="E6E6E6"/>
    </a:custClr>
    <a:custClr name="extraClrSchemeLst 10">
      <a:srgbClr val="FFFFFF"/>
    </a:custClr>
    <a:custClr name="Blue Hue 20%">
      <a:srgbClr val="CCE2FB"/>
    </a:custClr>
    <a:custClr name="Yellow Hue 20%">
      <a:srgbClr val="FFEFCC"/>
    </a:custClr>
    <a:custClr name="Red Hue 20%">
      <a:srgbClr val="FFCCCC"/>
    </a:custClr>
    <a:custClr name="Orange Hue 60%">
      <a:srgbClr val="FFBA8D"/>
    </a:custClr>
    <a:custClr name="Green Hue 60%">
      <a:srgbClr val="66D2A2"/>
    </a:custClr>
    <a:custClr name="Turquoise Hue 60%">
      <a:srgbClr val="66DEFF"/>
    </a:custClr>
    <a:custClr name="Pink Hue 60%">
      <a:srgbClr val="FFA8DC"/>
    </a:custClr>
    <a:custClr name="Purple Hue 60%">
      <a:srgbClr val="B196E4"/>
    </a:custClr>
    <a:custClr name="extraClrSchemeLst 19">
      <a:srgbClr val="FFFFFF"/>
    </a:custClr>
    <a:custClr name="extraClrSchemeLst 20">
      <a:srgbClr val="FFFFFF"/>
    </a:custClr>
  </a:custClrLst>
  <a:extLst>
    <a:ext uri="{05A4C25C-085E-4340-85A3-A5531E510DB2}">
      <thm15:themeFamily xmlns:thm15="http://schemas.microsoft.com/office/thememl/2012/main" name="Presentation5" id="{A4575C4E-5FBC-2E4E-9D3E-65F5854F961E}" vid="{EC4AF873-7CE5-8448-89FC-D6B43A2042EC}"/>
    </a:ext>
  </a:extLst>
</a:theme>
</file>

<file path=ppt/theme/theme5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andvik_x0020_Document_x0020_Type xmlns="95c0d0b2-8cb9-4f8f-825a-05bcc676b702" xsi:nil="true"/>
    <SandvikDocumentClassification xmlns="95c0d0b2-8cb9-4f8f-825a-05bcc676b702">i2 Restricted</SandvikDocumentClassification>
    <SandvikInformationOwner xmlns="95c0d0b2-8cb9-4f8f-825a-05bcc676b702">
      <UserInfo>
        <DisplayName/>
        <AccountId xsi:nil="true"/>
        <AccountType/>
      </UserInfo>
    </SandvikInformationOwner>
    <TaxCatchAll xmlns="95c0d0b2-8cb9-4f8f-825a-05bcc676b702" xsi:nil="true"/>
    <lcf76f155ced4ddcb4097134ff3c332f xmlns="3a7db6ff-783a-4037-a914-552b11de5472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s" ma:contentTypeID="0x0101004A9C15D9442F4A029E70F5C05A32B13F00A65498C8451640C8BD6A0982E8A6A41000408B322B3ECFB741A6AB8F69CA1551E4" ma:contentTypeVersion="27" ma:contentTypeDescription="Sandvik Documents" ma:contentTypeScope="" ma:versionID="13dbec73642c9813768319b93569dd27">
  <xsd:schema xmlns:xsd="http://www.w3.org/2001/XMLSchema" xmlns:xs="http://www.w3.org/2001/XMLSchema" xmlns:p="http://schemas.microsoft.com/office/2006/metadata/properties" xmlns:ns2="95c0d0b2-8cb9-4f8f-825a-05bcc676b702" xmlns:ns3="3a7db6ff-783a-4037-a914-552b11de5472" xmlns:ns4="500a67c9-dfd9-447a-bfdd-a1f47acbf351" targetNamespace="http://schemas.microsoft.com/office/2006/metadata/properties" ma:root="true" ma:fieldsID="b1ba3434ae19f9149fa5b38c7ad5862b" ns2:_="" ns3:_="" ns4:_="">
    <xsd:import namespace="95c0d0b2-8cb9-4f8f-825a-05bcc676b702"/>
    <xsd:import namespace="3a7db6ff-783a-4037-a914-552b11de5472"/>
    <xsd:import namespace="500a67c9-dfd9-447a-bfdd-a1f47acbf351"/>
    <xsd:element name="properties">
      <xsd:complexType>
        <xsd:sequence>
          <xsd:element name="documentManagement">
            <xsd:complexType>
              <xsd:all>
                <xsd:element ref="ns2:SandvikInformationOwner" minOccurs="0"/>
                <xsd:element ref="ns2:SandvikDocumentClassification"/>
                <xsd:element ref="ns2:Sandvik_x0020_Document_x0020_Typ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2:TaxCatchAll" minOccurs="0"/>
                <xsd:element ref="ns3:lcf76f155ced4ddcb4097134ff3c332f" minOccurs="0"/>
                <xsd:element ref="ns3:MediaServiceLocation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c0d0b2-8cb9-4f8f-825a-05bcc676b702" elementFormDefault="qualified">
    <xsd:import namespace="http://schemas.microsoft.com/office/2006/documentManagement/types"/>
    <xsd:import namespace="http://schemas.microsoft.com/office/infopath/2007/PartnerControls"/>
    <xsd:element name="SandvikInformationOwner" ma:index="8" nillable="true" ma:displayName="Document Owner" ma:description="Information owner of the document" ma:SearchPeopleOnly="false" ma:SharePointGroup="0" ma:internalName="SandvikInformationOwne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andvikDocumentClassification" ma:index="9" ma:displayName="Information Classification" ma:default="i2 Restricted" ma:description="Classification level of the document." ma:format="Dropdown" ma:internalName="SandvikDocumentClassification" ma:readOnly="false">
      <xsd:simpleType>
        <xsd:restriction base="dms:Choice">
          <xsd:enumeration value="i1 Unrestricted"/>
          <xsd:enumeration value="i2 Restricted"/>
          <xsd:enumeration value="i3 Confidential"/>
        </xsd:restriction>
      </xsd:simpleType>
    </xsd:element>
    <xsd:element name="Sandvik_x0020_Document_x0020_Type" ma:index="10" nillable="true" ma:displayName="Sandvik Document Type" ma:description="Sandvik Document Type for the document" ma:format="Dropdown" ma:internalName="Sandvik_x0020_Document_x0020_Type">
      <xsd:simpleType>
        <xsd:restriction base="dms:Choice">
          <xsd:enumeration value="Case"/>
          <xsd:enumeration value="Correspondence"/>
          <xsd:enumeration value="Decision"/>
          <xsd:enumeration value="Guideline"/>
          <xsd:enumeration value="Minutes"/>
          <xsd:enumeration value="Offer"/>
          <xsd:enumeration value="Order"/>
          <xsd:enumeration value="Order Confirmation"/>
          <xsd:enumeration value="Plan"/>
          <xsd:enumeration value="Policy"/>
          <xsd:enumeration value="Presentation"/>
          <xsd:enumeration value="Procedure"/>
          <xsd:enumeration value="Report"/>
          <xsd:enumeration value="Specification"/>
          <xsd:enumeration value="Verification"/>
        </xsd:restriction>
      </xsd:simpleType>
    </xsd:element>
    <xsd:element name="TaxCatchAll" ma:index="23" nillable="true" ma:displayName="Taxonomy Catch All Column" ma:hidden="true" ma:list="{3a49e5b4-235c-4ae1-b87e-262ad1965537}" ma:internalName="TaxCatchAll" ma:showField="CatchAllData" ma:web="500a67c9-dfd9-447a-bfdd-a1f47acbf35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7db6ff-783a-4037-a914-552b11de54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11dad590-77af-43fa-b0e9-6665f7dd2a7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0a67c9-dfd9-447a-bfdd-a1f47acbf351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11dad590-77af-43fa-b0e9-6665f7dd2a74" ContentTypeId="0x0101004A9C15D9442F4A029E70F5C05A32B13F00A65498C8451640C8BD6A0982E8A6A410" PreviousValue="false"/>
</file>

<file path=customXml/itemProps1.xml><?xml version="1.0" encoding="utf-8"?>
<ds:datastoreItem xmlns:ds="http://schemas.openxmlformats.org/officeDocument/2006/customXml" ds:itemID="{DDCB06BF-907C-4F2E-880F-EEE64E2C0115}">
  <ds:schemaRefs>
    <ds:schemaRef ds:uri="http://purl.org/dc/terms/"/>
    <ds:schemaRef ds:uri="http://purl.org/dc/elements/1.1/"/>
    <ds:schemaRef ds:uri="3a7db6ff-783a-4037-a914-552b11de5472"/>
    <ds:schemaRef ds:uri="http://purl.org/dc/dcmitype/"/>
    <ds:schemaRef ds:uri="http://schemas.microsoft.com/office/infopath/2007/PartnerControls"/>
    <ds:schemaRef ds:uri="95c0d0b2-8cb9-4f8f-825a-05bcc676b702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500a67c9-dfd9-447a-bfdd-a1f47acbf351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B17806A-75EF-4B2F-96BE-EC80FDB7E5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5c0d0b2-8cb9-4f8f-825a-05bcc676b702"/>
    <ds:schemaRef ds:uri="3a7db6ff-783a-4037-a914-552b11de5472"/>
    <ds:schemaRef ds:uri="500a67c9-dfd9-447a-bfdd-a1f47acbf35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AF2F24E-9C76-4103-BC8C-AD75FF12B4F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D2D0A600-74B2-4E1A-8CCE-A4E8C9986D04}">
  <ds:schemaRefs>
    <ds:schemaRef ds:uri="Microsoft.SharePoint.Taxonomy.ContentTypeSync"/>
  </ds:schemaRefs>
</ds:datastoreItem>
</file>

<file path=docMetadata/LabelInfo.xml><?xml version="1.0" encoding="utf-8"?>
<clbl:labelList xmlns:clbl="http://schemas.microsoft.com/office/2020/mipLabelMetadata">
  <clbl:label id="{ad312a35-861d-4b85-a93e-f5f8e8fa638c}" enabled="1" method="Privileged" siteId="{e11cbe9c-f680-44b9-9d42-d705f740b88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Best_Practice</Template>
  <TotalTime>1178</TotalTime>
  <Words>579</Words>
  <Application>Microsoft Office PowerPoint</Application>
  <PresentationFormat>Widescreen</PresentationFormat>
  <Paragraphs>137</Paragraphs>
  <Slides>10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Calibri</vt:lpstr>
      <vt:lpstr>System Font Regular</vt:lpstr>
      <vt:lpstr>Systemtypsnitt normalt</vt:lpstr>
      <vt:lpstr>Times New Roman</vt:lpstr>
      <vt:lpstr>Minimum Secolines</vt:lpstr>
      <vt:lpstr>Maximum Secolines</vt:lpstr>
      <vt:lpstr>Content Slides</vt:lpstr>
      <vt:lpstr>Documentation Slides</vt:lpstr>
      <vt:lpstr>MP3501 Duratomic Steel Milling Grade</vt:lpstr>
      <vt:lpstr>A Brief Overview of the Duratomic Family</vt:lpstr>
      <vt:lpstr>MP3501 Customer Benefits</vt:lpstr>
      <vt:lpstr>MP Family Application Range</vt:lpstr>
      <vt:lpstr>MP Family Material Recommendations</vt:lpstr>
      <vt:lpstr>MP3501 &amp; Sustainability </vt:lpstr>
      <vt:lpstr>MP3501 Benefits Summary</vt:lpstr>
      <vt:lpstr>Seco Product Family</vt:lpstr>
      <vt:lpstr>PowerPoint Presentation</vt:lpstr>
      <vt:lpstr>Thank you!</vt:lpstr>
    </vt:vector>
  </TitlesOfParts>
  <Company>Seco Tools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Secolines &amp; Presentation VS. Documentation</dc:title>
  <dc:creator>Linda Bethge</dc:creator>
  <cp:lastModifiedBy>Jay McCord</cp:lastModifiedBy>
  <cp:revision>18</cp:revision>
  <dcterms:created xsi:type="dcterms:W3CDTF">2023-09-22T11:27:53Z</dcterms:created>
  <dcterms:modified xsi:type="dcterms:W3CDTF">2024-02-23T21:37:37Z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0x0101004A9C15D9442F4A029E70F5C05A32B13F00A65498C8451640C8BD6A0982E8A6A41000408B322B3ECFB741A6AB8F69CA1551E4</vt:lpwstr>
  </property>
  <property fmtid="{D5CDD505-2E9C-101B-9397-08002B2CF9AE}" pid="3" name="MediaServiceImageTags">
    <vt:lpwstr/>
  </property>
  <property fmtid="{D5CDD505-2E9C-101B-9397-08002B2CF9AE}" pid="4" name="ArticulateGUID">
    <vt:lpwstr>554C83EB-AFE1-4538-B79C-37154FBFA9FE</vt:lpwstr>
  </property>
  <property fmtid="{D5CDD505-2E9C-101B-9397-08002B2CF9AE}" pid="5" name="ArticulatePath">
    <vt:lpwstr>https://sandvik.sharepoint.com/teams/SecoNews20201/Shared Documents/General/06_LAUNCH 2024.1/01_Insert Upgrade MP3501 - Tapio Alatalo/04_Power Point/HQ_PRE_MP3501_IM Grade Internal 2024.1 NCD</vt:lpwstr>
  </property>
</Properties>
</file>