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7FFFDD4E_AE262504.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7FFFDD50_FBF4662.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modernComment_7FFFDD51_902448BB.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4" r:id="rId5"/>
    <p:sldMasterId id="2147483660" r:id="rId6"/>
    <p:sldMasterId id="2147483690" r:id="rId7"/>
  </p:sldMasterIdLst>
  <p:notesMasterIdLst>
    <p:notesMasterId r:id="rId42"/>
  </p:notesMasterIdLst>
  <p:sldIdLst>
    <p:sldId id="586" r:id="rId8"/>
    <p:sldId id="618" r:id="rId9"/>
    <p:sldId id="615" r:id="rId10"/>
    <p:sldId id="622" r:id="rId11"/>
    <p:sldId id="2147474791" r:id="rId12"/>
    <p:sldId id="2147474766" r:id="rId13"/>
    <p:sldId id="2147474784" r:id="rId14"/>
    <p:sldId id="2147474785" r:id="rId15"/>
    <p:sldId id="2147474767" r:id="rId16"/>
    <p:sldId id="2147474768" r:id="rId17"/>
    <p:sldId id="2147474782" r:id="rId18"/>
    <p:sldId id="2147474783" r:id="rId19"/>
    <p:sldId id="2147474769" r:id="rId20"/>
    <p:sldId id="2147474777" r:id="rId21"/>
    <p:sldId id="2147474750" r:id="rId22"/>
    <p:sldId id="2147474797" r:id="rId23"/>
    <p:sldId id="2147474799" r:id="rId24"/>
    <p:sldId id="2147474792" r:id="rId25"/>
    <p:sldId id="2147474798" r:id="rId26"/>
    <p:sldId id="2147474793" r:id="rId27"/>
    <p:sldId id="2147474794" r:id="rId28"/>
    <p:sldId id="2147474795" r:id="rId29"/>
    <p:sldId id="640" r:id="rId30"/>
    <p:sldId id="628" r:id="rId31"/>
    <p:sldId id="631" r:id="rId32"/>
    <p:sldId id="626" r:id="rId33"/>
    <p:sldId id="624" r:id="rId34"/>
    <p:sldId id="620" r:id="rId35"/>
    <p:sldId id="621" r:id="rId36"/>
    <p:sldId id="634" r:id="rId37"/>
    <p:sldId id="635" r:id="rId38"/>
    <p:sldId id="625" r:id="rId39"/>
    <p:sldId id="632" r:id="rId40"/>
    <p:sldId id="617" r:id="rId41"/>
  </p:sldIdLst>
  <p:sldSz cx="12192000" cy="6858000"/>
  <p:notesSz cx="6858000" cy="9144000"/>
  <p:defaultText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D783A4D1-B016-48A6-933D-0411839B0165}">
          <p14:sldIdLst>
            <p14:sldId id="586"/>
            <p14:sldId id="618"/>
            <p14:sldId id="615"/>
          </p14:sldIdLst>
        </p14:section>
        <p14:section name="Agenda" id="{683300E9-9279-45DB-8706-E06A95AA4D4D}">
          <p14:sldIdLst>
            <p14:sldId id="622"/>
            <p14:sldId id="2147474791"/>
            <p14:sldId id="2147474766"/>
            <p14:sldId id="2147474784"/>
            <p14:sldId id="2147474785"/>
            <p14:sldId id="2147474767"/>
            <p14:sldId id="2147474768"/>
            <p14:sldId id="2147474782"/>
            <p14:sldId id="2147474783"/>
            <p14:sldId id="2147474769"/>
            <p14:sldId id="2147474777"/>
            <p14:sldId id="2147474750"/>
            <p14:sldId id="2147474797"/>
            <p14:sldId id="2147474799"/>
            <p14:sldId id="2147474792"/>
            <p14:sldId id="2147474798"/>
            <p14:sldId id="2147474793"/>
            <p14:sldId id="2147474794"/>
            <p14:sldId id="2147474795"/>
            <p14:sldId id="640"/>
            <p14:sldId id="628"/>
            <p14:sldId id="631"/>
            <p14:sldId id="626"/>
            <p14:sldId id="624"/>
            <p14:sldId id="620"/>
            <p14:sldId id="621"/>
            <p14:sldId id="634"/>
            <p14:sldId id="635"/>
            <p14:sldId id="625"/>
            <p14:sldId id="632"/>
            <p14:sldId id="61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3A53D01-EA74-1F06-B7E7-37C4C0600CEB}" name="Kim Anna-Maria Katzer" initials="KAMK" userId="S::kim.katzer@secotools.com::b24b6af4-0a57-424d-9708-ba0f384db91f" providerId="AD"/>
  <p188:author id="{4609D016-3510-62D8-D564-5B45E9FC030D}" name="Bettina A Palmen" initials="BAP" userId="S::bettina.palmen@secotools.com::5c0228bb-d0da-4989-98bc-aa8e5475d418" providerId="AD"/>
  <p188:author id="{13961277-2E25-433B-D492-C77C251B7B68}" name="Rob Rievers" initials="RR" userId="S::rob.rievers@secotools.com::364c5a1f-3777-4e60-83eb-fd66e25daf8d" providerId="AD"/>
  <p188:author id="{3CFCA39F-7DC0-19F9-B254-7E327CF89408}" name="Gregor Potocnik" initials="GP" userId="S::gregor.potocnik@secotools.com::91dec169-2cce-4166-8c6c-3ff4784d298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FFFF00"/>
    <a:srgbClr val="FF444E"/>
    <a:srgbClr val="0080E7"/>
    <a:srgbClr val="FFB000"/>
    <a:srgbClr val="FFBC20"/>
    <a:srgbClr val="006CEA"/>
    <a:srgbClr val="E6E6E6"/>
    <a:srgbClr val="FF8C41"/>
    <a:srgbClr val="00B4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570" autoAdjust="0"/>
  </p:normalViewPr>
  <p:slideViewPr>
    <p:cSldViewPr snapToGrid="0">
      <p:cViewPr varScale="1">
        <p:scale>
          <a:sx n="88" d="100"/>
          <a:sy n="88" d="100"/>
        </p:scale>
        <p:origin x="114" y="2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y Mooradian" userId="1a270967-6827-480d-93a0-7ddc95e37801" providerId="ADAL" clId="{7E4891F1-0BB2-4AE4-B871-DA58DA37B0A5}"/>
    <pc:docChg chg="modSld">
      <pc:chgData name="Harry Mooradian" userId="1a270967-6827-480d-93a0-7ddc95e37801" providerId="ADAL" clId="{7E4891F1-0BB2-4AE4-B871-DA58DA37B0A5}" dt="2024-09-24T19:36:42.359" v="8" actId="20577"/>
      <pc:docMkLst>
        <pc:docMk/>
      </pc:docMkLst>
      <pc:sldChg chg="modSp mod">
        <pc:chgData name="Harry Mooradian" userId="1a270967-6827-480d-93a0-7ddc95e37801" providerId="ADAL" clId="{7E4891F1-0BB2-4AE4-B871-DA58DA37B0A5}" dt="2024-09-24T19:36:42.359" v="8" actId="20577"/>
        <pc:sldMkLst>
          <pc:docMk/>
          <pc:sldMk cId="396217229" sldId="626"/>
        </pc:sldMkLst>
        <pc:spChg chg="mod">
          <ac:chgData name="Harry Mooradian" userId="1a270967-6827-480d-93a0-7ddc95e37801" providerId="ADAL" clId="{7E4891F1-0BB2-4AE4-B871-DA58DA37B0A5}" dt="2024-09-24T19:36:42.359" v="8" actId="20577"/>
          <ac:spMkLst>
            <pc:docMk/>
            <pc:sldMk cId="396217229" sldId="626"/>
            <ac:spMk id="2" creationId="{0430FC2C-068F-B8AC-CC0B-A1936AAB7ECC}"/>
          </ac:spMkLst>
        </pc:spChg>
      </pc:sldChg>
    </pc:docChg>
  </pc:docChgLst>
  <pc:docChgLst>
    <pc:chgData name="Adam S Wojciechowski" userId="be3304c1-44d2-4c64-9f70-a43e1df15cd8" providerId="ADAL" clId="{AA4B74C7-DEFB-4C51-83A6-F2373ED71A2D}"/>
    <pc:docChg chg="undo custSel addSld delSld modSld sldOrd modSection">
      <pc:chgData name="Adam S Wojciechowski" userId="be3304c1-44d2-4c64-9f70-a43e1df15cd8" providerId="ADAL" clId="{AA4B74C7-DEFB-4C51-83A6-F2373ED71A2D}" dt="2024-09-13T18:46:45.453" v="1420"/>
      <pc:docMkLst>
        <pc:docMk/>
      </pc:docMkLst>
      <pc:sldChg chg="del">
        <pc:chgData name="Adam S Wojciechowski" userId="be3304c1-44d2-4c64-9f70-a43e1df15cd8" providerId="ADAL" clId="{AA4B74C7-DEFB-4C51-83A6-F2373ED71A2D}" dt="2024-09-11T17:59:45.847" v="418" actId="47"/>
        <pc:sldMkLst>
          <pc:docMk/>
          <pc:sldMk cId="2420307557" sldId="373"/>
        </pc:sldMkLst>
      </pc:sldChg>
      <pc:sldChg chg="modSp mod">
        <pc:chgData name="Adam S Wojciechowski" userId="be3304c1-44d2-4c64-9f70-a43e1df15cd8" providerId="ADAL" clId="{AA4B74C7-DEFB-4C51-83A6-F2373ED71A2D}" dt="2024-09-13T18:39:13.455" v="1315" actId="14100"/>
        <pc:sldMkLst>
          <pc:docMk/>
          <pc:sldMk cId="4085579180" sldId="618"/>
        </pc:sldMkLst>
        <pc:spChg chg="mod">
          <ac:chgData name="Adam S Wojciechowski" userId="be3304c1-44d2-4c64-9f70-a43e1df15cd8" providerId="ADAL" clId="{AA4B74C7-DEFB-4C51-83A6-F2373ED71A2D}" dt="2024-09-13T18:39:13.455" v="1315" actId="14100"/>
          <ac:spMkLst>
            <pc:docMk/>
            <pc:sldMk cId="4085579180" sldId="618"/>
            <ac:spMk id="9" creationId="{22C0B4C7-7353-18CF-3CBA-82504677FF11}"/>
          </ac:spMkLst>
        </pc:spChg>
      </pc:sldChg>
      <pc:sldChg chg="modSp mod setBg">
        <pc:chgData name="Adam S Wojciechowski" userId="be3304c1-44d2-4c64-9f70-a43e1df15cd8" providerId="ADAL" clId="{AA4B74C7-DEFB-4C51-83A6-F2373ED71A2D}" dt="2024-09-13T18:04:11.223" v="655" actId="207"/>
        <pc:sldMkLst>
          <pc:docMk/>
          <pc:sldMk cId="2775278336" sldId="620"/>
        </pc:sldMkLst>
        <pc:spChg chg="mod">
          <ac:chgData name="Adam S Wojciechowski" userId="be3304c1-44d2-4c64-9f70-a43e1df15cd8" providerId="ADAL" clId="{AA4B74C7-DEFB-4C51-83A6-F2373ED71A2D}" dt="2024-09-13T18:04:11.223" v="655" actId="207"/>
          <ac:spMkLst>
            <pc:docMk/>
            <pc:sldMk cId="2775278336" sldId="620"/>
            <ac:spMk id="2" creationId="{0430FC2C-068F-B8AC-CC0B-A1936AAB7ECC}"/>
          </ac:spMkLst>
        </pc:spChg>
        <pc:spChg chg="mod">
          <ac:chgData name="Adam S Wojciechowski" userId="be3304c1-44d2-4c64-9f70-a43e1df15cd8" providerId="ADAL" clId="{AA4B74C7-DEFB-4C51-83A6-F2373ED71A2D}" dt="2024-09-13T18:04:11.223" v="655" actId="207"/>
          <ac:spMkLst>
            <pc:docMk/>
            <pc:sldMk cId="2775278336" sldId="620"/>
            <ac:spMk id="3" creationId="{896217F1-B64C-F707-A758-571E3D7A964D}"/>
          </ac:spMkLst>
        </pc:spChg>
        <pc:spChg chg="mod">
          <ac:chgData name="Adam S Wojciechowski" userId="be3304c1-44d2-4c64-9f70-a43e1df15cd8" providerId="ADAL" clId="{AA4B74C7-DEFB-4C51-83A6-F2373ED71A2D}" dt="2024-09-13T18:04:11.223" v="655" actId="207"/>
          <ac:spMkLst>
            <pc:docMk/>
            <pc:sldMk cId="2775278336" sldId="620"/>
            <ac:spMk id="7" creationId="{7AF44678-F664-AD27-FE06-BC070A2F7441}"/>
          </ac:spMkLst>
        </pc:spChg>
        <pc:spChg chg="mod">
          <ac:chgData name="Adam S Wojciechowski" userId="be3304c1-44d2-4c64-9f70-a43e1df15cd8" providerId="ADAL" clId="{AA4B74C7-DEFB-4C51-83A6-F2373ED71A2D}" dt="2024-09-13T18:04:11.223" v="655" actId="207"/>
          <ac:spMkLst>
            <pc:docMk/>
            <pc:sldMk cId="2775278336" sldId="620"/>
            <ac:spMk id="8" creationId="{45FA9107-917C-48E8-5BD3-DA6B2349DCD2}"/>
          </ac:spMkLst>
        </pc:spChg>
        <pc:spChg chg="mod">
          <ac:chgData name="Adam S Wojciechowski" userId="be3304c1-44d2-4c64-9f70-a43e1df15cd8" providerId="ADAL" clId="{AA4B74C7-DEFB-4C51-83A6-F2373ED71A2D}" dt="2024-09-13T18:04:11.223" v="655" actId="207"/>
          <ac:spMkLst>
            <pc:docMk/>
            <pc:sldMk cId="2775278336" sldId="620"/>
            <ac:spMk id="9" creationId="{3EE03018-6BC1-E071-172B-68ABD2D1CCEA}"/>
          </ac:spMkLst>
        </pc:spChg>
        <pc:spChg chg="mod">
          <ac:chgData name="Adam S Wojciechowski" userId="be3304c1-44d2-4c64-9f70-a43e1df15cd8" providerId="ADAL" clId="{AA4B74C7-DEFB-4C51-83A6-F2373ED71A2D}" dt="2024-09-13T18:04:11.223" v="655" actId="207"/>
          <ac:spMkLst>
            <pc:docMk/>
            <pc:sldMk cId="2775278336" sldId="620"/>
            <ac:spMk id="10" creationId="{46555664-5B57-8063-FBEF-50F8D3ABE4A8}"/>
          </ac:spMkLst>
        </pc:spChg>
        <pc:spChg chg="mod">
          <ac:chgData name="Adam S Wojciechowski" userId="be3304c1-44d2-4c64-9f70-a43e1df15cd8" providerId="ADAL" clId="{AA4B74C7-DEFB-4C51-83A6-F2373ED71A2D}" dt="2024-09-13T18:04:11.223" v="655" actId="207"/>
          <ac:spMkLst>
            <pc:docMk/>
            <pc:sldMk cId="2775278336" sldId="620"/>
            <ac:spMk id="11" creationId="{36CFF383-B294-E527-D4D3-EC670F442697}"/>
          </ac:spMkLst>
        </pc:spChg>
        <pc:spChg chg="mod">
          <ac:chgData name="Adam S Wojciechowski" userId="be3304c1-44d2-4c64-9f70-a43e1df15cd8" providerId="ADAL" clId="{AA4B74C7-DEFB-4C51-83A6-F2373ED71A2D}" dt="2024-09-13T18:04:11.223" v="655" actId="207"/>
          <ac:spMkLst>
            <pc:docMk/>
            <pc:sldMk cId="2775278336" sldId="620"/>
            <ac:spMk id="12" creationId="{22467243-AB49-CA19-0110-810137F40C95}"/>
          </ac:spMkLst>
        </pc:spChg>
        <pc:spChg chg="mod">
          <ac:chgData name="Adam S Wojciechowski" userId="be3304c1-44d2-4c64-9f70-a43e1df15cd8" providerId="ADAL" clId="{AA4B74C7-DEFB-4C51-83A6-F2373ED71A2D}" dt="2024-09-13T18:04:11.223" v="655" actId="207"/>
          <ac:spMkLst>
            <pc:docMk/>
            <pc:sldMk cId="2775278336" sldId="620"/>
            <ac:spMk id="13" creationId="{DD4851C1-E49B-000B-0F0D-7F443803EE3B}"/>
          </ac:spMkLst>
        </pc:spChg>
        <pc:spChg chg="mod">
          <ac:chgData name="Adam S Wojciechowski" userId="be3304c1-44d2-4c64-9f70-a43e1df15cd8" providerId="ADAL" clId="{AA4B74C7-DEFB-4C51-83A6-F2373ED71A2D}" dt="2024-09-13T18:04:11.223" v="655" actId="207"/>
          <ac:spMkLst>
            <pc:docMk/>
            <pc:sldMk cId="2775278336" sldId="620"/>
            <ac:spMk id="14" creationId="{CC3D73A0-DA07-A3A5-9249-66DEA2F5C323}"/>
          </ac:spMkLst>
        </pc:spChg>
        <pc:spChg chg="mod">
          <ac:chgData name="Adam S Wojciechowski" userId="be3304c1-44d2-4c64-9f70-a43e1df15cd8" providerId="ADAL" clId="{AA4B74C7-DEFB-4C51-83A6-F2373ED71A2D}" dt="2024-09-13T18:04:11.223" v="655" actId="207"/>
          <ac:spMkLst>
            <pc:docMk/>
            <pc:sldMk cId="2775278336" sldId="620"/>
            <ac:spMk id="15" creationId="{30EAD3E9-BD7F-9861-E16A-F189A6D38042}"/>
          </ac:spMkLst>
        </pc:spChg>
        <pc:spChg chg="mod">
          <ac:chgData name="Adam S Wojciechowski" userId="be3304c1-44d2-4c64-9f70-a43e1df15cd8" providerId="ADAL" clId="{AA4B74C7-DEFB-4C51-83A6-F2373ED71A2D}" dt="2024-09-13T18:04:11.223" v="655" actId="207"/>
          <ac:spMkLst>
            <pc:docMk/>
            <pc:sldMk cId="2775278336" sldId="620"/>
            <ac:spMk id="22" creationId="{A8CBA60E-06C9-328A-808B-9D5724138190}"/>
          </ac:spMkLst>
        </pc:spChg>
      </pc:sldChg>
      <pc:sldChg chg="modSp mod setBg">
        <pc:chgData name="Adam S Wojciechowski" userId="be3304c1-44d2-4c64-9f70-a43e1df15cd8" providerId="ADAL" clId="{AA4B74C7-DEFB-4C51-83A6-F2373ED71A2D}" dt="2024-09-13T18:04:21.386" v="657" actId="207"/>
        <pc:sldMkLst>
          <pc:docMk/>
          <pc:sldMk cId="1824941388" sldId="621"/>
        </pc:sldMkLst>
        <pc:spChg chg="mod">
          <ac:chgData name="Adam S Wojciechowski" userId="be3304c1-44d2-4c64-9f70-a43e1df15cd8" providerId="ADAL" clId="{AA4B74C7-DEFB-4C51-83A6-F2373ED71A2D}" dt="2024-09-13T18:04:21.386" v="657" actId="207"/>
          <ac:spMkLst>
            <pc:docMk/>
            <pc:sldMk cId="1824941388" sldId="621"/>
            <ac:spMk id="2" creationId="{A11B84D4-DB70-E4AD-1EC2-647F1CBFE06E}"/>
          </ac:spMkLst>
        </pc:spChg>
        <pc:spChg chg="mod">
          <ac:chgData name="Adam S Wojciechowski" userId="be3304c1-44d2-4c64-9f70-a43e1df15cd8" providerId="ADAL" clId="{AA4B74C7-DEFB-4C51-83A6-F2373ED71A2D}" dt="2024-09-13T18:04:21.386" v="657" actId="207"/>
          <ac:spMkLst>
            <pc:docMk/>
            <pc:sldMk cId="1824941388" sldId="621"/>
            <ac:spMk id="3" creationId="{5C86DCB6-78D6-620A-4CC0-BB3F61791A3B}"/>
          </ac:spMkLst>
        </pc:spChg>
        <pc:spChg chg="mod">
          <ac:chgData name="Adam S Wojciechowski" userId="be3304c1-44d2-4c64-9f70-a43e1df15cd8" providerId="ADAL" clId="{AA4B74C7-DEFB-4C51-83A6-F2373ED71A2D}" dt="2024-09-13T18:04:21.386" v="657" actId="207"/>
          <ac:spMkLst>
            <pc:docMk/>
            <pc:sldMk cId="1824941388" sldId="621"/>
            <ac:spMk id="4" creationId="{84D620EB-85F5-C2DE-12B9-ACB3A659B54C}"/>
          </ac:spMkLst>
        </pc:spChg>
        <pc:spChg chg="mod">
          <ac:chgData name="Adam S Wojciechowski" userId="be3304c1-44d2-4c64-9f70-a43e1df15cd8" providerId="ADAL" clId="{AA4B74C7-DEFB-4C51-83A6-F2373ED71A2D}" dt="2024-09-13T18:04:21.386" v="657" actId="207"/>
          <ac:spMkLst>
            <pc:docMk/>
            <pc:sldMk cId="1824941388" sldId="621"/>
            <ac:spMk id="5" creationId="{4592A56A-CB66-24E3-6F60-96EE141A3D99}"/>
          </ac:spMkLst>
        </pc:spChg>
        <pc:spChg chg="mod">
          <ac:chgData name="Adam S Wojciechowski" userId="be3304c1-44d2-4c64-9f70-a43e1df15cd8" providerId="ADAL" clId="{AA4B74C7-DEFB-4C51-83A6-F2373ED71A2D}" dt="2024-09-13T18:04:21.386" v="657" actId="207"/>
          <ac:spMkLst>
            <pc:docMk/>
            <pc:sldMk cId="1824941388" sldId="621"/>
            <ac:spMk id="7" creationId="{2BF07AA0-9EBA-C363-C520-3435858EDA92}"/>
          </ac:spMkLst>
        </pc:spChg>
        <pc:spChg chg="mod">
          <ac:chgData name="Adam S Wojciechowski" userId="be3304c1-44d2-4c64-9f70-a43e1df15cd8" providerId="ADAL" clId="{AA4B74C7-DEFB-4C51-83A6-F2373ED71A2D}" dt="2024-09-13T18:04:21.386" v="657" actId="207"/>
          <ac:spMkLst>
            <pc:docMk/>
            <pc:sldMk cId="1824941388" sldId="621"/>
            <ac:spMk id="8" creationId="{A7A3535B-9B1F-9EFC-7BE4-504694C5DD6F}"/>
          </ac:spMkLst>
        </pc:spChg>
      </pc:sldChg>
      <pc:sldChg chg="addSp delSp modSp mod setBg modClrScheme chgLayout">
        <pc:chgData name="Adam S Wojciechowski" userId="be3304c1-44d2-4c64-9f70-a43e1df15cd8" providerId="ADAL" clId="{AA4B74C7-DEFB-4C51-83A6-F2373ED71A2D}" dt="2024-09-11T18:26:13.638" v="437" actId="1076"/>
        <pc:sldMkLst>
          <pc:docMk/>
          <pc:sldMk cId="3502064612" sldId="622"/>
        </pc:sldMkLst>
        <pc:spChg chg="mod">
          <ac:chgData name="Adam S Wojciechowski" userId="be3304c1-44d2-4c64-9f70-a43e1df15cd8" providerId="ADAL" clId="{AA4B74C7-DEFB-4C51-83A6-F2373ED71A2D}" dt="2024-09-11T18:26:11.576" v="436" actId="1076"/>
          <ac:spMkLst>
            <pc:docMk/>
            <pc:sldMk cId="3502064612" sldId="622"/>
            <ac:spMk id="2" creationId="{0430FC2C-068F-B8AC-CC0B-A1936AAB7ECC}"/>
          </ac:spMkLst>
        </pc:spChg>
        <pc:spChg chg="mod ord">
          <ac:chgData name="Adam S Wojciechowski" userId="be3304c1-44d2-4c64-9f70-a43e1df15cd8" providerId="ADAL" clId="{AA4B74C7-DEFB-4C51-83A6-F2373ED71A2D}" dt="2024-09-11T17:29:10.965" v="298" actId="26606"/>
          <ac:spMkLst>
            <pc:docMk/>
            <pc:sldMk cId="3502064612" sldId="622"/>
            <ac:spMk id="3" creationId="{896217F1-B64C-F707-A758-571E3D7A964D}"/>
          </ac:spMkLst>
        </pc:spChg>
        <pc:spChg chg="add del mod">
          <ac:chgData name="Adam S Wojciechowski" userId="be3304c1-44d2-4c64-9f70-a43e1df15cd8" providerId="ADAL" clId="{AA4B74C7-DEFB-4C51-83A6-F2373ED71A2D}" dt="2024-09-11T17:28:42.314" v="295"/>
          <ac:spMkLst>
            <pc:docMk/>
            <pc:sldMk cId="3502064612" sldId="622"/>
            <ac:spMk id="5" creationId="{D50FFFDE-33E8-146F-E690-B01F2059CF45}"/>
          </ac:spMkLst>
        </pc:spChg>
        <pc:spChg chg="mod">
          <ac:chgData name="Adam S Wojciechowski" userId="be3304c1-44d2-4c64-9f70-a43e1df15cd8" providerId="ADAL" clId="{AA4B74C7-DEFB-4C51-83A6-F2373ED71A2D}" dt="2024-09-11T17:29:10.965" v="298" actId="26606"/>
          <ac:spMkLst>
            <pc:docMk/>
            <pc:sldMk cId="3502064612" sldId="622"/>
            <ac:spMk id="7" creationId="{7AF44678-F664-AD27-FE06-BC070A2F7441}"/>
          </ac:spMkLst>
        </pc:spChg>
        <pc:spChg chg="mod">
          <ac:chgData name="Adam S Wojciechowski" userId="be3304c1-44d2-4c64-9f70-a43e1df15cd8" providerId="ADAL" clId="{AA4B74C7-DEFB-4C51-83A6-F2373ED71A2D}" dt="2024-09-11T17:29:10.965" v="298" actId="26606"/>
          <ac:spMkLst>
            <pc:docMk/>
            <pc:sldMk cId="3502064612" sldId="622"/>
            <ac:spMk id="8" creationId="{45FA9107-917C-48E8-5BD3-DA6B2349DCD2}"/>
          </ac:spMkLst>
        </pc:spChg>
        <pc:spChg chg="add mod">
          <ac:chgData name="Adam S Wojciechowski" userId="be3304c1-44d2-4c64-9f70-a43e1df15cd8" providerId="ADAL" clId="{AA4B74C7-DEFB-4C51-83A6-F2373ED71A2D}" dt="2024-09-11T18:26:13.638" v="437" actId="1076"/>
          <ac:spMkLst>
            <pc:docMk/>
            <pc:sldMk cId="3502064612" sldId="622"/>
            <ac:spMk id="9" creationId="{2EF5C889-1C25-3237-258E-3AEFB4B9B911}"/>
          </ac:spMkLst>
        </pc:spChg>
        <pc:spChg chg="del mod">
          <ac:chgData name="Adam S Wojciechowski" userId="be3304c1-44d2-4c64-9f70-a43e1df15cd8" providerId="ADAL" clId="{AA4B74C7-DEFB-4C51-83A6-F2373ED71A2D}" dt="2024-09-11T17:22:37.083" v="165" actId="478"/>
          <ac:spMkLst>
            <pc:docMk/>
            <pc:sldMk cId="3502064612" sldId="622"/>
            <ac:spMk id="48" creationId="{078EDD12-AFA0-28FF-4337-03F927D2CC93}"/>
          </ac:spMkLst>
        </pc:spChg>
        <pc:spChg chg="del mod">
          <ac:chgData name="Adam S Wojciechowski" userId="be3304c1-44d2-4c64-9f70-a43e1df15cd8" providerId="ADAL" clId="{AA4B74C7-DEFB-4C51-83A6-F2373ED71A2D}" dt="2024-09-11T17:22:33.364" v="164" actId="478"/>
          <ac:spMkLst>
            <pc:docMk/>
            <pc:sldMk cId="3502064612" sldId="622"/>
            <ac:spMk id="55" creationId="{8244BBC5-C862-84C1-C261-45E9D7566411}"/>
          </ac:spMkLst>
        </pc:spChg>
        <pc:spChg chg="del mod">
          <ac:chgData name="Adam S Wojciechowski" userId="be3304c1-44d2-4c64-9f70-a43e1df15cd8" providerId="ADAL" clId="{AA4B74C7-DEFB-4C51-83A6-F2373ED71A2D}" dt="2024-09-11T17:22:33.364" v="164" actId="478"/>
          <ac:spMkLst>
            <pc:docMk/>
            <pc:sldMk cId="3502064612" sldId="622"/>
            <ac:spMk id="56" creationId="{D98003DC-9985-41FD-22AC-B42E81AE9D93}"/>
          </ac:spMkLst>
        </pc:spChg>
        <pc:spChg chg="del mod">
          <ac:chgData name="Adam S Wojciechowski" userId="be3304c1-44d2-4c64-9f70-a43e1df15cd8" providerId="ADAL" clId="{AA4B74C7-DEFB-4C51-83A6-F2373ED71A2D}" dt="2024-09-11T17:22:33.364" v="164" actId="478"/>
          <ac:spMkLst>
            <pc:docMk/>
            <pc:sldMk cId="3502064612" sldId="622"/>
            <ac:spMk id="57" creationId="{DD947C1A-C422-E2B7-F511-874B00037F1D}"/>
          </ac:spMkLst>
        </pc:spChg>
        <pc:spChg chg="del mod">
          <ac:chgData name="Adam S Wojciechowski" userId="be3304c1-44d2-4c64-9f70-a43e1df15cd8" providerId="ADAL" clId="{AA4B74C7-DEFB-4C51-83A6-F2373ED71A2D}" dt="2024-09-11T17:22:33.364" v="164" actId="478"/>
          <ac:spMkLst>
            <pc:docMk/>
            <pc:sldMk cId="3502064612" sldId="622"/>
            <ac:spMk id="58" creationId="{FB898077-5028-06CA-866E-3B571AB66AB8}"/>
          </ac:spMkLst>
        </pc:spChg>
        <pc:spChg chg="del mod">
          <ac:chgData name="Adam S Wojciechowski" userId="be3304c1-44d2-4c64-9f70-a43e1df15cd8" providerId="ADAL" clId="{AA4B74C7-DEFB-4C51-83A6-F2373ED71A2D}" dt="2024-09-11T17:22:33.364" v="164" actId="478"/>
          <ac:spMkLst>
            <pc:docMk/>
            <pc:sldMk cId="3502064612" sldId="622"/>
            <ac:spMk id="59" creationId="{C2ED1FD0-2527-4013-B4AB-BE6C724540E9}"/>
          </ac:spMkLst>
        </pc:spChg>
        <pc:spChg chg="del mod">
          <ac:chgData name="Adam S Wojciechowski" userId="be3304c1-44d2-4c64-9f70-a43e1df15cd8" providerId="ADAL" clId="{AA4B74C7-DEFB-4C51-83A6-F2373ED71A2D}" dt="2024-09-11T17:22:33.364" v="164" actId="478"/>
          <ac:spMkLst>
            <pc:docMk/>
            <pc:sldMk cId="3502064612" sldId="622"/>
            <ac:spMk id="60" creationId="{AB1C81F5-8381-CBE9-629F-EA1A716EA42F}"/>
          </ac:spMkLst>
        </pc:spChg>
        <pc:spChg chg="del mod">
          <ac:chgData name="Adam S Wojciechowski" userId="be3304c1-44d2-4c64-9f70-a43e1df15cd8" providerId="ADAL" clId="{AA4B74C7-DEFB-4C51-83A6-F2373ED71A2D}" dt="2024-09-11T17:22:38.657" v="166" actId="478"/>
          <ac:spMkLst>
            <pc:docMk/>
            <pc:sldMk cId="3502064612" sldId="622"/>
            <ac:spMk id="61" creationId="{5013B282-F641-AF73-3000-4B2AF4EEC8FB}"/>
          </ac:spMkLst>
        </pc:spChg>
        <pc:spChg chg="del mod ord">
          <ac:chgData name="Adam S Wojciechowski" userId="be3304c1-44d2-4c64-9f70-a43e1df15cd8" providerId="ADAL" clId="{AA4B74C7-DEFB-4C51-83A6-F2373ED71A2D}" dt="2024-09-11T17:59:56.725" v="419" actId="478"/>
          <ac:spMkLst>
            <pc:docMk/>
            <pc:sldMk cId="3502064612" sldId="622"/>
            <ac:spMk id="62" creationId="{CB26826A-DC16-A538-289A-E5E5499F59D7}"/>
          </ac:spMkLst>
        </pc:spChg>
        <pc:spChg chg="add del mod">
          <ac:chgData name="Adam S Wojciechowski" userId="be3304c1-44d2-4c64-9f70-a43e1df15cd8" providerId="ADAL" clId="{AA4B74C7-DEFB-4C51-83A6-F2373ED71A2D}" dt="2024-09-11T18:26:09.505" v="435" actId="478"/>
          <ac:spMkLst>
            <pc:docMk/>
            <pc:sldMk cId="3502064612" sldId="622"/>
            <ac:spMk id="67" creationId="{E2E97826-23E4-4DED-49C2-9C2E006987CF}"/>
          </ac:spMkLst>
        </pc:spChg>
        <pc:picChg chg="add mod ord">
          <ac:chgData name="Adam S Wojciechowski" userId="be3304c1-44d2-4c64-9f70-a43e1df15cd8" providerId="ADAL" clId="{AA4B74C7-DEFB-4C51-83A6-F2373ED71A2D}" dt="2024-09-11T17:29:10.965" v="298" actId="26606"/>
          <ac:picMkLst>
            <pc:docMk/>
            <pc:sldMk cId="3502064612" sldId="622"/>
            <ac:picMk id="6" creationId="{4F0972E4-D1C9-D5E8-1CE9-5949A348A489}"/>
          </ac:picMkLst>
        </pc:picChg>
        <pc:picChg chg="add del mod">
          <ac:chgData name="Adam S Wojciechowski" userId="be3304c1-44d2-4c64-9f70-a43e1df15cd8" providerId="ADAL" clId="{AA4B74C7-DEFB-4C51-83A6-F2373ED71A2D}" dt="2024-09-11T18:00:44.846" v="433" actId="478"/>
          <ac:picMkLst>
            <pc:docMk/>
            <pc:sldMk cId="3502064612" sldId="622"/>
            <ac:picMk id="10" creationId="{85ADC5D0-B3C6-4B90-A100-02533D9CF14F}"/>
          </ac:picMkLst>
        </pc:picChg>
        <pc:picChg chg="del">
          <ac:chgData name="Adam S Wojciechowski" userId="be3304c1-44d2-4c64-9f70-a43e1df15cd8" providerId="ADAL" clId="{AA4B74C7-DEFB-4C51-83A6-F2373ED71A2D}" dt="2024-09-11T17:28:17.809" v="294" actId="478"/>
          <ac:picMkLst>
            <pc:docMk/>
            <pc:sldMk cId="3502064612" sldId="622"/>
            <ac:picMk id="69" creationId="{58D4B503-4BCB-900C-8411-8A20089B7277}"/>
          </ac:picMkLst>
        </pc:picChg>
      </pc:sldChg>
      <pc:sldChg chg="modSp mod setBg">
        <pc:chgData name="Adam S Wojciechowski" userId="be3304c1-44d2-4c64-9f70-a43e1df15cd8" providerId="ADAL" clId="{AA4B74C7-DEFB-4C51-83A6-F2373ED71A2D}" dt="2024-09-13T18:04:00.481" v="652" actId="207"/>
        <pc:sldMkLst>
          <pc:docMk/>
          <pc:sldMk cId="2959989703" sldId="624"/>
        </pc:sldMkLst>
        <pc:spChg chg="mod">
          <ac:chgData name="Adam S Wojciechowski" userId="be3304c1-44d2-4c64-9f70-a43e1df15cd8" providerId="ADAL" clId="{AA4B74C7-DEFB-4C51-83A6-F2373ED71A2D}" dt="2024-09-13T18:04:00.481" v="652" actId="207"/>
          <ac:spMkLst>
            <pc:docMk/>
            <pc:sldMk cId="2959989703" sldId="624"/>
            <ac:spMk id="2" creationId="{0430FC2C-068F-B8AC-CC0B-A1936AAB7ECC}"/>
          </ac:spMkLst>
        </pc:spChg>
        <pc:spChg chg="mod">
          <ac:chgData name="Adam S Wojciechowski" userId="be3304c1-44d2-4c64-9f70-a43e1df15cd8" providerId="ADAL" clId="{AA4B74C7-DEFB-4C51-83A6-F2373ED71A2D}" dt="2024-09-13T18:04:00.481" v="652" actId="207"/>
          <ac:spMkLst>
            <pc:docMk/>
            <pc:sldMk cId="2959989703" sldId="624"/>
            <ac:spMk id="3" creationId="{896217F1-B64C-F707-A758-571E3D7A964D}"/>
          </ac:spMkLst>
        </pc:spChg>
        <pc:spChg chg="mod">
          <ac:chgData name="Adam S Wojciechowski" userId="be3304c1-44d2-4c64-9f70-a43e1df15cd8" providerId="ADAL" clId="{AA4B74C7-DEFB-4C51-83A6-F2373ED71A2D}" dt="2024-09-13T18:04:00.481" v="652" actId="207"/>
          <ac:spMkLst>
            <pc:docMk/>
            <pc:sldMk cId="2959989703" sldId="624"/>
            <ac:spMk id="4" creationId="{DE86D1FF-C92F-3247-CC7F-3E443813DBF7}"/>
          </ac:spMkLst>
        </pc:spChg>
        <pc:spChg chg="mod">
          <ac:chgData name="Adam S Wojciechowski" userId="be3304c1-44d2-4c64-9f70-a43e1df15cd8" providerId="ADAL" clId="{AA4B74C7-DEFB-4C51-83A6-F2373ED71A2D}" dt="2024-09-13T18:04:00.481" v="652" actId="207"/>
          <ac:spMkLst>
            <pc:docMk/>
            <pc:sldMk cId="2959989703" sldId="624"/>
            <ac:spMk id="7" creationId="{7AF44678-F664-AD27-FE06-BC070A2F7441}"/>
          </ac:spMkLst>
        </pc:spChg>
        <pc:spChg chg="mod">
          <ac:chgData name="Adam S Wojciechowski" userId="be3304c1-44d2-4c64-9f70-a43e1df15cd8" providerId="ADAL" clId="{AA4B74C7-DEFB-4C51-83A6-F2373ED71A2D}" dt="2024-09-13T18:04:00.481" v="652" actId="207"/>
          <ac:spMkLst>
            <pc:docMk/>
            <pc:sldMk cId="2959989703" sldId="624"/>
            <ac:spMk id="8" creationId="{45FA9107-917C-48E8-5BD3-DA6B2349DCD2}"/>
          </ac:spMkLst>
        </pc:spChg>
        <pc:spChg chg="mod">
          <ac:chgData name="Adam S Wojciechowski" userId="be3304c1-44d2-4c64-9f70-a43e1df15cd8" providerId="ADAL" clId="{AA4B74C7-DEFB-4C51-83A6-F2373ED71A2D}" dt="2024-09-13T18:04:00.481" v="652" actId="207"/>
          <ac:spMkLst>
            <pc:docMk/>
            <pc:sldMk cId="2959989703" sldId="624"/>
            <ac:spMk id="17" creationId="{4049B15B-9B01-71DD-0215-F6EFDF7D778D}"/>
          </ac:spMkLst>
        </pc:spChg>
        <pc:spChg chg="mod">
          <ac:chgData name="Adam S Wojciechowski" userId="be3304c1-44d2-4c64-9f70-a43e1df15cd8" providerId="ADAL" clId="{AA4B74C7-DEFB-4C51-83A6-F2373ED71A2D}" dt="2024-09-13T18:04:00.481" v="652" actId="207"/>
          <ac:spMkLst>
            <pc:docMk/>
            <pc:sldMk cId="2959989703" sldId="624"/>
            <ac:spMk id="48" creationId="{078EDD12-AFA0-28FF-4337-03F927D2CC93}"/>
          </ac:spMkLst>
        </pc:spChg>
        <pc:spChg chg="mod">
          <ac:chgData name="Adam S Wojciechowski" userId="be3304c1-44d2-4c64-9f70-a43e1df15cd8" providerId="ADAL" clId="{AA4B74C7-DEFB-4C51-83A6-F2373ED71A2D}" dt="2024-09-13T18:04:00.481" v="652" actId="207"/>
          <ac:spMkLst>
            <pc:docMk/>
            <pc:sldMk cId="2959989703" sldId="624"/>
            <ac:spMk id="55" creationId="{8244BBC5-C862-84C1-C261-45E9D7566411}"/>
          </ac:spMkLst>
        </pc:spChg>
        <pc:spChg chg="mod">
          <ac:chgData name="Adam S Wojciechowski" userId="be3304c1-44d2-4c64-9f70-a43e1df15cd8" providerId="ADAL" clId="{AA4B74C7-DEFB-4C51-83A6-F2373ED71A2D}" dt="2024-09-13T18:04:00.481" v="652" actId="207"/>
          <ac:spMkLst>
            <pc:docMk/>
            <pc:sldMk cId="2959989703" sldId="624"/>
            <ac:spMk id="56" creationId="{D98003DC-9985-41FD-22AC-B42E81AE9D93}"/>
          </ac:spMkLst>
        </pc:spChg>
        <pc:spChg chg="mod">
          <ac:chgData name="Adam S Wojciechowski" userId="be3304c1-44d2-4c64-9f70-a43e1df15cd8" providerId="ADAL" clId="{AA4B74C7-DEFB-4C51-83A6-F2373ED71A2D}" dt="2024-09-13T18:04:00.481" v="652" actId="207"/>
          <ac:spMkLst>
            <pc:docMk/>
            <pc:sldMk cId="2959989703" sldId="624"/>
            <ac:spMk id="57" creationId="{DD947C1A-C422-E2B7-F511-874B00037F1D}"/>
          </ac:spMkLst>
        </pc:spChg>
        <pc:spChg chg="mod">
          <ac:chgData name="Adam S Wojciechowski" userId="be3304c1-44d2-4c64-9f70-a43e1df15cd8" providerId="ADAL" clId="{AA4B74C7-DEFB-4C51-83A6-F2373ED71A2D}" dt="2024-09-13T18:04:00.481" v="652" actId="207"/>
          <ac:spMkLst>
            <pc:docMk/>
            <pc:sldMk cId="2959989703" sldId="624"/>
            <ac:spMk id="58" creationId="{FB898077-5028-06CA-866E-3B571AB66AB8}"/>
          </ac:spMkLst>
        </pc:spChg>
        <pc:spChg chg="mod">
          <ac:chgData name="Adam S Wojciechowski" userId="be3304c1-44d2-4c64-9f70-a43e1df15cd8" providerId="ADAL" clId="{AA4B74C7-DEFB-4C51-83A6-F2373ED71A2D}" dt="2024-09-13T18:04:00.481" v="652" actId="207"/>
          <ac:spMkLst>
            <pc:docMk/>
            <pc:sldMk cId="2959989703" sldId="624"/>
            <ac:spMk id="59" creationId="{C2ED1FD0-2527-4013-B4AB-BE6C724540E9}"/>
          </ac:spMkLst>
        </pc:spChg>
      </pc:sldChg>
      <pc:sldChg chg="modSp mod ord setBg">
        <pc:chgData name="Adam S Wojciechowski" userId="be3304c1-44d2-4c64-9f70-a43e1df15cd8" providerId="ADAL" clId="{AA4B74C7-DEFB-4C51-83A6-F2373ED71A2D}" dt="2024-09-13T18:04:55.721" v="662"/>
        <pc:sldMkLst>
          <pc:docMk/>
          <pc:sldMk cId="2768787224" sldId="625"/>
        </pc:sldMkLst>
        <pc:spChg chg="mod">
          <ac:chgData name="Adam S Wojciechowski" userId="be3304c1-44d2-4c64-9f70-a43e1df15cd8" providerId="ADAL" clId="{AA4B74C7-DEFB-4C51-83A6-F2373ED71A2D}" dt="2024-09-13T18:04:31.817" v="659" actId="207"/>
          <ac:spMkLst>
            <pc:docMk/>
            <pc:sldMk cId="2768787224" sldId="625"/>
            <ac:spMk id="2" creationId="{A11B84D4-DB70-E4AD-1EC2-647F1CBFE06E}"/>
          </ac:spMkLst>
        </pc:spChg>
        <pc:spChg chg="mod">
          <ac:chgData name="Adam S Wojciechowski" userId="be3304c1-44d2-4c64-9f70-a43e1df15cd8" providerId="ADAL" clId="{AA4B74C7-DEFB-4C51-83A6-F2373ED71A2D}" dt="2024-09-13T18:04:31.817" v="659" actId="207"/>
          <ac:spMkLst>
            <pc:docMk/>
            <pc:sldMk cId="2768787224" sldId="625"/>
            <ac:spMk id="3" creationId="{5C86DCB6-78D6-620A-4CC0-BB3F61791A3B}"/>
          </ac:spMkLst>
        </pc:spChg>
        <pc:spChg chg="mod">
          <ac:chgData name="Adam S Wojciechowski" userId="be3304c1-44d2-4c64-9f70-a43e1df15cd8" providerId="ADAL" clId="{AA4B74C7-DEFB-4C51-83A6-F2373ED71A2D}" dt="2024-09-13T18:04:31.817" v="659" actId="207"/>
          <ac:spMkLst>
            <pc:docMk/>
            <pc:sldMk cId="2768787224" sldId="625"/>
            <ac:spMk id="4" creationId="{84D620EB-85F5-C2DE-12B9-ACB3A659B54C}"/>
          </ac:spMkLst>
        </pc:spChg>
        <pc:spChg chg="mod">
          <ac:chgData name="Adam S Wojciechowski" userId="be3304c1-44d2-4c64-9f70-a43e1df15cd8" providerId="ADAL" clId="{AA4B74C7-DEFB-4C51-83A6-F2373ED71A2D}" dt="2024-09-13T18:04:31.817" v="659" actId="207"/>
          <ac:spMkLst>
            <pc:docMk/>
            <pc:sldMk cId="2768787224" sldId="625"/>
            <ac:spMk id="5" creationId="{4592A56A-CB66-24E3-6F60-96EE141A3D99}"/>
          </ac:spMkLst>
        </pc:spChg>
        <pc:spChg chg="mod">
          <ac:chgData name="Adam S Wojciechowski" userId="be3304c1-44d2-4c64-9f70-a43e1df15cd8" providerId="ADAL" clId="{AA4B74C7-DEFB-4C51-83A6-F2373ED71A2D}" dt="2024-09-13T18:04:31.817" v="659" actId="207"/>
          <ac:spMkLst>
            <pc:docMk/>
            <pc:sldMk cId="2768787224" sldId="625"/>
            <ac:spMk id="7" creationId="{2BF07AA0-9EBA-C363-C520-3435858EDA92}"/>
          </ac:spMkLst>
        </pc:spChg>
        <pc:spChg chg="mod">
          <ac:chgData name="Adam S Wojciechowski" userId="be3304c1-44d2-4c64-9f70-a43e1df15cd8" providerId="ADAL" clId="{AA4B74C7-DEFB-4C51-83A6-F2373ED71A2D}" dt="2024-09-13T18:04:31.817" v="659" actId="207"/>
          <ac:spMkLst>
            <pc:docMk/>
            <pc:sldMk cId="2768787224" sldId="625"/>
            <ac:spMk id="8" creationId="{A7A3535B-9B1F-9EFC-7BE4-504694C5DD6F}"/>
          </ac:spMkLst>
        </pc:spChg>
      </pc:sldChg>
      <pc:sldChg chg="modSp mod setBg">
        <pc:chgData name="Adam S Wojciechowski" userId="be3304c1-44d2-4c64-9f70-a43e1df15cd8" providerId="ADAL" clId="{AA4B74C7-DEFB-4C51-83A6-F2373ED71A2D}" dt="2024-09-13T18:03:38.584" v="648" actId="207"/>
        <pc:sldMkLst>
          <pc:docMk/>
          <pc:sldMk cId="396217229" sldId="626"/>
        </pc:sldMkLst>
        <pc:spChg chg="mod">
          <ac:chgData name="Adam S Wojciechowski" userId="be3304c1-44d2-4c64-9f70-a43e1df15cd8" providerId="ADAL" clId="{AA4B74C7-DEFB-4C51-83A6-F2373ED71A2D}" dt="2024-09-13T18:03:38.584" v="648" actId="207"/>
          <ac:spMkLst>
            <pc:docMk/>
            <pc:sldMk cId="396217229" sldId="626"/>
            <ac:spMk id="2" creationId="{0430FC2C-068F-B8AC-CC0B-A1936AAB7ECC}"/>
          </ac:spMkLst>
        </pc:spChg>
        <pc:spChg chg="mod">
          <ac:chgData name="Adam S Wojciechowski" userId="be3304c1-44d2-4c64-9f70-a43e1df15cd8" providerId="ADAL" clId="{AA4B74C7-DEFB-4C51-83A6-F2373ED71A2D}" dt="2024-09-13T18:03:38.584" v="648" actId="207"/>
          <ac:spMkLst>
            <pc:docMk/>
            <pc:sldMk cId="396217229" sldId="626"/>
            <ac:spMk id="3" creationId="{896217F1-B64C-F707-A758-571E3D7A964D}"/>
          </ac:spMkLst>
        </pc:spChg>
        <pc:spChg chg="mod">
          <ac:chgData name="Adam S Wojciechowski" userId="be3304c1-44d2-4c64-9f70-a43e1df15cd8" providerId="ADAL" clId="{AA4B74C7-DEFB-4C51-83A6-F2373ED71A2D}" dt="2024-09-13T18:03:38.584" v="648" actId="207"/>
          <ac:spMkLst>
            <pc:docMk/>
            <pc:sldMk cId="396217229" sldId="626"/>
            <ac:spMk id="7" creationId="{7AF44678-F664-AD27-FE06-BC070A2F7441}"/>
          </ac:spMkLst>
        </pc:spChg>
        <pc:spChg chg="mod">
          <ac:chgData name="Adam S Wojciechowski" userId="be3304c1-44d2-4c64-9f70-a43e1df15cd8" providerId="ADAL" clId="{AA4B74C7-DEFB-4C51-83A6-F2373ED71A2D}" dt="2024-09-13T18:03:38.584" v="648" actId="207"/>
          <ac:spMkLst>
            <pc:docMk/>
            <pc:sldMk cId="396217229" sldId="626"/>
            <ac:spMk id="8" creationId="{45FA9107-917C-48E8-5BD3-DA6B2349DCD2}"/>
          </ac:spMkLst>
        </pc:spChg>
        <pc:spChg chg="mod">
          <ac:chgData name="Adam S Wojciechowski" userId="be3304c1-44d2-4c64-9f70-a43e1df15cd8" providerId="ADAL" clId="{AA4B74C7-DEFB-4C51-83A6-F2373ED71A2D}" dt="2024-09-13T18:03:38.584" v="648" actId="207"/>
          <ac:spMkLst>
            <pc:docMk/>
            <pc:sldMk cId="396217229" sldId="626"/>
            <ac:spMk id="48" creationId="{078EDD12-AFA0-28FF-4337-03F927D2CC93}"/>
          </ac:spMkLst>
        </pc:spChg>
        <pc:spChg chg="mod">
          <ac:chgData name="Adam S Wojciechowski" userId="be3304c1-44d2-4c64-9f70-a43e1df15cd8" providerId="ADAL" clId="{AA4B74C7-DEFB-4C51-83A6-F2373ED71A2D}" dt="2024-09-13T18:03:38.584" v="648" actId="207"/>
          <ac:spMkLst>
            <pc:docMk/>
            <pc:sldMk cId="396217229" sldId="626"/>
            <ac:spMk id="55" creationId="{8244BBC5-C862-84C1-C261-45E9D7566411}"/>
          </ac:spMkLst>
        </pc:spChg>
        <pc:spChg chg="mod">
          <ac:chgData name="Adam S Wojciechowski" userId="be3304c1-44d2-4c64-9f70-a43e1df15cd8" providerId="ADAL" clId="{AA4B74C7-DEFB-4C51-83A6-F2373ED71A2D}" dt="2024-09-13T18:03:38.584" v="648" actId="207"/>
          <ac:spMkLst>
            <pc:docMk/>
            <pc:sldMk cId="396217229" sldId="626"/>
            <ac:spMk id="56" creationId="{D98003DC-9985-41FD-22AC-B42E81AE9D93}"/>
          </ac:spMkLst>
        </pc:spChg>
        <pc:spChg chg="mod">
          <ac:chgData name="Adam S Wojciechowski" userId="be3304c1-44d2-4c64-9f70-a43e1df15cd8" providerId="ADAL" clId="{AA4B74C7-DEFB-4C51-83A6-F2373ED71A2D}" dt="2024-09-13T18:03:38.584" v="648" actId="207"/>
          <ac:spMkLst>
            <pc:docMk/>
            <pc:sldMk cId="396217229" sldId="626"/>
            <ac:spMk id="57" creationId="{DD947C1A-C422-E2B7-F511-874B00037F1D}"/>
          </ac:spMkLst>
        </pc:spChg>
        <pc:spChg chg="mod">
          <ac:chgData name="Adam S Wojciechowski" userId="be3304c1-44d2-4c64-9f70-a43e1df15cd8" providerId="ADAL" clId="{AA4B74C7-DEFB-4C51-83A6-F2373ED71A2D}" dt="2024-09-13T18:03:38.584" v="648" actId="207"/>
          <ac:spMkLst>
            <pc:docMk/>
            <pc:sldMk cId="396217229" sldId="626"/>
            <ac:spMk id="58" creationId="{FB898077-5028-06CA-866E-3B571AB66AB8}"/>
          </ac:spMkLst>
        </pc:spChg>
        <pc:spChg chg="mod">
          <ac:chgData name="Adam S Wojciechowski" userId="be3304c1-44d2-4c64-9f70-a43e1df15cd8" providerId="ADAL" clId="{AA4B74C7-DEFB-4C51-83A6-F2373ED71A2D}" dt="2024-09-13T18:03:38.584" v="648" actId="207"/>
          <ac:spMkLst>
            <pc:docMk/>
            <pc:sldMk cId="396217229" sldId="626"/>
            <ac:spMk id="59" creationId="{C2ED1FD0-2527-4013-B4AB-BE6C724540E9}"/>
          </ac:spMkLst>
        </pc:spChg>
        <pc:spChg chg="mod">
          <ac:chgData name="Adam S Wojciechowski" userId="be3304c1-44d2-4c64-9f70-a43e1df15cd8" providerId="ADAL" clId="{AA4B74C7-DEFB-4C51-83A6-F2373ED71A2D}" dt="2024-09-13T18:03:38.584" v="648" actId="207"/>
          <ac:spMkLst>
            <pc:docMk/>
            <pc:sldMk cId="396217229" sldId="626"/>
            <ac:spMk id="60" creationId="{AB1C81F5-8381-CBE9-629F-EA1A716EA42F}"/>
          </ac:spMkLst>
        </pc:spChg>
        <pc:spChg chg="mod">
          <ac:chgData name="Adam S Wojciechowski" userId="be3304c1-44d2-4c64-9f70-a43e1df15cd8" providerId="ADAL" clId="{AA4B74C7-DEFB-4C51-83A6-F2373ED71A2D}" dt="2024-09-13T18:03:38.584" v="648" actId="207"/>
          <ac:spMkLst>
            <pc:docMk/>
            <pc:sldMk cId="396217229" sldId="626"/>
            <ac:spMk id="61" creationId="{5013B282-F641-AF73-3000-4B2AF4EEC8FB}"/>
          </ac:spMkLst>
        </pc:spChg>
        <pc:spChg chg="mod">
          <ac:chgData name="Adam S Wojciechowski" userId="be3304c1-44d2-4c64-9f70-a43e1df15cd8" providerId="ADAL" clId="{AA4B74C7-DEFB-4C51-83A6-F2373ED71A2D}" dt="2024-09-13T18:03:38.584" v="648" actId="207"/>
          <ac:spMkLst>
            <pc:docMk/>
            <pc:sldMk cId="396217229" sldId="626"/>
            <ac:spMk id="62" creationId="{CB26826A-DC16-A538-289A-E5E5499F59D7}"/>
          </ac:spMkLst>
        </pc:spChg>
        <pc:spChg chg="mod">
          <ac:chgData name="Adam S Wojciechowski" userId="be3304c1-44d2-4c64-9f70-a43e1df15cd8" providerId="ADAL" clId="{AA4B74C7-DEFB-4C51-83A6-F2373ED71A2D}" dt="2024-09-13T18:03:38.584" v="648" actId="207"/>
          <ac:spMkLst>
            <pc:docMk/>
            <pc:sldMk cId="396217229" sldId="626"/>
            <ac:spMk id="63" creationId="{81A7AF89-3065-5A37-1677-2BE3E983DAEA}"/>
          </ac:spMkLst>
        </pc:spChg>
      </pc:sldChg>
      <pc:sldChg chg="modSp mod setBg">
        <pc:chgData name="Adam S Wojciechowski" userId="be3304c1-44d2-4c64-9f70-a43e1df15cd8" providerId="ADAL" clId="{AA4B74C7-DEFB-4C51-83A6-F2373ED71A2D}" dt="2024-09-13T18:02:27.394" v="638" actId="207"/>
        <pc:sldMkLst>
          <pc:docMk/>
          <pc:sldMk cId="52982441" sldId="628"/>
        </pc:sldMkLst>
        <pc:spChg chg="mod">
          <ac:chgData name="Adam S Wojciechowski" userId="be3304c1-44d2-4c64-9f70-a43e1df15cd8" providerId="ADAL" clId="{AA4B74C7-DEFB-4C51-83A6-F2373ED71A2D}" dt="2024-09-13T18:02:27.394" v="638" actId="207"/>
          <ac:spMkLst>
            <pc:docMk/>
            <pc:sldMk cId="52982441" sldId="628"/>
            <ac:spMk id="2" creationId="{0430FC2C-068F-B8AC-CC0B-A1936AAB7ECC}"/>
          </ac:spMkLst>
        </pc:spChg>
        <pc:spChg chg="mod">
          <ac:chgData name="Adam S Wojciechowski" userId="be3304c1-44d2-4c64-9f70-a43e1df15cd8" providerId="ADAL" clId="{AA4B74C7-DEFB-4C51-83A6-F2373ED71A2D}" dt="2024-09-13T18:02:27.394" v="638" actId="207"/>
          <ac:spMkLst>
            <pc:docMk/>
            <pc:sldMk cId="52982441" sldId="628"/>
            <ac:spMk id="3" creationId="{896217F1-B64C-F707-A758-571E3D7A964D}"/>
          </ac:spMkLst>
        </pc:spChg>
        <pc:spChg chg="mod">
          <ac:chgData name="Adam S Wojciechowski" userId="be3304c1-44d2-4c64-9f70-a43e1df15cd8" providerId="ADAL" clId="{AA4B74C7-DEFB-4C51-83A6-F2373ED71A2D}" dt="2024-09-13T18:02:27.394" v="638" actId="207"/>
          <ac:spMkLst>
            <pc:docMk/>
            <pc:sldMk cId="52982441" sldId="628"/>
            <ac:spMk id="4" creationId="{850EBBE9-CDF1-BFB0-9CF7-9964194271A8}"/>
          </ac:spMkLst>
        </pc:spChg>
        <pc:spChg chg="mod">
          <ac:chgData name="Adam S Wojciechowski" userId="be3304c1-44d2-4c64-9f70-a43e1df15cd8" providerId="ADAL" clId="{AA4B74C7-DEFB-4C51-83A6-F2373ED71A2D}" dt="2024-09-13T18:02:27.394" v="638" actId="207"/>
          <ac:spMkLst>
            <pc:docMk/>
            <pc:sldMk cId="52982441" sldId="628"/>
            <ac:spMk id="5" creationId="{1FB1C0EE-06ED-45A8-B1C6-A6A2EC2ACFFA}"/>
          </ac:spMkLst>
        </pc:spChg>
        <pc:spChg chg="mod">
          <ac:chgData name="Adam S Wojciechowski" userId="be3304c1-44d2-4c64-9f70-a43e1df15cd8" providerId="ADAL" clId="{AA4B74C7-DEFB-4C51-83A6-F2373ED71A2D}" dt="2024-09-13T18:02:27.394" v="638" actId="207"/>
          <ac:spMkLst>
            <pc:docMk/>
            <pc:sldMk cId="52982441" sldId="628"/>
            <ac:spMk id="6" creationId="{895FDCBF-CEBA-4AFC-23D4-EB7B52B4840F}"/>
          </ac:spMkLst>
        </pc:spChg>
        <pc:spChg chg="mod">
          <ac:chgData name="Adam S Wojciechowski" userId="be3304c1-44d2-4c64-9f70-a43e1df15cd8" providerId="ADAL" clId="{AA4B74C7-DEFB-4C51-83A6-F2373ED71A2D}" dt="2024-09-13T18:02:27.394" v="638" actId="207"/>
          <ac:spMkLst>
            <pc:docMk/>
            <pc:sldMk cId="52982441" sldId="628"/>
            <ac:spMk id="7" creationId="{7AF44678-F664-AD27-FE06-BC070A2F7441}"/>
          </ac:spMkLst>
        </pc:spChg>
        <pc:spChg chg="mod">
          <ac:chgData name="Adam S Wojciechowski" userId="be3304c1-44d2-4c64-9f70-a43e1df15cd8" providerId="ADAL" clId="{AA4B74C7-DEFB-4C51-83A6-F2373ED71A2D}" dt="2024-09-13T18:02:27.394" v="638" actId="207"/>
          <ac:spMkLst>
            <pc:docMk/>
            <pc:sldMk cId="52982441" sldId="628"/>
            <ac:spMk id="8" creationId="{45FA9107-917C-48E8-5BD3-DA6B2349DCD2}"/>
          </ac:spMkLst>
        </pc:spChg>
        <pc:spChg chg="mod">
          <ac:chgData name="Adam S Wojciechowski" userId="be3304c1-44d2-4c64-9f70-a43e1df15cd8" providerId="ADAL" clId="{AA4B74C7-DEFB-4C51-83A6-F2373ED71A2D}" dt="2024-09-13T18:02:27.394" v="638" actId="207"/>
          <ac:spMkLst>
            <pc:docMk/>
            <pc:sldMk cId="52982441" sldId="628"/>
            <ac:spMk id="9" creationId="{A4D5A352-9BEF-5AF5-8629-D498C3861F12}"/>
          </ac:spMkLst>
        </pc:spChg>
        <pc:spChg chg="mod">
          <ac:chgData name="Adam S Wojciechowski" userId="be3304c1-44d2-4c64-9f70-a43e1df15cd8" providerId="ADAL" clId="{AA4B74C7-DEFB-4C51-83A6-F2373ED71A2D}" dt="2024-09-13T18:02:27.394" v="638" actId="207"/>
          <ac:spMkLst>
            <pc:docMk/>
            <pc:sldMk cId="52982441" sldId="628"/>
            <ac:spMk id="10" creationId="{2F8059CA-577A-3F4F-DAD0-E804FA9FFC70}"/>
          </ac:spMkLst>
        </pc:spChg>
        <pc:spChg chg="mod">
          <ac:chgData name="Adam S Wojciechowski" userId="be3304c1-44d2-4c64-9f70-a43e1df15cd8" providerId="ADAL" clId="{AA4B74C7-DEFB-4C51-83A6-F2373ED71A2D}" dt="2024-09-13T18:02:27.394" v="638" actId="207"/>
          <ac:spMkLst>
            <pc:docMk/>
            <pc:sldMk cId="52982441" sldId="628"/>
            <ac:spMk id="11" creationId="{EB7177EC-4AAE-0134-9E29-0B4EF9DAC457}"/>
          </ac:spMkLst>
        </pc:spChg>
        <pc:spChg chg="mod">
          <ac:chgData name="Adam S Wojciechowski" userId="be3304c1-44d2-4c64-9f70-a43e1df15cd8" providerId="ADAL" clId="{AA4B74C7-DEFB-4C51-83A6-F2373ED71A2D}" dt="2024-09-13T18:02:27.394" v="638" actId="207"/>
          <ac:spMkLst>
            <pc:docMk/>
            <pc:sldMk cId="52982441" sldId="628"/>
            <ac:spMk id="12" creationId="{950530D6-7DF9-9B50-1D29-BA93DDFB3CD5}"/>
          </ac:spMkLst>
        </pc:spChg>
        <pc:spChg chg="mod">
          <ac:chgData name="Adam S Wojciechowski" userId="be3304c1-44d2-4c64-9f70-a43e1df15cd8" providerId="ADAL" clId="{AA4B74C7-DEFB-4C51-83A6-F2373ED71A2D}" dt="2024-09-13T18:02:27.394" v="638" actId="207"/>
          <ac:spMkLst>
            <pc:docMk/>
            <pc:sldMk cId="52982441" sldId="628"/>
            <ac:spMk id="48" creationId="{078EDD12-AFA0-28FF-4337-03F927D2CC93}"/>
          </ac:spMkLst>
        </pc:spChg>
        <pc:spChg chg="mod">
          <ac:chgData name="Adam S Wojciechowski" userId="be3304c1-44d2-4c64-9f70-a43e1df15cd8" providerId="ADAL" clId="{AA4B74C7-DEFB-4C51-83A6-F2373ED71A2D}" dt="2024-09-13T18:02:27.394" v="638" actId="207"/>
          <ac:spMkLst>
            <pc:docMk/>
            <pc:sldMk cId="52982441" sldId="628"/>
            <ac:spMk id="55" creationId="{8244BBC5-C862-84C1-C261-45E9D7566411}"/>
          </ac:spMkLst>
        </pc:spChg>
      </pc:sldChg>
      <pc:sldChg chg="modSp del mod setBg">
        <pc:chgData name="Adam S Wojciechowski" userId="be3304c1-44d2-4c64-9f70-a43e1df15cd8" providerId="ADAL" clId="{AA4B74C7-DEFB-4C51-83A6-F2373ED71A2D}" dt="2024-09-13T18:01:57.681" v="634" actId="47"/>
        <pc:sldMkLst>
          <pc:docMk/>
          <pc:sldMk cId="851103125" sldId="629"/>
        </pc:sldMkLst>
        <pc:spChg chg="mod">
          <ac:chgData name="Adam S Wojciechowski" userId="be3304c1-44d2-4c64-9f70-a43e1df15cd8" providerId="ADAL" clId="{AA4B74C7-DEFB-4C51-83A6-F2373ED71A2D}" dt="2024-09-11T17:15:45.433" v="127" actId="207"/>
          <ac:spMkLst>
            <pc:docMk/>
            <pc:sldMk cId="851103125" sldId="629"/>
            <ac:spMk id="2" creationId="{0430FC2C-068F-B8AC-CC0B-A1936AAB7ECC}"/>
          </ac:spMkLst>
        </pc:spChg>
        <pc:spChg chg="mod">
          <ac:chgData name="Adam S Wojciechowski" userId="be3304c1-44d2-4c64-9f70-a43e1df15cd8" providerId="ADAL" clId="{AA4B74C7-DEFB-4C51-83A6-F2373ED71A2D}" dt="2024-09-11T17:15:45.433" v="127" actId="207"/>
          <ac:spMkLst>
            <pc:docMk/>
            <pc:sldMk cId="851103125" sldId="629"/>
            <ac:spMk id="3" creationId="{896217F1-B64C-F707-A758-571E3D7A964D}"/>
          </ac:spMkLst>
        </pc:spChg>
        <pc:spChg chg="mod">
          <ac:chgData name="Adam S Wojciechowski" userId="be3304c1-44d2-4c64-9f70-a43e1df15cd8" providerId="ADAL" clId="{AA4B74C7-DEFB-4C51-83A6-F2373ED71A2D}" dt="2024-09-11T17:15:45.433" v="127" actId="207"/>
          <ac:spMkLst>
            <pc:docMk/>
            <pc:sldMk cId="851103125" sldId="629"/>
            <ac:spMk id="7" creationId="{7AF44678-F664-AD27-FE06-BC070A2F7441}"/>
          </ac:spMkLst>
        </pc:spChg>
        <pc:spChg chg="mod">
          <ac:chgData name="Adam S Wojciechowski" userId="be3304c1-44d2-4c64-9f70-a43e1df15cd8" providerId="ADAL" clId="{AA4B74C7-DEFB-4C51-83A6-F2373ED71A2D}" dt="2024-09-11T17:15:45.433" v="127" actId="207"/>
          <ac:spMkLst>
            <pc:docMk/>
            <pc:sldMk cId="851103125" sldId="629"/>
            <ac:spMk id="8" creationId="{45FA9107-917C-48E8-5BD3-DA6B2349DCD2}"/>
          </ac:spMkLst>
        </pc:spChg>
        <pc:spChg chg="mod">
          <ac:chgData name="Adam S Wojciechowski" userId="be3304c1-44d2-4c64-9f70-a43e1df15cd8" providerId="ADAL" clId="{AA4B74C7-DEFB-4C51-83A6-F2373ED71A2D}" dt="2024-09-11T17:15:45.433" v="127" actId="207"/>
          <ac:spMkLst>
            <pc:docMk/>
            <pc:sldMk cId="851103125" sldId="629"/>
            <ac:spMk id="48" creationId="{078EDD12-AFA0-28FF-4337-03F927D2CC93}"/>
          </ac:spMkLst>
        </pc:spChg>
        <pc:spChg chg="mod">
          <ac:chgData name="Adam S Wojciechowski" userId="be3304c1-44d2-4c64-9f70-a43e1df15cd8" providerId="ADAL" clId="{AA4B74C7-DEFB-4C51-83A6-F2373ED71A2D}" dt="2024-09-11T17:15:45.433" v="127" actId="207"/>
          <ac:spMkLst>
            <pc:docMk/>
            <pc:sldMk cId="851103125" sldId="629"/>
            <ac:spMk id="55" creationId="{8244BBC5-C862-84C1-C261-45E9D7566411}"/>
          </ac:spMkLst>
        </pc:spChg>
        <pc:spChg chg="mod">
          <ac:chgData name="Adam S Wojciechowski" userId="be3304c1-44d2-4c64-9f70-a43e1df15cd8" providerId="ADAL" clId="{AA4B74C7-DEFB-4C51-83A6-F2373ED71A2D}" dt="2024-09-11T17:15:45.433" v="127" actId="207"/>
          <ac:spMkLst>
            <pc:docMk/>
            <pc:sldMk cId="851103125" sldId="629"/>
            <ac:spMk id="56" creationId="{D98003DC-9985-41FD-22AC-B42E81AE9D93}"/>
          </ac:spMkLst>
        </pc:spChg>
        <pc:spChg chg="mod">
          <ac:chgData name="Adam S Wojciechowski" userId="be3304c1-44d2-4c64-9f70-a43e1df15cd8" providerId="ADAL" clId="{AA4B74C7-DEFB-4C51-83A6-F2373ED71A2D}" dt="2024-09-11T17:15:45.433" v="127" actId="207"/>
          <ac:spMkLst>
            <pc:docMk/>
            <pc:sldMk cId="851103125" sldId="629"/>
            <ac:spMk id="57" creationId="{DD947C1A-C422-E2B7-F511-874B00037F1D}"/>
          </ac:spMkLst>
        </pc:spChg>
        <pc:spChg chg="mod">
          <ac:chgData name="Adam S Wojciechowski" userId="be3304c1-44d2-4c64-9f70-a43e1df15cd8" providerId="ADAL" clId="{AA4B74C7-DEFB-4C51-83A6-F2373ED71A2D}" dt="2024-09-11T17:15:45.433" v="127" actId="207"/>
          <ac:spMkLst>
            <pc:docMk/>
            <pc:sldMk cId="851103125" sldId="629"/>
            <ac:spMk id="58" creationId="{FB898077-5028-06CA-866E-3B571AB66AB8}"/>
          </ac:spMkLst>
        </pc:spChg>
        <pc:spChg chg="mod">
          <ac:chgData name="Adam S Wojciechowski" userId="be3304c1-44d2-4c64-9f70-a43e1df15cd8" providerId="ADAL" clId="{AA4B74C7-DEFB-4C51-83A6-F2373ED71A2D}" dt="2024-09-11T17:15:45.433" v="127" actId="207"/>
          <ac:spMkLst>
            <pc:docMk/>
            <pc:sldMk cId="851103125" sldId="629"/>
            <ac:spMk id="59" creationId="{C2ED1FD0-2527-4013-B4AB-BE6C724540E9}"/>
          </ac:spMkLst>
        </pc:spChg>
        <pc:picChg chg="mod">
          <ac:chgData name="Adam S Wojciechowski" userId="be3304c1-44d2-4c64-9f70-a43e1df15cd8" providerId="ADAL" clId="{AA4B74C7-DEFB-4C51-83A6-F2373ED71A2D}" dt="2024-09-11T17:15:27.003" v="125" actId="208"/>
          <ac:picMkLst>
            <pc:docMk/>
            <pc:sldMk cId="851103125" sldId="629"/>
            <ac:picMk id="11" creationId="{E7228D45-698D-22D9-9ABD-32D94DA3671D}"/>
          </ac:picMkLst>
        </pc:picChg>
        <pc:picChg chg="mod">
          <ac:chgData name="Adam S Wojciechowski" userId="be3304c1-44d2-4c64-9f70-a43e1df15cd8" providerId="ADAL" clId="{AA4B74C7-DEFB-4C51-83A6-F2373ED71A2D}" dt="2024-09-11T17:15:27.003" v="125" actId="208"/>
          <ac:picMkLst>
            <pc:docMk/>
            <pc:sldMk cId="851103125" sldId="629"/>
            <ac:picMk id="13" creationId="{E51BA5AA-9AEA-5810-1539-E9EA1F48423E}"/>
          </ac:picMkLst>
        </pc:picChg>
      </pc:sldChg>
      <pc:sldChg chg="delSp modSp mod setBg">
        <pc:chgData name="Adam S Wojciechowski" userId="be3304c1-44d2-4c64-9f70-a43e1df15cd8" providerId="ADAL" clId="{AA4B74C7-DEFB-4C51-83A6-F2373ED71A2D}" dt="2024-09-13T18:03:24.748" v="646" actId="208"/>
        <pc:sldMkLst>
          <pc:docMk/>
          <pc:sldMk cId="2540138556" sldId="631"/>
        </pc:sldMkLst>
        <pc:spChg chg="mod">
          <ac:chgData name="Adam S Wojciechowski" userId="be3304c1-44d2-4c64-9f70-a43e1df15cd8" providerId="ADAL" clId="{AA4B74C7-DEFB-4C51-83A6-F2373ED71A2D}" dt="2024-09-13T18:02:51.827" v="641" actId="208"/>
          <ac:spMkLst>
            <pc:docMk/>
            <pc:sldMk cId="2540138556" sldId="631"/>
            <ac:spMk id="7" creationId="{B685D249-9EC8-58D1-9CB4-BFE6302FC750}"/>
          </ac:spMkLst>
        </pc:spChg>
        <pc:picChg chg="mod">
          <ac:chgData name="Adam S Wojciechowski" userId="be3304c1-44d2-4c64-9f70-a43e1df15cd8" providerId="ADAL" clId="{AA4B74C7-DEFB-4C51-83A6-F2373ED71A2D}" dt="2024-09-13T18:02:51.827" v="641" actId="208"/>
          <ac:picMkLst>
            <pc:docMk/>
            <pc:sldMk cId="2540138556" sldId="631"/>
            <ac:picMk id="10" creationId="{5AE26901-6A2C-E54E-E57A-5DDDCEC4CDA8}"/>
          </ac:picMkLst>
        </pc:picChg>
        <pc:picChg chg="mod">
          <ac:chgData name="Adam S Wojciechowski" userId="be3304c1-44d2-4c64-9f70-a43e1df15cd8" providerId="ADAL" clId="{AA4B74C7-DEFB-4C51-83A6-F2373ED71A2D}" dt="2024-09-13T18:02:51.827" v="641" actId="208"/>
          <ac:picMkLst>
            <pc:docMk/>
            <pc:sldMk cId="2540138556" sldId="631"/>
            <ac:picMk id="14" creationId="{E94E4900-3C0C-9752-E844-83D79F178FEC}"/>
          </ac:picMkLst>
        </pc:picChg>
        <pc:picChg chg="mod">
          <ac:chgData name="Adam S Wojciechowski" userId="be3304c1-44d2-4c64-9f70-a43e1df15cd8" providerId="ADAL" clId="{AA4B74C7-DEFB-4C51-83A6-F2373ED71A2D}" dt="2024-09-13T18:02:51.827" v="641" actId="208"/>
          <ac:picMkLst>
            <pc:docMk/>
            <pc:sldMk cId="2540138556" sldId="631"/>
            <ac:picMk id="16" creationId="{23CF0C82-5D8C-450D-D956-5EB0B0F51AE0}"/>
          </ac:picMkLst>
        </pc:picChg>
        <pc:picChg chg="mod">
          <ac:chgData name="Adam S Wojciechowski" userId="be3304c1-44d2-4c64-9f70-a43e1df15cd8" providerId="ADAL" clId="{AA4B74C7-DEFB-4C51-83A6-F2373ED71A2D}" dt="2024-09-13T18:02:51.827" v="641" actId="208"/>
          <ac:picMkLst>
            <pc:docMk/>
            <pc:sldMk cId="2540138556" sldId="631"/>
            <ac:picMk id="18" creationId="{CBD282CF-EEB8-0510-E0F9-8EB3F04F5484}"/>
          </ac:picMkLst>
        </pc:picChg>
        <pc:picChg chg="mod">
          <ac:chgData name="Adam S Wojciechowski" userId="be3304c1-44d2-4c64-9f70-a43e1df15cd8" providerId="ADAL" clId="{AA4B74C7-DEFB-4C51-83A6-F2373ED71A2D}" dt="2024-09-13T18:02:55.044" v="642" actId="208"/>
          <ac:picMkLst>
            <pc:docMk/>
            <pc:sldMk cId="2540138556" sldId="631"/>
            <ac:picMk id="20" creationId="{D5DED798-95E5-9005-D8E6-3C9F36CAB7CC}"/>
          </ac:picMkLst>
        </pc:picChg>
        <pc:picChg chg="mod">
          <ac:chgData name="Adam S Wojciechowski" userId="be3304c1-44d2-4c64-9f70-a43e1df15cd8" providerId="ADAL" clId="{AA4B74C7-DEFB-4C51-83A6-F2373ED71A2D}" dt="2024-09-13T18:02:51.827" v="641" actId="208"/>
          <ac:picMkLst>
            <pc:docMk/>
            <pc:sldMk cId="2540138556" sldId="631"/>
            <ac:picMk id="22" creationId="{1A08C8B4-393D-6813-FFC1-F906621AA4A6}"/>
          </ac:picMkLst>
        </pc:picChg>
        <pc:picChg chg="del">
          <ac:chgData name="Adam S Wojciechowski" userId="be3304c1-44d2-4c64-9f70-a43e1df15cd8" providerId="ADAL" clId="{AA4B74C7-DEFB-4C51-83A6-F2373ED71A2D}" dt="2024-09-13T18:02:45.131" v="640" actId="478"/>
          <ac:picMkLst>
            <pc:docMk/>
            <pc:sldMk cId="2540138556" sldId="631"/>
            <ac:picMk id="24" creationId="{C7CD40EA-1D3A-EC12-F2C5-F13AB625D003}"/>
          </ac:picMkLst>
        </pc:picChg>
        <pc:picChg chg="mod">
          <ac:chgData name="Adam S Wojciechowski" userId="be3304c1-44d2-4c64-9f70-a43e1df15cd8" providerId="ADAL" clId="{AA4B74C7-DEFB-4C51-83A6-F2373ED71A2D}" dt="2024-09-13T18:03:07.041" v="643" actId="208"/>
          <ac:picMkLst>
            <pc:docMk/>
            <pc:sldMk cId="2540138556" sldId="631"/>
            <ac:picMk id="26" creationId="{8F5190FB-00C4-2A15-4BE9-FFFB25FBE449}"/>
          </ac:picMkLst>
        </pc:picChg>
        <pc:picChg chg="mod">
          <ac:chgData name="Adam S Wojciechowski" userId="be3304c1-44d2-4c64-9f70-a43e1df15cd8" providerId="ADAL" clId="{AA4B74C7-DEFB-4C51-83A6-F2373ED71A2D}" dt="2024-09-13T18:03:20.553" v="645" actId="208"/>
          <ac:picMkLst>
            <pc:docMk/>
            <pc:sldMk cId="2540138556" sldId="631"/>
            <ac:picMk id="27" creationId="{B13255BE-1F4C-989A-2F57-739CCF4DDCDB}"/>
          </ac:picMkLst>
        </pc:picChg>
        <pc:picChg chg="mod">
          <ac:chgData name="Adam S Wojciechowski" userId="be3304c1-44d2-4c64-9f70-a43e1df15cd8" providerId="ADAL" clId="{AA4B74C7-DEFB-4C51-83A6-F2373ED71A2D}" dt="2024-09-13T18:03:24.748" v="646" actId="208"/>
          <ac:picMkLst>
            <pc:docMk/>
            <pc:sldMk cId="2540138556" sldId="631"/>
            <ac:picMk id="28" creationId="{AEC523B7-6376-3EE2-7F57-F2126E123218}"/>
          </ac:picMkLst>
        </pc:picChg>
        <pc:picChg chg="mod">
          <ac:chgData name="Adam S Wojciechowski" userId="be3304c1-44d2-4c64-9f70-a43e1df15cd8" providerId="ADAL" clId="{AA4B74C7-DEFB-4C51-83A6-F2373ED71A2D}" dt="2024-09-13T18:03:16.124" v="644" actId="208"/>
          <ac:picMkLst>
            <pc:docMk/>
            <pc:sldMk cId="2540138556" sldId="631"/>
            <ac:picMk id="29" creationId="{F5E708AA-ED95-2E81-2826-4AF5E31EA4B4}"/>
          </ac:picMkLst>
        </pc:picChg>
      </pc:sldChg>
      <pc:sldChg chg="del">
        <pc:chgData name="Adam S Wojciechowski" userId="be3304c1-44d2-4c64-9f70-a43e1df15cd8" providerId="ADAL" clId="{AA4B74C7-DEFB-4C51-83A6-F2373ED71A2D}" dt="2024-09-13T18:04:49.596" v="660" actId="47"/>
        <pc:sldMkLst>
          <pc:docMk/>
          <pc:sldMk cId="4112034281" sldId="633"/>
        </pc:sldMkLst>
      </pc:sldChg>
      <pc:sldChg chg="modSp mod setBg">
        <pc:chgData name="Adam S Wojciechowski" userId="be3304c1-44d2-4c64-9f70-a43e1df15cd8" providerId="ADAL" clId="{AA4B74C7-DEFB-4C51-83A6-F2373ED71A2D}" dt="2024-09-13T18:05:06.034" v="665" actId="207"/>
        <pc:sldMkLst>
          <pc:docMk/>
          <pc:sldMk cId="1929040085" sldId="634"/>
        </pc:sldMkLst>
        <pc:spChg chg="mod">
          <ac:chgData name="Adam S Wojciechowski" userId="be3304c1-44d2-4c64-9f70-a43e1df15cd8" providerId="ADAL" clId="{AA4B74C7-DEFB-4C51-83A6-F2373ED71A2D}" dt="2024-09-13T18:05:06.034" v="665" actId="207"/>
          <ac:spMkLst>
            <pc:docMk/>
            <pc:sldMk cId="1929040085" sldId="634"/>
            <ac:spMk id="3" creationId="{B8AFA85B-9C11-A250-34F3-29DF82203774}"/>
          </ac:spMkLst>
        </pc:spChg>
        <pc:spChg chg="mod">
          <ac:chgData name="Adam S Wojciechowski" userId="be3304c1-44d2-4c64-9f70-a43e1df15cd8" providerId="ADAL" clId="{AA4B74C7-DEFB-4C51-83A6-F2373ED71A2D}" dt="2024-09-13T18:05:06.034" v="665" actId="207"/>
          <ac:spMkLst>
            <pc:docMk/>
            <pc:sldMk cId="1929040085" sldId="634"/>
            <ac:spMk id="7" creationId="{97A82D6D-72A4-5A4C-80C5-395F9C1906D9}"/>
          </ac:spMkLst>
        </pc:spChg>
        <pc:spChg chg="mod">
          <ac:chgData name="Adam S Wojciechowski" userId="be3304c1-44d2-4c64-9f70-a43e1df15cd8" providerId="ADAL" clId="{AA4B74C7-DEFB-4C51-83A6-F2373ED71A2D}" dt="2024-09-13T18:05:06.034" v="665" actId="207"/>
          <ac:spMkLst>
            <pc:docMk/>
            <pc:sldMk cId="1929040085" sldId="634"/>
            <ac:spMk id="8" creationId="{10B8A707-38FE-65C7-9FF6-848A2252247F}"/>
          </ac:spMkLst>
        </pc:spChg>
        <pc:spChg chg="mod">
          <ac:chgData name="Adam S Wojciechowski" userId="be3304c1-44d2-4c64-9f70-a43e1df15cd8" providerId="ADAL" clId="{AA4B74C7-DEFB-4C51-83A6-F2373ED71A2D}" dt="2024-09-13T18:05:06.034" v="665" actId="207"/>
          <ac:spMkLst>
            <pc:docMk/>
            <pc:sldMk cId="1929040085" sldId="634"/>
            <ac:spMk id="9" creationId="{872A1CB3-43B5-CEA0-40D6-90748A173589}"/>
          </ac:spMkLst>
        </pc:spChg>
        <pc:spChg chg="mod">
          <ac:chgData name="Adam S Wojciechowski" userId="be3304c1-44d2-4c64-9f70-a43e1df15cd8" providerId="ADAL" clId="{AA4B74C7-DEFB-4C51-83A6-F2373ED71A2D}" dt="2024-09-13T18:05:06.034" v="665" actId="207"/>
          <ac:spMkLst>
            <pc:docMk/>
            <pc:sldMk cId="1929040085" sldId="634"/>
            <ac:spMk id="10" creationId="{39E6DC13-83B4-4884-CB32-C039A54DDF42}"/>
          </ac:spMkLst>
        </pc:spChg>
        <pc:spChg chg="mod">
          <ac:chgData name="Adam S Wojciechowski" userId="be3304c1-44d2-4c64-9f70-a43e1df15cd8" providerId="ADAL" clId="{AA4B74C7-DEFB-4C51-83A6-F2373ED71A2D}" dt="2024-09-13T18:05:06.034" v="665" actId="207"/>
          <ac:spMkLst>
            <pc:docMk/>
            <pc:sldMk cId="1929040085" sldId="634"/>
            <ac:spMk id="11" creationId="{793A64D5-6596-BE7F-B0B6-736903BC08C2}"/>
          </ac:spMkLst>
        </pc:spChg>
      </pc:sldChg>
      <pc:sldChg chg="del">
        <pc:chgData name="Adam S Wojciechowski" userId="be3304c1-44d2-4c64-9f70-a43e1df15cd8" providerId="ADAL" clId="{AA4B74C7-DEFB-4C51-83A6-F2373ED71A2D}" dt="2024-09-11T17:12:29.890" v="116" actId="47"/>
        <pc:sldMkLst>
          <pc:docMk/>
          <pc:sldMk cId="1868647738" sldId="636"/>
        </pc:sldMkLst>
      </pc:sldChg>
      <pc:sldChg chg="del">
        <pc:chgData name="Adam S Wojciechowski" userId="be3304c1-44d2-4c64-9f70-a43e1df15cd8" providerId="ADAL" clId="{AA4B74C7-DEFB-4C51-83A6-F2373ED71A2D}" dt="2024-09-13T18:02:02.867" v="636" actId="47"/>
        <pc:sldMkLst>
          <pc:docMk/>
          <pc:sldMk cId="1014881029" sldId="637"/>
        </pc:sldMkLst>
      </pc:sldChg>
      <pc:sldChg chg="modSp del mod setBg">
        <pc:chgData name="Adam S Wojciechowski" userId="be3304c1-44d2-4c64-9f70-a43e1df15cd8" providerId="ADAL" clId="{AA4B74C7-DEFB-4C51-83A6-F2373ED71A2D}" dt="2024-09-13T18:02:00.685" v="635" actId="47"/>
        <pc:sldMkLst>
          <pc:docMk/>
          <pc:sldMk cId="2858256511" sldId="639"/>
        </pc:sldMkLst>
        <pc:spChg chg="mod">
          <ac:chgData name="Adam S Wojciechowski" userId="be3304c1-44d2-4c64-9f70-a43e1df15cd8" providerId="ADAL" clId="{AA4B74C7-DEFB-4C51-83A6-F2373ED71A2D}" dt="2024-09-11T17:16:14.475" v="129" actId="207"/>
          <ac:spMkLst>
            <pc:docMk/>
            <pc:sldMk cId="2858256511" sldId="639"/>
            <ac:spMk id="2" creationId="{0430FC2C-068F-B8AC-CC0B-A1936AAB7ECC}"/>
          </ac:spMkLst>
        </pc:spChg>
        <pc:spChg chg="mod">
          <ac:chgData name="Adam S Wojciechowski" userId="be3304c1-44d2-4c64-9f70-a43e1df15cd8" providerId="ADAL" clId="{AA4B74C7-DEFB-4C51-83A6-F2373ED71A2D}" dt="2024-09-11T17:16:14.475" v="129" actId="207"/>
          <ac:spMkLst>
            <pc:docMk/>
            <pc:sldMk cId="2858256511" sldId="639"/>
            <ac:spMk id="3" creationId="{896217F1-B64C-F707-A758-571E3D7A964D}"/>
          </ac:spMkLst>
        </pc:spChg>
        <pc:spChg chg="mod">
          <ac:chgData name="Adam S Wojciechowski" userId="be3304c1-44d2-4c64-9f70-a43e1df15cd8" providerId="ADAL" clId="{AA4B74C7-DEFB-4C51-83A6-F2373ED71A2D}" dt="2024-09-11T17:16:14.475" v="129" actId="207"/>
          <ac:spMkLst>
            <pc:docMk/>
            <pc:sldMk cId="2858256511" sldId="639"/>
            <ac:spMk id="4" creationId="{850EBBE9-CDF1-BFB0-9CF7-9964194271A8}"/>
          </ac:spMkLst>
        </pc:spChg>
        <pc:spChg chg="mod">
          <ac:chgData name="Adam S Wojciechowski" userId="be3304c1-44d2-4c64-9f70-a43e1df15cd8" providerId="ADAL" clId="{AA4B74C7-DEFB-4C51-83A6-F2373ED71A2D}" dt="2024-09-11T17:16:14.475" v="129" actId="207"/>
          <ac:spMkLst>
            <pc:docMk/>
            <pc:sldMk cId="2858256511" sldId="639"/>
            <ac:spMk id="5" creationId="{1FB1C0EE-06ED-45A8-B1C6-A6A2EC2ACFFA}"/>
          </ac:spMkLst>
        </pc:spChg>
        <pc:spChg chg="mod">
          <ac:chgData name="Adam S Wojciechowski" userId="be3304c1-44d2-4c64-9f70-a43e1df15cd8" providerId="ADAL" clId="{AA4B74C7-DEFB-4C51-83A6-F2373ED71A2D}" dt="2024-09-11T17:16:14.475" v="129" actId="207"/>
          <ac:spMkLst>
            <pc:docMk/>
            <pc:sldMk cId="2858256511" sldId="639"/>
            <ac:spMk id="6" creationId="{9EFBEA7E-A603-EB7C-5367-8DB9CF551515}"/>
          </ac:spMkLst>
        </pc:spChg>
        <pc:spChg chg="mod">
          <ac:chgData name="Adam S Wojciechowski" userId="be3304c1-44d2-4c64-9f70-a43e1df15cd8" providerId="ADAL" clId="{AA4B74C7-DEFB-4C51-83A6-F2373ED71A2D}" dt="2024-09-11T17:16:14.475" v="129" actId="207"/>
          <ac:spMkLst>
            <pc:docMk/>
            <pc:sldMk cId="2858256511" sldId="639"/>
            <ac:spMk id="7" creationId="{7AF44678-F664-AD27-FE06-BC070A2F7441}"/>
          </ac:spMkLst>
        </pc:spChg>
        <pc:spChg chg="mod">
          <ac:chgData name="Adam S Wojciechowski" userId="be3304c1-44d2-4c64-9f70-a43e1df15cd8" providerId="ADAL" clId="{AA4B74C7-DEFB-4C51-83A6-F2373ED71A2D}" dt="2024-09-11T17:16:14.475" v="129" actId="207"/>
          <ac:spMkLst>
            <pc:docMk/>
            <pc:sldMk cId="2858256511" sldId="639"/>
            <ac:spMk id="8" creationId="{45FA9107-917C-48E8-5BD3-DA6B2349DCD2}"/>
          </ac:spMkLst>
        </pc:spChg>
        <pc:spChg chg="mod">
          <ac:chgData name="Adam S Wojciechowski" userId="be3304c1-44d2-4c64-9f70-a43e1df15cd8" providerId="ADAL" clId="{AA4B74C7-DEFB-4C51-83A6-F2373ED71A2D}" dt="2024-09-11T17:16:14.475" v="129" actId="207"/>
          <ac:spMkLst>
            <pc:docMk/>
            <pc:sldMk cId="2858256511" sldId="639"/>
            <ac:spMk id="48" creationId="{078EDD12-AFA0-28FF-4337-03F927D2CC93}"/>
          </ac:spMkLst>
        </pc:spChg>
        <pc:spChg chg="mod">
          <ac:chgData name="Adam S Wojciechowski" userId="be3304c1-44d2-4c64-9f70-a43e1df15cd8" providerId="ADAL" clId="{AA4B74C7-DEFB-4C51-83A6-F2373ED71A2D}" dt="2024-09-11T17:16:14.475" v="129" actId="207"/>
          <ac:spMkLst>
            <pc:docMk/>
            <pc:sldMk cId="2858256511" sldId="639"/>
            <ac:spMk id="55" creationId="{8244BBC5-C862-84C1-C261-45E9D7566411}"/>
          </ac:spMkLst>
        </pc:spChg>
      </pc:sldChg>
      <pc:sldChg chg="del">
        <pc:chgData name="Adam S Wojciechowski" userId="be3304c1-44d2-4c64-9f70-a43e1df15cd8" providerId="ADAL" clId="{AA4B74C7-DEFB-4C51-83A6-F2373ED71A2D}" dt="2024-09-11T17:12:31.314" v="117" actId="47"/>
        <pc:sldMkLst>
          <pc:docMk/>
          <pc:sldMk cId="1911708454" sldId="640"/>
        </pc:sldMkLst>
      </pc:sldChg>
      <pc:sldChg chg="addSp delSp modSp new mod">
        <pc:chgData name="Adam S Wojciechowski" userId="be3304c1-44d2-4c64-9f70-a43e1df15cd8" providerId="ADAL" clId="{AA4B74C7-DEFB-4C51-83A6-F2373ED71A2D}" dt="2024-09-13T16:46:39.774" v="487" actId="1076"/>
        <pc:sldMkLst>
          <pc:docMk/>
          <pc:sldMk cId="3407578424" sldId="640"/>
        </pc:sldMkLst>
        <pc:spChg chg="del">
          <ac:chgData name="Adam S Wojciechowski" userId="be3304c1-44d2-4c64-9f70-a43e1df15cd8" providerId="ADAL" clId="{AA4B74C7-DEFB-4C51-83A6-F2373ED71A2D}" dt="2024-09-11T17:41:32.166" v="360" actId="478"/>
          <ac:spMkLst>
            <pc:docMk/>
            <pc:sldMk cId="3407578424" sldId="640"/>
            <ac:spMk id="2" creationId="{727CFEE7-2D1F-7FE6-65ED-4783AE27DA3A}"/>
          </ac:spMkLst>
        </pc:spChg>
        <pc:spChg chg="add mod">
          <ac:chgData name="Adam S Wojciechowski" userId="be3304c1-44d2-4c64-9f70-a43e1df15cd8" providerId="ADAL" clId="{AA4B74C7-DEFB-4C51-83A6-F2373ED71A2D}" dt="2024-09-13T16:46:13.368" v="484" actId="20577"/>
          <ac:spMkLst>
            <pc:docMk/>
            <pc:sldMk cId="3407578424" sldId="640"/>
            <ac:spMk id="2" creationId="{C60AB7FA-8E5B-856C-BBB3-A350AD60A8E8}"/>
          </ac:spMkLst>
        </pc:spChg>
        <pc:spChg chg="del">
          <ac:chgData name="Adam S Wojciechowski" userId="be3304c1-44d2-4c64-9f70-a43e1df15cd8" providerId="ADAL" clId="{AA4B74C7-DEFB-4C51-83A6-F2373ED71A2D}" dt="2024-09-11T17:41:32.166" v="360" actId="478"/>
          <ac:spMkLst>
            <pc:docMk/>
            <pc:sldMk cId="3407578424" sldId="640"/>
            <ac:spMk id="3" creationId="{0FF4FABF-603E-CC16-694B-1EEAF6AAA5D4}"/>
          </ac:spMkLst>
        </pc:spChg>
        <pc:spChg chg="del">
          <ac:chgData name="Adam S Wojciechowski" userId="be3304c1-44d2-4c64-9f70-a43e1df15cd8" providerId="ADAL" clId="{AA4B74C7-DEFB-4C51-83A6-F2373ED71A2D}" dt="2024-09-11T17:41:32.166" v="360" actId="478"/>
          <ac:spMkLst>
            <pc:docMk/>
            <pc:sldMk cId="3407578424" sldId="640"/>
            <ac:spMk id="4" creationId="{B8C47632-27E8-63BA-6F3C-11E1EEDABD62}"/>
          </ac:spMkLst>
        </pc:spChg>
        <pc:spChg chg="del">
          <ac:chgData name="Adam S Wojciechowski" userId="be3304c1-44d2-4c64-9f70-a43e1df15cd8" providerId="ADAL" clId="{AA4B74C7-DEFB-4C51-83A6-F2373ED71A2D}" dt="2024-09-11T17:41:32.166" v="360" actId="478"/>
          <ac:spMkLst>
            <pc:docMk/>
            <pc:sldMk cId="3407578424" sldId="640"/>
            <ac:spMk id="5" creationId="{85766054-6CD4-E0B3-3E3B-18FA968962D4}"/>
          </ac:spMkLst>
        </pc:spChg>
        <pc:spChg chg="del">
          <ac:chgData name="Adam S Wojciechowski" userId="be3304c1-44d2-4c64-9f70-a43e1df15cd8" providerId="ADAL" clId="{AA4B74C7-DEFB-4C51-83A6-F2373ED71A2D}" dt="2024-09-11T17:41:32.166" v="360" actId="478"/>
          <ac:spMkLst>
            <pc:docMk/>
            <pc:sldMk cId="3407578424" sldId="640"/>
            <ac:spMk id="6" creationId="{D260224C-81B4-92BF-ECDF-C9F3F00166AB}"/>
          </ac:spMkLst>
        </pc:spChg>
        <pc:spChg chg="del">
          <ac:chgData name="Adam S Wojciechowski" userId="be3304c1-44d2-4c64-9f70-a43e1df15cd8" providerId="ADAL" clId="{AA4B74C7-DEFB-4C51-83A6-F2373ED71A2D}" dt="2024-09-11T17:41:32.166" v="360" actId="478"/>
          <ac:spMkLst>
            <pc:docMk/>
            <pc:sldMk cId="3407578424" sldId="640"/>
            <ac:spMk id="7" creationId="{CB982D3D-2FF2-355C-71E0-B29DB23F702F}"/>
          </ac:spMkLst>
        </pc:spChg>
        <pc:spChg chg="del">
          <ac:chgData name="Adam S Wojciechowski" userId="be3304c1-44d2-4c64-9f70-a43e1df15cd8" providerId="ADAL" clId="{AA4B74C7-DEFB-4C51-83A6-F2373ED71A2D}" dt="2024-09-11T17:41:32.166" v="360" actId="478"/>
          <ac:spMkLst>
            <pc:docMk/>
            <pc:sldMk cId="3407578424" sldId="640"/>
            <ac:spMk id="8" creationId="{4E71C344-EE64-1204-1E19-D085E9BB445E}"/>
          </ac:spMkLst>
        </pc:spChg>
        <pc:picChg chg="add mod modCrop">
          <ac:chgData name="Adam S Wojciechowski" userId="be3304c1-44d2-4c64-9f70-a43e1df15cd8" providerId="ADAL" clId="{AA4B74C7-DEFB-4C51-83A6-F2373ED71A2D}" dt="2024-09-13T16:45:42.779" v="474" actId="732"/>
          <ac:picMkLst>
            <pc:docMk/>
            <pc:sldMk cId="3407578424" sldId="640"/>
            <ac:picMk id="4" creationId="{C867854A-C446-CFE5-D5D0-443D1F03E68C}"/>
          </ac:picMkLst>
        </pc:picChg>
        <pc:picChg chg="add del mod modCrop">
          <ac:chgData name="Adam S Wojciechowski" userId="be3304c1-44d2-4c64-9f70-a43e1df15cd8" providerId="ADAL" clId="{AA4B74C7-DEFB-4C51-83A6-F2373ED71A2D}" dt="2024-09-13T16:46:20.603" v="485" actId="478"/>
          <ac:picMkLst>
            <pc:docMk/>
            <pc:sldMk cId="3407578424" sldId="640"/>
            <ac:picMk id="6" creationId="{0AB908F4-4A59-D586-13AE-C55777909727}"/>
          </ac:picMkLst>
        </pc:picChg>
        <pc:picChg chg="add mod">
          <ac:chgData name="Adam S Wojciechowski" userId="be3304c1-44d2-4c64-9f70-a43e1df15cd8" providerId="ADAL" clId="{AA4B74C7-DEFB-4C51-83A6-F2373ED71A2D}" dt="2024-09-13T16:46:39.774" v="487" actId="1076"/>
          <ac:picMkLst>
            <pc:docMk/>
            <pc:sldMk cId="3407578424" sldId="640"/>
            <ac:picMk id="8" creationId="{2D397F95-A51C-07E9-14AB-440F39BECF77}"/>
          </ac:picMkLst>
        </pc:picChg>
        <pc:picChg chg="add del">
          <ac:chgData name="Adam S Wojciechowski" userId="be3304c1-44d2-4c64-9f70-a43e1df15cd8" providerId="ADAL" clId="{AA4B74C7-DEFB-4C51-83A6-F2373ED71A2D}" dt="2024-09-11T17:41:30.518" v="359" actId="478"/>
          <ac:picMkLst>
            <pc:docMk/>
            <pc:sldMk cId="3407578424" sldId="640"/>
            <ac:picMk id="10" creationId="{1F061911-239D-0BD3-C4BA-A8FD7BEF0662}"/>
          </ac:picMkLst>
        </pc:picChg>
        <pc:picChg chg="add mod">
          <ac:chgData name="Adam S Wojciechowski" userId="be3304c1-44d2-4c64-9f70-a43e1df15cd8" providerId="ADAL" clId="{AA4B74C7-DEFB-4C51-83A6-F2373ED71A2D}" dt="2024-09-13T16:45:59.720" v="480" actId="14100"/>
          <ac:picMkLst>
            <pc:docMk/>
            <pc:sldMk cId="3407578424" sldId="640"/>
            <ac:picMk id="12" creationId="{16A07F06-B121-3C92-FA72-B1EB057B2F29}"/>
          </ac:picMkLst>
        </pc:picChg>
      </pc:sldChg>
      <pc:sldChg chg="del">
        <pc:chgData name="Adam S Wojciechowski" userId="be3304c1-44d2-4c64-9f70-a43e1df15cd8" providerId="ADAL" clId="{AA4B74C7-DEFB-4C51-83A6-F2373ED71A2D}" dt="2024-09-11T17:12:33.706" v="118" actId="47"/>
        <pc:sldMkLst>
          <pc:docMk/>
          <pc:sldMk cId="2223597804" sldId="641"/>
        </pc:sldMkLst>
      </pc:sldChg>
      <pc:sldChg chg="del">
        <pc:chgData name="Adam S Wojciechowski" userId="be3304c1-44d2-4c64-9f70-a43e1df15cd8" providerId="ADAL" clId="{AA4B74C7-DEFB-4C51-83A6-F2373ED71A2D}" dt="2024-09-11T17:12:34.803" v="120" actId="47"/>
        <pc:sldMkLst>
          <pc:docMk/>
          <pc:sldMk cId="3895374281" sldId="642"/>
        </pc:sldMkLst>
      </pc:sldChg>
      <pc:sldChg chg="del">
        <pc:chgData name="Adam S Wojciechowski" userId="be3304c1-44d2-4c64-9f70-a43e1df15cd8" providerId="ADAL" clId="{AA4B74C7-DEFB-4C51-83A6-F2373ED71A2D}" dt="2024-09-11T17:12:34.257" v="119" actId="47"/>
        <pc:sldMkLst>
          <pc:docMk/>
          <pc:sldMk cId="706322393" sldId="643"/>
        </pc:sldMkLst>
      </pc:sldChg>
      <pc:sldChg chg="delSp modSp add del mod ord">
        <pc:chgData name="Adam S Wojciechowski" userId="be3304c1-44d2-4c64-9f70-a43e1df15cd8" providerId="ADAL" clId="{AA4B74C7-DEFB-4C51-83A6-F2373ED71A2D}" dt="2024-09-13T18:14:09.278" v="913"/>
        <pc:sldMkLst>
          <pc:docMk/>
          <pc:sldMk cId="1251022169" sldId="2147474750"/>
        </pc:sldMkLst>
        <pc:spChg chg="mod">
          <ac:chgData name="Adam S Wojciechowski" userId="be3304c1-44d2-4c64-9f70-a43e1df15cd8" providerId="ADAL" clId="{AA4B74C7-DEFB-4C51-83A6-F2373ED71A2D}" dt="2024-09-13T16:47:39.294" v="510" actId="20577"/>
          <ac:spMkLst>
            <pc:docMk/>
            <pc:sldMk cId="1251022169" sldId="2147474750"/>
            <ac:spMk id="2" creationId="{48C28447-4B4D-C572-4575-FB321E54C168}"/>
          </ac:spMkLst>
        </pc:spChg>
        <pc:spChg chg="del">
          <ac:chgData name="Adam S Wojciechowski" userId="be3304c1-44d2-4c64-9f70-a43e1df15cd8" providerId="ADAL" clId="{AA4B74C7-DEFB-4C51-83A6-F2373ED71A2D}" dt="2024-09-13T18:14:00.264" v="909" actId="478"/>
          <ac:spMkLst>
            <pc:docMk/>
            <pc:sldMk cId="1251022169" sldId="2147474750"/>
            <ac:spMk id="5" creationId="{7BF2F6B0-822E-F8EB-6F57-DF683A34CA67}"/>
          </ac:spMkLst>
        </pc:spChg>
        <pc:spChg chg="mod">
          <ac:chgData name="Adam S Wojciechowski" userId="be3304c1-44d2-4c64-9f70-a43e1df15cd8" providerId="ADAL" clId="{AA4B74C7-DEFB-4C51-83A6-F2373ED71A2D}" dt="2024-09-13T16:47:42.802" v="511" actId="1076"/>
          <ac:spMkLst>
            <pc:docMk/>
            <pc:sldMk cId="1251022169" sldId="2147474750"/>
            <ac:spMk id="21" creationId="{1ED75227-1F51-DDC2-E690-90B4D54F40C6}"/>
          </ac:spMkLst>
        </pc:spChg>
      </pc:sldChg>
      <pc:sldChg chg="delSp modSp add mod modCm modNotesTx">
        <pc:chgData name="Adam S Wojciechowski" userId="be3304c1-44d2-4c64-9f70-a43e1df15cd8" providerId="ADAL" clId="{AA4B74C7-DEFB-4C51-83A6-F2373ED71A2D}" dt="2024-09-13T18:40:19.294" v="1347" actId="404"/>
        <pc:sldMkLst>
          <pc:docMk/>
          <pc:sldMk cId="2921735428" sldId="2147474766"/>
        </pc:sldMkLst>
        <pc:spChg chg="mod">
          <ac:chgData name="Adam S Wojciechowski" userId="be3304c1-44d2-4c64-9f70-a43e1df15cd8" providerId="ADAL" clId="{AA4B74C7-DEFB-4C51-83A6-F2373ED71A2D}" dt="2024-09-13T18:40:19.294" v="1347" actId="404"/>
          <ac:spMkLst>
            <pc:docMk/>
            <pc:sldMk cId="2921735428" sldId="2147474766"/>
            <ac:spMk id="2" creationId="{D6659D3B-05D1-A3FB-AC8E-59C8C0388F74}"/>
          </ac:spMkLst>
        </pc:spChg>
        <pc:spChg chg="del">
          <ac:chgData name="Adam S Wojciechowski" userId="be3304c1-44d2-4c64-9f70-a43e1df15cd8" providerId="ADAL" clId="{AA4B74C7-DEFB-4C51-83A6-F2373ED71A2D}" dt="2024-09-11T17:32:24.813" v="342" actId="478"/>
          <ac:spMkLst>
            <pc:docMk/>
            <pc:sldMk cId="2921735428" sldId="2147474766"/>
            <ac:spMk id="4" creationId="{B8B66AF8-BB9A-C9E2-7EDE-8CC1AB59BE14}"/>
          </ac:spMkLst>
        </pc:spChg>
        <pc:spChg chg="del">
          <ac:chgData name="Adam S Wojciechowski" userId="be3304c1-44d2-4c64-9f70-a43e1df15cd8" providerId="ADAL" clId="{AA4B74C7-DEFB-4C51-83A6-F2373ED71A2D}" dt="2024-09-11T17:32:21.773" v="341" actId="478"/>
          <ac:spMkLst>
            <pc:docMk/>
            <pc:sldMk cId="2921735428" sldId="2147474766"/>
            <ac:spMk id="7" creationId="{EAE47DD0-5288-83BB-1D20-263BFDF16A4E}"/>
          </ac:spMkLst>
        </pc:spChg>
        <pc:extLst>
          <p:ext xmlns:p="http://schemas.openxmlformats.org/presentationml/2006/main" uri="{D6D511B9-2390-475A-947B-AFAB55BFBCF1}">
            <pc226:cmChg xmlns:pc226="http://schemas.microsoft.com/office/powerpoint/2022/06/main/command" chg="mod">
              <pc226:chgData name="Adam S Wojciechowski" userId="be3304c1-44d2-4c64-9f70-a43e1df15cd8" providerId="ADAL" clId="{AA4B74C7-DEFB-4C51-83A6-F2373ED71A2D}" dt="2024-09-13T18:40:12.321" v="1346" actId="20577"/>
              <pc2:cmMkLst xmlns:pc2="http://schemas.microsoft.com/office/powerpoint/2019/9/main/command">
                <pc:docMk/>
                <pc:sldMk cId="2921735428" sldId="2147474766"/>
                <pc2:cmMk id="{9D7CE440-98DB-4AE8-9973-3B063F37ED86}"/>
              </pc2:cmMkLst>
            </pc226:cmChg>
            <pc226:cmChg xmlns:pc226="http://schemas.microsoft.com/office/powerpoint/2022/06/main/command" chg="mod">
              <pc226:chgData name="Adam S Wojciechowski" userId="be3304c1-44d2-4c64-9f70-a43e1df15cd8" providerId="ADAL" clId="{AA4B74C7-DEFB-4C51-83A6-F2373ED71A2D}" dt="2024-09-13T18:40:12.321" v="1346" actId="20577"/>
              <pc2:cmMkLst xmlns:pc2="http://schemas.microsoft.com/office/powerpoint/2019/9/main/command">
                <pc:docMk/>
                <pc:sldMk cId="2921735428" sldId="2147474766"/>
                <pc2:cmMk id="{A39A8367-E42F-4B4B-84B7-3461D0DD04E7}"/>
              </pc2:cmMkLst>
            </pc226:cmChg>
          </p:ext>
        </pc:extLst>
      </pc:sldChg>
      <pc:sldChg chg="delSp modSp add mod">
        <pc:chgData name="Adam S Wojciechowski" userId="be3304c1-44d2-4c64-9f70-a43e1df15cd8" providerId="ADAL" clId="{AA4B74C7-DEFB-4C51-83A6-F2373ED71A2D}" dt="2024-09-13T18:42:15.910" v="1395" actId="478"/>
        <pc:sldMkLst>
          <pc:docMk/>
          <pc:sldMk cId="1792972048" sldId="2147474767"/>
        </pc:sldMkLst>
        <pc:spChg chg="mod">
          <ac:chgData name="Adam S Wojciechowski" userId="be3304c1-44d2-4c64-9f70-a43e1df15cd8" providerId="ADAL" clId="{AA4B74C7-DEFB-4C51-83A6-F2373ED71A2D}" dt="2024-09-13T18:42:13.488" v="1394" actId="20577"/>
          <ac:spMkLst>
            <pc:docMk/>
            <pc:sldMk cId="1792972048" sldId="2147474767"/>
            <ac:spMk id="2" creationId="{D6659D3B-05D1-A3FB-AC8E-59C8C0388F74}"/>
          </ac:spMkLst>
        </pc:spChg>
        <pc:spChg chg="del">
          <ac:chgData name="Adam S Wojciechowski" userId="be3304c1-44d2-4c64-9f70-a43e1df15cd8" providerId="ADAL" clId="{AA4B74C7-DEFB-4C51-83A6-F2373ED71A2D}" dt="2024-09-11T17:33:59.974" v="352" actId="478"/>
          <ac:spMkLst>
            <pc:docMk/>
            <pc:sldMk cId="1792972048" sldId="2147474767"/>
            <ac:spMk id="4" creationId="{C5C402B1-C2C2-B256-77E4-F6EBD73A9F20}"/>
          </ac:spMkLst>
        </pc:spChg>
        <pc:spChg chg="del">
          <ac:chgData name="Adam S Wojciechowski" userId="be3304c1-44d2-4c64-9f70-a43e1df15cd8" providerId="ADAL" clId="{AA4B74C7-DEFB-4C51-83A6-F2373ED71A2D}" dt="2024-09-13T18:42:15.910" v="1395" actId="478"/>
          <ac:spMkLst>
            <pc:docMk/>
            <pc:sldMk cId="1792972048" sldId="2147474767"/>
            <ac:spMk id="14" creationId="{2D0F2BD6-88F1-3186-FA72-2D09D1151DCF}"/>
          </ac:spMkLst>
        </pc:spChg>
      </pc:sldChg>
      <pc:sldChg chg="delSp modSp add mod modCm">
        <pc:chgData name="Adam S Wojciechowski" userId="be3304c1-44d2-4c64-9f70-a43e1df15cd8" providerId="ADAL" clId="{AA4B74C7-DEFB-4C51-83A6-F2373ED71A2D}" dt="2024-09-13T18:42:59.562" v="1406" actId="478"/>
        <pc:sldMkLst>
          <pc:docMk/>
          <pc:sldMk cId="264193634" sldId="2147474768"/>
        </pc:sldMkLst>
        <pc:spChg chg="mod">
          <ac:chgData name="Adam S Wojciechowski" userId="be3304c1-44d2-4c64-9f70-a43e1df15cd8" providerId="ADAL" clId="{AA4B74C7-DEFB-4C51-83A6-F2373ED71A2D}" dt="2024-09-13T18:42:30.241" v="1398" actId="404"/>
          <ac:spMkLst>
            <pc:docMk/>
            <pc:sldMk cId="264193634" sldId="2147474768"/>
            <ac:spMk id="2" creationId="{D6659D3B-05D1-A3FB-AC8E-59C8C0388F74}"/>
          </ac:spMkLst>
        </pc:spChg>
        <pc:spChg chg="del">
          <ac:chgData name="Adam S Wojciechowski" userId="be3304c1-44d2-4c64-9f70-a43e1df15cd8" providerId="ADAL" clId="{AA4B74C7-DEFB-4C51-83A6-F2373ED71A2D}" dt="2024-09-13T18:42:59.562" v="1406" actId="478"/>
          <ac:spMkLst>
            <pc:docMk/>
            <pc:sldMk cId="264193634" sldId="2147474768"/>
            <ac:spMk id="6" creationId="{BEEDA3CD-37B4-B2DD-EFBC-5B26785411E5}"/>
          </ac:spMkLst>
        </pc:spChg>
        <pc:spChg chg="del">
          <ac:chgData name="Adam S Wojciechowski" userId="be3304c1-44d2-4c64-9f70-a43e1df15cd8" providerId="ADAL" clId="{AA4B74C7-DEFB-4C51-83A6-F2373ED71A2D}" dt="2024-09-11T17:34:02.022" v="353" actId="478"/>
          <ac:spMkLst>
            <pc:docMk/>
            <pc:sldMk cId="264193634" sldId="2147474768"/>
            <ac:spMk id="7" creationId="{9EFA056E-12FC-416D-853E-1A32615B30CB}"/>
          </ac:spMkLst>
        </pc:spChg>
        <pc:extLst>
          <p:ext xmlns:p="http://schemas.openxmlformats.org/presentationml/2006/main" uri="{D6D511B9-2390-475A-947B-AFAB55BFBCF1}">
            <pc226:cmChg xmlns:pc226="http://schemas.microsoft.com/office/powerpoint/2022/06/main/command" chg="mod">
              <pc226:chgData name="Adam S Wojciechowski" userId="be3304c1-44d2-4c64-9f70-a43e1df15cd8" providerId="ADAL" clId="{AA4B74C7-DEFB-4C51-83A6-F2373ED71A2D}" dt="2024-09-13T18:42:27.031" v="1397"/>
              <pc2:cmMkLst xmlns:pc2="http://schemas.microsoft.com/office/powerpoint/2019/9/main/command">
                <pc:docMk/>
                <pc:sldMk cId="264193634" sldId="2147474768"/>
                <pc2:cmMk id="{8EEB4B5F-6157-43D5-8184-C24428F49D89}"/>
              </pc2:cmMkLst>
            </pc226:cmChg>
          </p:ext>
        </pc:extLst>
      </pc:sldChg>
      <pc:sldChg chg="delSp add mod ord">
        <pc:chgData name="Adam S Wojciechowski" userId="be3304c1-44d2-4c64-9f70-a43e1df15cd8" providerId="ADAL" clId="{AA4B74C7-DEFB-4C51-83A6-F2373ED71A2D}" dt="2024-09-13T18:46:45.453" v="1420"/>
        <pc:sldMkLst>
          <pc:docMk/>
          <pc:sldMk cId="2418297019" sldId="2147474769"/>
        </pc:sldMkLst>
        <pc:spChg chg="del">
          <ac:chgData name="Adam S Wojciechowski" userId="be3304c1-44d2-4c64-9f70-a43e1df15cd8" providerId="ADAL" clId="{AA4B74C7-DEFB-4C51-83A6-F2373ED71A2D}" dt="2024-09-11T17:33:54.392" v="349" actId="478"/>
          <ac:spMkLst>
            <pc:docMk/>
            <pc:sldMk cId="2418297019" sldId="2147474769"/>
            <ac:spMk id="2" creationId="{BA7069B7-9D2F-4921-2B07-BB64B595104F}"/>
          </ac:spMkLst>
        </pc:spChg>
      </pc:sldChg>
      <pc:sldChg chg="delSp modSp add mod ord">
        <pc:chgData name="Adam S Wojciechowski" userId="be3304c1-44d2-4c64-9f70-a43e1df15cd8" providerId="ADAL" clId="{AA4B74C7-DEFB-4C51-83A6-F2373ED71A2D}" dt="2024-09-13T18:43:23.773" v="1418" actId="20577"/>
        <pc:sldMkLst>
          <pc:docMk/>
          <pc:sldMk cId="3293808372" sldId="2147474777"/>
        </pc:sldMkLst>
        <pc:spChg chg="mod">
          <ac:chgData name="Adam S Wojciechowski" userId="be3304c1-44d2-4c64-9f70-a43e1df15cd8" providerId="ADAL" clId="{AA4B74C7-DEFB-4C51-83A6-F2373ED71A2D}" dt="2024-09-13T18:43:23.773" v="1418" actId="20577"/>
          <ac:spMkLst>
            <pc:docMk/>
            <pc:sldMk cId="3293808372" sldId="2147474777"/>
            <ac:spMk id="3" creationId="{84F79ECD-598A-AC0F-6BCD-40B7AF0FDF8D}"/>
          </ac:spMkLst>
        </pc:spChg>
        <pc:spChg chg="del">
          <ac:chgData name="Adam S Wojciechowski" userId="be3304c1-44d2-4c64-9f70-a43e1df15cd8" providerId="ADAL" clId="{AA4B74C7-DEFB-4C51-83A6-F2373ED71A2D}" dt="2024-09-11T17:37:31.886" v="357" actId="478"/>
          <ac:spMkLst>
            <pc:docMk/>
            <pc:sldMk cId="3293808372" sldId="2147474777"/>
            <ac:spMk id="9" creationId="{A0ACB398-52DF-0045-0E97-73EE987DC5C4}"/>
          </ac:spMkLst>
        </pc:spChg>
      </pc:sldChg>
      <pc:sldChg chg="delSp modSp add mod">
        <pc:chgData name="Adam S Wojciechowski" userId="be3304c1-44d2-4c64-9f70-a43e1df15cd8" providerId="ADAL" clId="{AA4B74C7-DEFB-4C51-83A6-F2373ED71A2D}" dt="2024-09-13T18:43:01.527" v="1407" actId="478"/>
        <pc:sldMkLst>
          <pc:docMk/>
          <pc:sldMk cId="1558114584" sldId="2147474782"/>
        </pc:sldMkLst>
        <pc:spChg chg="mod">
          <ac:chgData name="Adam S Wojciechowski" userId="be3304c1-44d2-4c64-9f70-a43e1df15cd8" providerId="ADAL" clId="{AA4B74C7-DEFB-4C51-83A6-F2373ED71A2D}" dt="2024-09-13T18:42:46.148" v="1401" actId="404"/>
          <ac:spMkLst>
            <pc:docMk/>
            <pc:sldMk cId="1558114584" sldId="2147474782"/>
            <ac:spMk id="2" creationId="{D6659D3B-05D1-A3FB-AC8E-59C8C0388F74}"/>
          </ac:spMkLst>
        </pc:spChg>
        <pc:spChg chg="del">
          <ac:chgData name="Adam S Wojciechowski" userId="be3304c1-44d2-4c64-9f70-a43e1df15cd8" providerId="ADAL" clId="{AA4B74C7-DEFB-4C51-83A6-F2373ED71A2D}" dt="2024-09-13T18:43:01.527" v="1407" actId="478"/>
          <ac:spMkLst>
            <pc:docMk/>
            <pc:sldMk cId="1558114584" sldId="2147474782"/>
            <ac:spMk id="6" creationId="{BEEDA3CD-37B4-B2DD-EFBC-5B26785411E5}"/>
          </ac:spMkLst>
        </pc:spChg>
        <pc:spChg chg="del">
          <ac:chgData name="Adam S Wojciechowski" userId="be3304c1-44d2-4c64-9f70-a43e1df15cd8" providerId="ADAL" clId="{AA4B74C7-DEFB-4C51-83A6-F2373ED71A2D}" dt="2024-09-11T17:34:05.439" v="354" actId="478"/>
          <ac:spMkLst>
            <pc:docMk/>
            <pc:sldMk cId="1558114584" sldId="2147474782"/>
            <ac:spMk id="7" creationId="{9EFA056E-12FC-416D-853E-1A32615B30CB}"/>
          </ac:spMkLst>
        </pc:spChg>
      </pc:sldChg>
      <pc:sldChg chg="delSp modSp add mod">
        <pc:chgData name="Adam S Wojciechowski" userId="be3304c1-44d2-4c64-9f70-a43e1df15cd8" providerId="ADAL" clId="{AA4B74C7-DEFB-4C51-83A6-F2373ED71A2D}" dt="2024-09-13T18:42:56.548" v="1405" actId="478"/>
        <pc:sldMkLst>
          <pc:docMk/>
          <pc:sldMk cId="2513187236" sldId="2147474783"/>
        </pc:sldMkLst>
        <pc:spChg chg="mod">
          <ac:chgData name="Adam S Wojciechowski" userId="be3304c1-44d2-4c64-9f70-a43e1df15cd8" providerId="ADAL" clId="{AA4B74C7-DEFB-4C51-83A6-F2373ED71A2D}" dt="2024-09-13T18:42:53.170" v="1404" actId="404"/>
          <ac:spMkLst>
            <pc:docMk/>
            <pc:sldMk cId="2513187236" sldId="2147474783"/>
            <ac:spMk id="2" creationId="{D6659D3B-05D1-A3FB-AC8E-59C8C0388F74}"/>
          </ac:spMkLst>
        </pc:spChg>
        <pc:spChg chg="del">
          <ac:chgData name="Adam S Wojciechowski" userId="be3304c1-44d2-4c64-9f70-a43e1df15cd8" providerId="ADAL" clId="{AA4B74C7-DEFB-4C51-83A6-F2373ED71A2D}" dt="2024-09-13T18:42:56.548" v="1405" actId="478"/>
          <ac:spMkLst>
            <pc:docMk/>
            <pc:sldMk cId="2513187236" sldId="2147474783"/>
            <ac:spMk id="6" creationId="{BEEDA3CD-37B4-B2DD-EFBC-5B26785411E5}"/>
          </ac:spMkLst>
        </pc:spChg>
        <pc:spChg chg="del">
          <ac:chgData name="Adam S Wojciechowski" userId="be3304c1-44d2-4c64-9f70-a43e1df15cd8" providerId="ADAL" clId="{AA4B74C7-DEFB-4C51-83A6-F2373ED71A2D}" dt="2024-09-11T17:34:09.430" v="355" actId="478"/>
          <ac:spMkLst>
            <pc:docMk/>
            <pc:sldMk cId="2513187236" sldId="2147474783"/>
            <ac:spMk id="7" creationId="{9EFA056E-12FC-416D-853E-1A32615B30CB}"/>
          </ac:spMkLst>
        </pc:spChg>
      </pc:sldChg>
      <pc:sldChg chg="addSp delSp modSp add mod">
        <pc:chgData name="Adam S Wojciechowski" userId="be3304c1-44d2-4c64-9f70-a43e1df15cd8" providerId="ADAL" clId="{AA4B74C7-DEFB-4C51-83A6-F2373ED71A2D}" dt="2024-09-13T18:40:45.591" v="1353" actId="404"/>
        <pc:sldMkLst>
          <pc:docMk/>
          <pc:sldMk cId="36296706" sldId="2147474784"/>
        </pc:sldMkLst>
        <pc:spChg chg="mod">
          <ac:chgData name="Adam S Wojciechowski" userId="be3304c1-44d2-4c64-9f70-a43e1df15cd8" providerId="ADAL" clId="{AA4B74C7-DEFB-4C51-83A6-F2373ED71A2D}" dt="2024-09-13T18:40:45.591" v="1353" actId="404"/>
          <ac:spMkLst>
            <pc:docMk/>
            <pc:sldMk cId="36296706" sldId="2147474784"/>
            <ac:spMk id="2" creationId="{D6659D3B-05D1-A3FB-AC8E-59C8C0388F74}"/>
          </ac:spMkLst>
        </pc:spChg>
        <pc:spChg chg="add mod">
          <ac:chgData name="Adam S Wojciechowski" userId="be3304c1-44d2-4c64-9f70-a43e1df15cd8" providerId="ADAL" clId="{AA4B74C7-DEFB-4C51-83A6-F2373ED71A2D}" dt="2024-09-13T18:40:32.108" v="1350"/>
          <ac:spMkLst>
            <pc:docMk/>
            <pc:sldMk cId="36296706" sldId="2147474784"/>
            <ac:spMk id="5" creationId="{1D805DA7-2879-D2FE-38A8-5D92ED288C44}"/>
          </ac:spMkLst>
        </pc:spChg>
        <pc:spChg chg="del">
          <ac:chgData name="Adam S Wojciechowski" userId="be3304c1-44d2-4c64-9f70-a43e1df15cd8" providerId="ADAL" clId="{AA4B74C7-DEFB-4C51-83A6-F2373ED71A2D}" dt="2024-09-11T17:32:51.470" v="345" actId="478"/>
          <ac:spMkLst>
            <pc:docMk/>
            <pc:sldMk cId="36296706" sldId="2147474784"/>
            <ac:spMk id="6" creationId="{BEEDA3CD-37B4-B2DD-EFBC-5B26785411E5}"/>
          </ac:spMkLst>
        </pc:spChg>
        <pc:spChg chg="del">
          <ac:chgData name="Adam S Wojciechowski" userId="be3304c1-44d2-4c64-9f70-a43e1df15cd8" providerId="ADAL" clId="{AA4B74C7-DEFB-4C51-83A6-F2373ED71A2D}" dt="2024-09-11T17:32:48.584" v="344" actId="478"/>
          <ac:spMkLst>
            <pc:docMk/>
            <pc:sldMk cId="36296706" sldId="2147474784"/>
            <ac:spMk id="7" creationId="{9EFA056E-12FC-416D-853E-1A32615B30CB}"/>
          </ac:spMkLst>
        </pc:spChg>
      </pc:sldChg>
      <pc:sldChg chg="delSp modSp add mod">
        <pc:chgData name="Adam S Wojciechowski" userId="be3304c1-44d2-4c64-9f70-a43e1df15cd8" providerId="ADAL" clId="{AA4B74C7-DEFB-4C51-83A6-F2373ED71A2D}" dt="2024-09-13T18:41:36.452" v="1377" actId="478"/>
        <pc:sldMkLst>
          <pc:docMk/>
          <pc:sldMk cId="92413982" sldId="2147474785"/>
        </pc:sldMkLst>
        <pc:spChg chg="mod">
          <ac:chgData name="Adam S Wojciechowski" userId="be3304c1-44d2-4c64-9f70-a43e1df15cd8" providerId="ADAL" clId="{AA4B74C7-DEFB-4C51-83A6-F2373ED71A2D}" dt="2024-09-13T18:41:30.217" v="1376" actId="404"/>
          <ac:spMkLst>
            <pc:docMk/>
            <pc:sldMk cId="92413982" sldId="2147474785"/>
            <ac:spMk id="2" creationId="{D6659D3B-05D1-A3FB-AC8E-59C8C0388F74}"/>
          </ac:spMkLst>
        </pc:spChg>
        <pc:spChg chg="del">
          <ac:chgData name="Adam S Wojciechowski" userId="be3304c1-44d2-4c64-9f70-a43e1df15cd8" providerId="ADAL" clId="{AA4B74C7-DEFB-4C51-83A6-F2373ED71A2D}" dt="2024-09-13T18:41:36.452" v="1377" actId="478"/>
          <ac:spMkLst>
            <pc:docMk/>
            <pc:sldMk cId="92413982" sldId="2147474785"/>
            <ac:spMk id="6" creationId="{BEEDA3CD-37B4-B2DD-EFBC-5B26785411E5}"/>
          </ac:spMkLst>
        </pc:spChg>
        <pc:spChg chg="del">
          <ac:chgData name="Adam S Wojciechowski" userId="be3304c1-44d2-4c64-9f70-a43e1df15cd8" providerId="ADAL" clId="{AA4B74C7-DEFB-4C51-83A6-F2373ED71A2D}" dt="2024-09-11T17:33:20.855" v="347" actId="478"/>
          <ac:spMkLst>
            <pc:docMk/>
            <pc:sldMk cId="92413982" sldId="2147474785"/>
            <ac:spMk id="7" creationId="{9EFA056E-12FC-416D-853E-1A32615B30CB}"/>
          </ac:spMkLst>
        </pc:spChg>
      </pc:sldChg>
      <pc:sldChg chg="addSp delSp modSp add mod">
        <pc:chgData name="Adam S Wojciechowski" userId="be3304c1-44d2-4c64-9f70-a43e1df15cd8" providerId="ADAL" clId="{AA4B74C7-DEFB-4C51-83A6-F2373ED71A2D}" dt="2024-09-11T17:31:42.201" v="338" actId="14100"/>
        <pc:sldMkLst>
          <pc:docMk/>
          <pc:sldMk cId="950428633" sldId="2147474791"/>
        </pc:sldMkLst>
        <pc:spChg chg="add mod">
          <ac:chgData name="Adam S Wojciechowski" userId="be3304c1-44d2-4c64-9f70-a43e1df15cd8" providerId="ADAL" clId="{AA4B74C7-DEFB-4C51-83A6-F2373ED71A2D}" dt="2024-09-11T17:31:42.201" v="338" actId="14100"/>
          <ac:spMkLst>
            <pc:docMk/>
            <pc:sldMk cId="950428633" sldId="2147474791"/>
            <ac:spMk id="5" creationId="{152D3339-18B8-561D-37C8-C82E0BD6E399}"/>
          </ac:spMkLst>
        </pc:spChg>
        <pc:spChg chg="mod">
          <ac:chgData name="Adam S Wojciechowski" userId="be3304c1-44d2-4c64-9f70-a43e1df15cd8" providerId="ADAL" clId="{AA4B74C7-DEFB-4C51-83A6-F2373ED71A2D}" dt="2024-09-11T17:31:20.737" v="334" actId="20577"/>
          <ac:spMkLst>
            <pc:docMk/>
            <pc:sldMk cId="950428633" sldId="2147474791"/>
            <ac:spMk id="6" creationId="{366877CA-96FC-AA90-34BC-722213081AC1}"/>
          </ac:spMkLst>
        </pc:spChg>
        <pc:spChg chg="del">
          <ac:chgData name="Adam S Wojciechowski" userId="be3304c1-44d2-4c64-9f70-a43e1df15cd8" providerId="ADAL" clId="{AA4B74C7-DEFB-4C51-83A6-F2373ED71A2D}" dt="2024-09-11T17:30:24.918" v="301" actId="478"/>
          <ac:spMkLst>
            <pc:docMk/>
            <pc:sldMk cId="950428633" sldId="2147474791"/>
            <ac:spMk id="10" creationId="{9BA30C4E-D3D5-4B86-80DB-51DC669A0472}"/>
          </ac:spMkLst>
        </pc:spChg>
      </pc:sldChg>
      <pc:sldChg chg="addSp delSp modSp new mod ord">
        <pc:chgData name="Adam S Wojciechowski" userId="be3304c1-44d2-4c64-9f70-a43e1df15cd8" providerId="ADAL" clId="{AA4B74C7-DEFB-4C51-83A6-F2373ED71A2D}" dt="2024-09-13T18:30:53.175" v="1006" actId="1076"/>
        <pc:sldMkLst>
          <pc:docMk/>
          <pc:sldMk cId="4146931098" sldId="2147474792"/>
        </pc:sldMkLst>
        <pc:spChg chg="del">
          <ac:chgData name="Adam S Wojciechowski" userId="be3304c1-44d2-4c64-9f70-a43e1df15cd8" providerId="ADAL" clId="{AA4B74C7-DEFB-4C51-83A6-F2373ED71A2D}" dt="2024-09-11T17:43:18.918" v="366" actId="478"/>
          <ac:spMkLst>
            <pc:docMk/>
            <pc:sldMk cId="4146931098" sldId="2147474792"/>
            <ac:spMk id="2" creationId="{0965E9EA-5F6A-6597-6D8D-A97070C8E10E}"/>
          </ac:spMkLst>
        </pc:spChg>
        <pc:spChg chg="add del mod">
          <ac:chgData name="Adam S Wojciechowski" userId="be3304c1-44d2-4c64-9f70-a43e1df15cd8" providerId="ADAL" clId="{AA4B74C7-DEFB-4C51-83A6-F2373ED71A2D}" dt="2024-09-13T18:28:16.283" v="932" actId="478"/>
          <ac:spMkLst>
            <pc:docMk/>
            <pc:sldMk cId="4146931098" sldId="2147474792"/>
            <ac:spMk id="2" creationId="{FC9447FA-1D54-4A99-A324-B15A47DA91E4}"/>
          </ac:spMkLst>
        </pc:spChg>
        <pc:spChg chg="del">
          <ac:chgData name="Adam S Wojciechowski" userId="be3304c1-44d2-4c64-9f70-a43e1df15cd8" providerId="ADAL" clId="{AA4B74C7-DEFB-4C51-83A6-F2373ED71A2D}" dt="2024-09-11T17:43:18.918" v="366" actId="478"/>
          <ac:spMkLst>
            <pc:docMk/>
            <pc:sldMk cId="4146931098" sldId="2147474792"/>
            <ac:spMk id="3" creationId="{E8E3B5DD-0AFC-AD6C-4289-C7939194A1A7}"/>
          </ac:spMkLst>
        </pc:spChg>
        <pc:spChg chg="del">
          <ac:chgData name="Adam S Wojciechowski" userId="be3304c1-44d2-4c64-9f70-a43e1df15cd8" providerId="ADAL" clId="{AA4B74C7-DEFB-4C51-83A6-F2373ED71A2D}" dt="2024-09-11T17:43:18.918" v="366" actId="478"/>
          <ac:spMkLst>
            <pc:docMk/>
            <pc:sldMk cId="4146931098" sldId="2147474792"/>
            <ac:spMk id="4" creationId="{D93E3F8C-49B2-D369-80A4-FC5523C99F49}"/>
          </ac:spMkLst>
        </pc:spChg>
        <pc:spChg chg="del">
          <ac:chgData name="Adam S Wojciechowski" userId="be3304c1-44d2-4c64-9f70-a43e1df15cd8" providerId="ADAL" clId="{AA4B74C7-DEFB-4C51-83A6-F2373ED71A2D}" dt="2024-09-11T17:43:18.918" v="366" actId="478"/>
          <ac:spMkLst>
            <pc:docMk/>
            <pc:sldMk cId="4146931098" sldId="2147474792"/>
            <ac:spMk id="5" creationId="{1A80934B-D77C-02BE-4E59-4EAF39D7AC00}"/>
          </ac:spMkLst>
        </pc:spChg>
        <pc:spChg chg="add mod">
          <ac:chgData name="Adam S Wojciechowski" userId="be3304c1-44d2-4c64-9f70-a43e1df15cd8" providerId="ADAL" clId="{AA4B74C7-DEFB-4C51-83A6-F2373ED71A2D}" dt="2024-09-13T18:29:07.344" v="972" actId="20577"/>
          <ac:spMkLst>
            <pc:docMk/>
            <pc:sldMk cId="4146931098" sldId="2147474792"/>
            <ac:spMk id="5" creationId="{7B57679C-3BB5-5C51-B25F-9CF5DBDF6C20}"/>
          </ac:spMkLst>
        </pc:spChg>
        <pc:spChg chg="del">
          <ac:chgData name="Adam S Wojciechowski" userId="be3304c1-44d2-4c64-9f70-a43e1df15cd8" providerId="ADAL" clId="{AA4B74C7-DEFB-4C51-83A6-F2373ED71A2D}" dt="2024-09-11T17:43:18.918" v="366" actId="478"/>
          <ac:spMkLst>
            <pc:docMk/>
            <pc:sldMk cId="4146931098" sldId="2147474792"/>
            <ac:spMk id="6" creationId="{25753B78-EBA9-B457-B590-699EE4A41DD6}"/>
          </ac:spMkLst>
        </pc:spChg>
        <pc:spChg chg="del">
          <ac:chgData name="Adam S Wojciechowski" userId="be3304c1-44d2-4c64-9f70-a43e1df15cd8" providerId="ADAL" clId="{AA4B74C7-DEFB-4C51-83A6-F2373ED71A2D}" dt="2024-09-11T17:43:18.918" v="366" actId="478"/>
          <ac:spMkLst>
            <pc:docMk/>
            <pc:sldMk cId="4146931098" sldId="2147474792"/>
            <ac:spMk id="7" creationId="{4F032CC0-A9FD-8EAD-F477-F6220B07EED6}"/>
          </ac:spMkLst>
        </pc:spChg>
        <pc:spChg chg="add del mod">
          <ac:chgData name="Adam S Wojciechowski" userId="be3304c1-44d2-4c64-9f70-a43e1df15cd8" providerId="ADAL" clId="{AA4B74C7-DEFB-4C51-83A6-F2373ED71A2D}" dt="2024-09-13T18:28:18.435" v="933" actId="478"/>
          <ac:spMkLst>
            <pc:docMk/>
            <pc:sldMk cId="4146931098" sldId="2147474792"/>
            <ac:spMk id="7" creationId="{D027C197-E1DC-CC3B-163A-7A45C068051D}"/>
          </ac:spMkLst>
        </pc:spChg>
        <pc:spChg chg="del">
          <ac:chgData name="Adam S Wojciechowski" userId="be3304c1-44d2-4c64-9f70-a43e1df15cd8" providerId="ADAL" clId="{AA4B74C7-DEFB-4C51-83A6-F2373ED71A2D}" dt="2024-09-11T17:43:18.918" v="366" actId="478"/>
          <ac:spMkLst>
            <pc:docMk/>
            <pc:sldMk cId="4146931098" sldId="2147474792"/>
            <ac:spMk id="8" creationId="{37CBC097-D0E1-D49D-6249-66EA70C21907}"/>
          </ac:spMkLst>
        </pc:spChg>
        <pc:picChg chg="add del">
          <ac:chgData name="Adam S Wojciechowski" userId="be3304c1-44d2-4c64-9f70-a43e1df15cd8" providerId="ADAL" clId="{AA4B74C7-DEFB-4C51-83A6-F2373ED71A2D}" dt="2024-09-13T18:28:02.623" v="928" actId="478"/>
          <ac:picMkLst>
            <pc:docMk/>
            <pc:sldMk cId="4146931098" sldId="2147474792"/>
            <ac:picMk id="4" creationId="{264401DC-E026-004C-444C-A3910B72876C}"/>
          </ac:picMkLst>
        </pc:picChg>
        <pc:picChg chg="add mod">
          <ac:chgData name="Adam S Wojciechowski" userId="be3304c1-44d2-4c64-9f70-a43e1df15cd8" providerId="ADAL" clId="{AA4B74C7-DEFB-4C51-83A6-F2373ED71A2D}" dt="2024-09-13T18:30:53.175" v="1006" actId="1076"/>
          <ac:picMkLst>
            <pc:docMk/>
            <pc:sldMk cId="4146931098" sldId="2147474792"/>
            <ac:picMk id="9" creationId="{890BDAB6-5A0C-C74D-60D4-476177CD1C2B}"/>
          </ac:picMkLst>
        </pc:picChg>
        <pc:picChg chg="add del mod">
          <ac:chgData name="Adam S Wojciechowski" userId="be3304c1-44d2-4c64-9f70-a43e1df15cd8" providerId="ADAL" clId="{AA4B74C7-DEFB-4C51-83A6-F2373ED71A2D}" dt="2024-09-13T18:28:08.824" v="930" actId="478"/>
          <ac:picMkLst>
            <pc:docMk/>
            <pc:sldMk cId="4146931098" sldId="2147474792"/>
            <ac:picMk id="10" creationId="{93C9936B-9200-679D-FD07-2464BA11C097}"/>
          </ac:picMkLst>
        </pc:picChg>
      </pc:sldChg>
      <pc:sldChg chg="addSp delSp modSp new mod">
        <pc:chgData name="Adam S Wojciechowski" userId="be3304c1-44d2-4c64-9f70-a43e1df15cd8" providerId="ADAL" clId="{AA4B74C7-DEFB-4C51-83A6-F2373ED71A2D}" dt="2024-09-13T18:08:50.536" v="731" actId="14100"/>
        <pc:sldMkLst>
          <pc:docMk/>
          <pc:sldMk cId="3229003278" sldId="2147474793"/>
        </pc:sldMkLst>
        <pc:spChg chg="add mod">
          <ac:chgData name="Adam S Wojciechowski" userId="be3304c1-44d2-4c64-9f70-a43e1df15cd8" providerId="ADAL" clId="{AA4B74C7-DEFB-4C51-83A6-F2373ED71A2D}" dt="2024-09-13T18:06:40.302" v="698" actId="20577"/>
          <ac:spMkLst>
            <pc:docMk/>
            <pc:sldMk cId="3229003278" sldId="2147474793"/>
            <ac:spMk id="2" creationId="{BCBECD8C-AEEB-1BF3-400E-9AF2F20F8B3E}"/>
          </ac:spMkLst>
        </pc:spChg>
        <pc:spChg chg="del">
          <ac:chgData name="Adam S Wojciechowski" userId="be3304c1-44d2-4c64-9f70-a43e1df15cd8" providerId="ADAL" clId="{AA4B74C7-DEFB-4C51-83A6-F2373ED71A2D}" dt="2024-09-11T17:48:46.353" v="371" actId="478"/>
          <ac:spMkLst>
            <pc:docMk/>
            <pc:sldMk cId="3229003278" sldId="2147474793"/>
            <ac:spMk id="2" creationId="{DB4E1973-116C-48D3-182B-D29B6CE3D224}"/>
          </ac:spMkLst>
        </pc:spChg>
        <pc:spChg chg="del">
          <ac:chgData name="Adam S Wojciechowski" userId="be3304c1-44d2-4c64-9f70-a43e1df15cd8" providerId="ADAL" clId="{AA4B74C7-DEFB-4C51-83A6-F2373ED71A2D}" dt="2024-09-11T17:48:46.353" v="371" actId="478"/>
          <ac:spMkLst>
            <pc:docMk/>
            <pc:sldMk cId="3229003278" sldId="2147474793"/>
            <ac:spMk id="3" creationId="{F58E5728-6ECC-75EB-21EA-20EDE1FA40B3}"/>
          </ac:spMkLst>
        </pc:spChg>
        <pc:spChg chg="del">
          <ac:chgData name="Adam S Wojciechowski" userId="be3304c1-44d2-4c64-9f70-a43e1df15cd8" providerId="ADAL" clId="{AA4B74C7-DEFB-4C51-83A6-F2373ED71A2D}" dt="2024-09-11T17:48:46.353" v="371" actId="478"/>
          <ac:spMkLst>
            <pc:docMk/>
            <pc:sldMk cId="3229003278" sldId="2147474793"/>
            <ac:spMk id="4" creationId="{480D8AC3-354A-ECDF-F09B-959EE0C342B7}"/>
          </ac:spMkLst>
        </pc:spChg>
        <pc:spChg chg="del">
          <ac:chgData name="Adam S Wojciechowski" userId="be3304c1-44d2-4c64-9f70-a43e1df15cd8" providerId="ADAL" clId="{AA4B74C7-DEFB-4C51-83A6-F2373ED71A2D}" dt="2024-09-11T17:48:46.353" v="371" actId="478"/>
          <ac:spMkLst>
            <pc:docMk/>
            <pc:sldMk cId="3229003278" sldId="2147474793"/>
            <ac:spMk id="5" creationId="{7FA4B6E7-1F4D-C0D2-2937-3F560FC8A65C}"/>
          </ac:spMkLst>
        </pc:spChg>
        <pc:spChg chg="del">
          <ac:chgData name="Adam S Wojciechowski" userId="be3304c1-44d2-4c64-9f70-a43e1df15cd8" providerId="ADAL" clId="{AA4B74C7-DEFB-4C51-83A6-F2373ED71A2D}" dt="2024-09-11T17:48:46.353" v="371" actId="478"/>
          <ac:spMkLst>
            <pc:docMk/>
            <pc:sldMk cId="3229003278" sldId="2147474793"/>
            <ac:spMk id="6" creationId="{1BA07351-510F-8266-1757-072BFC4F9A57}"/>
          </ac:spMkLst>
        </pc:spChg>
        <pc:spChg chg="del">
          <ac:chgData name="Adam S Wojciechowski" userId="be3304c1-44d2-4c64-9f70-a43e1df15cd8" providerId="ADAL" clId="{AA4B74C7-DEFB-4C51-83A6-F2373ED71A2D}" dt="2024-09-11T17:48:46.353" v="371" actId="478"/>
          <ac:spMkLst>
            <pc:docMk/>
            <pc:sldMk cId="3229003278" sldId="2147474793"/>
            <ac:spMk id="7" creationId="{3F927A8A-AE85-208D-9F41-2DC4C10AD34C}"/>
          </ac:spMkLst>
        </pc:spChg>
        <pc:spChg chg="del">
          <ac:chgData name="Adam S Wojciechowski" userId="be3304c1-44d2-4c64-9f70-a43e1df15cd8" providerId="ADAL" clId="{AA4B74C7-DEFB-4C51-83A6-F2373ED71A2D}" dt="2024-09-11T17:48:46.353" v="371" actId="478"/>
          <ac:spMkLst>
            <pc:docMk/>
            <pc:sldMk cId="3229003278" sldId="2147474793"/>
            <ac:spMk id="8" creationId="{893F9F62-CAC4-F9EF-D085-8F8E226AC6A8}"/>
          </ac:spMkLst>
        </pc:spChg>
        <pc:spChg chg="del">
          <ac:chgData name="Adam S Wojciechowski" userId="be3304c1-44d2-4c64-9f70-a43e1df15cd8" providerId="ADAL" clId="{AA4B74C7-DEFB-4C51-83A6-F2373ED71A2D}" dt="2024-09-11T17:48:46.353" v="371" actId="478"/>
          <ac:spMkLst>
            <pc:docMk/>
            <pc:sldMk cId="3229003278" sldId="2147474793"/>
            <ac:spMk id="9" creationId="{C6F2CE43-15AF-C1C8-FA06-CF851A23E8F8}"/>
          </ac:spMkLst>
        </pc:spChg>
        <pc:spChg chg="del">
          <ac:chgData name="Adam S Wojciechowski" userId="be3304c1-44d2-4c64-9f70-a43e1df15cd8" providerId="ADAL" clId="{AA4B74C7-DEFB-4C51-83A6-F2373ED71A2D}" dt="2024-09-11T17:48:46.353" v="371" actId="478"/>
          <ac:spMkLst>
            <pc:docMk/>
            <pc:sldMk cId="3229003278" sldId="2147474793"/>
            <ac:spMk id="10" creationId="{A1CA0EDE-C4A8-4630-6F09-53D4210D0147}"/>
          </ac:spMkLst>
        </pc:spChg>
        <pc:spChg chg="del">
          <ac:chgData name="Adam S Wojciechowski" userId="be3304c1-44d2-4c64-9f70-a43e1df15cd8" providerId="ADAL" clId="{AA4B74C7-DEFB-4C51-83A6-F2373ED71A2D}" dt="2024-09-11T17:48:46.353" v="371" actId="478"/>
          <ac:spMkLst>
            <pc:docMk/>
            <pc:sldMk cId="3229003278" sldId="2147474793"/>
            <ac:spMk id="11" creationId="{A6D2F671-F637-4744-F1F0-DCE3EF26D50F}"/>
          </ac:spMkLst>
        </pc:spChg>
        <pc:spChg chg="del">
          <ac:chgData name="Adam S Wojciechowski" userId="be3304c1-44d2-4c64-9f70-a43e1df15cd8" providerId="ADAL" clId="{AA4B74C7-DEFB-4C51-83A6-F2373ED71A2D}" dt="2024-09-11T17:48:46.353" v="371" actId="478"/>
          <ac:spMkLst>
            <pc:docMk/>
            <pc:sldMk cId="3229003278" sldId="2147474793"/>
            <ac:spMk id="12" creationId="{BA5B8CC4-C85F-FB02-9D12-D7AEDE16583F}"/>
          </ac:spMkLst>
        </pc:spChg>
        <pc:spChg chg="del">
          <ac:chgData name="Adam S Wojciechowski" userId="be3304c1-44d2-4c64-9f70-a43e1df15cd8" providerId="ADAL" clId="{AA4B74C7-DEFB-4C51-83A6-F2373ED71A2D}" dt="2024-09-11T17:48:46.353" v="371" actId="478"/>
          <ac:spMkLst>
            <pc:docMk/>
            <pc:sldMk cId="3229003278" sldId="2147474793"/>
            <ac:spMk id="13" creationId="{2A399808-FCD5-2376-995E-D84B87C54F46}"/>
          </ac:spMkLst>
        </pc:spChg>
        <pc:spChg chg="del">
          <ac:chgData name="Adam S Wojciechowski" userId="be3304c1-44d2-4c64-9f70-a43e1df15cd8" providerId="ADAL" clId="{AA4B74C7-DEFB-4C51-83A6-F2373ED71A2D}" dt="2024-09-11T17:48:46.353" v="371" actId="478"/>
          <ac:spMkLst>
            <pc:docMk/>
            <pc:sldMk cId="3229003278" sldId="2147474793"/>
            <ac:spMk id="14" creationId="{7FB91FE4-1118-4850-EDF4-5212B5F81377}"/>
          </ac:spMkLst>
        </pc:spChg>
        <pc:spChg chg="del">
          <ac:chgData name="Adam S Wojciechowski" userId="be3304c1-44d2-4c64-9f70-a43e1df15cd8" providerId="ADAL" clId="{AA4B74C7-DEFB-4C51-83A6-F2373ED71A2D}" dt="2024-09-11T17:48:46.353" v="371" actId="478"/>
          <ac:spMkLst>
            <pc:docMk/>
            <pc:sldMk cId="3229003278" sldId="2147474793"/>
            <ac:spMk id="15" creationId="{B48626CB-518D-F536-5D07-09EE0B2B1C76}"/>
          </ac:spMkLst>
        </pc:spChg>
        <pc:spChg chg="del">
          <ac:chgData name="Adam S Wojciechowski" userId="be3304c1-44d2-4c64-9f70-a43e1df15cd8" providerId="ADAL" clId="{AA4B74C7-DEFB-4C51-83A6-F2373ED71A2D}" dt="2024-09-11T17:48:46.353" v="371" actId="478"/>
          <ac:spMkLst>
            <pc:docMk/>
            <pc:sldMk cId="3229003278" sldId="2147474793"/>
            <ac:spMk id="16" creationId="{55613C84-D84A-82DC-682E-E27E9BA7B83A}"/>
          </ac:spMkLst>
        </pc:spChg>
        <pc:spChg chg="del">
          <ac:chgData name="Adam S Wojciechowski" userId="be3304c1-44d2-4c64-9f70-a43e1df15cd8" providerId="ADAL" clId="{AA4B74C7-DEFB-4C51-83A6-F2373ED71A2D}" dt="2024-09-11T17:48:46.353" v="371" actId="478"/>
          <ac:spMkLst>
            <pc:docMk/>
            <pc:sldMk cId="3229003278" sldId="2147474793"/>
            <ac:spMk id="17" creationId="{2EB2A0A5-29D2-98E3-DC5D-F7AF13FF6887}"/>
          </ac:spMkLst>
        </pc:spChg>
        <pc:spChg chg="del">
          <ac:chgData name="Adam S Wojciechowski" userId="be3304c1-44d2-4c64-9f70-a43e1df15cd8" providerId="ADAL" clId="{AA4B74C7-DEFB-4C51-83A6-F2373ED71A2D}" dt="2024-09-11T17:48:46.353" v="371" actId="478"/>
          <ac:spMkLst>
            <pc:docMk/>
            <pc:sldMk cId="3229003278" sldId="2147474793"/>
            <ac:spMk id="18" creationId="{6B96ECED-5BC8-BD30-62E3-414196890723}"/>
          </ac:spMkLst>
        </pc:spChg>
        <pc:spChg chg="del">
          <ac:chgData name="Adam S Wojciechowski" userId="be3304c1-44d2-4c64-9f70-a43e1df15cd8" providerId="ADAL" clId="{AA4B74C7-DEFB-4C51-83A6-F2373ED71A2D}" dt="2024-09-11T17:48:46.353" v="371" actId="478"/>
          <ac:spMkLst>
            <pc:docMk/>
            <pc:sldMk cId="3229003278" sldId="2147474793"/>
            <ac:spMk id="19" creationId="{664F0254-D47E-44DA-D0A1-5EDE6FDA4792}"/>
          </ac:spMkLst>
        </pc:spChg>
        <pc:spChg chg="del">
          <ac:chgData name="Adam S Wojciechowski" userId="be3304c1-44d2-4c64-9f70-a43e1df15cd8" providerId="ADAL" clId="{AA4B74C7-DEFB-4C51-83A6-F2373ED71A2D}" dt="2024-09-11T17:48:46.353" v="371" actId="478"/>
          <ac:spMkLst>
            <pc:docMk/>
            <pc:sldMk cId="3229003278" sldId="2147474793"/>
            <ac:spMk id="20" creationId="{C2A0B625-EC53-08B2-359F-26216D7B696A}"/>
          </ac:spMkLst>
        </pc:spChg>
        <pc:spChg chg="del">
          <ac:chgData name="Adam S Wojciechowski" userId="be3304c1-44d2-4c64-9f70-a43e1df15cd8" providerId="ADAL" clId="{AA4B74C7-DEFB-4C51-83A6-F2373ED71A2D}" dt="2024-09-11T17:48:46.353" v="371" actId="478"/>
          <ac:spMkLst>
            <pc:docMk/>
            <pc:sldMk cId="3229003278" sldId="2147474793"/>
            <ac:spMk id="21" creationId="{8A0723AD-9834-C3F1-C3BC-6432F8AC5CC5}"/>
          </ac:spMkLst>
        </pc:spChg>
        <pc:spChg chg="del">
          <ac:chgData name="Adam S Wojciechowski" userId="be3304c1-44d2-4c64-9f70-a43e1df15cd8" providerId="ADAL" clId="{AA4B74C7-DEFB-4C51-83A6-F2373ED71A2D}" dt="2024-09-11T17:48:46.353" v="371" actId="478"/>
          <ac:spMkLst>
            <pc:docMk/>
            <pc:sldMk cId="3229003278" sldId="2147474793"/>
            <ac:spMk id="22" creationId="{F735423B-2D3E-7693-633C-B5360B04B820}"/>
          </ac:spMkLst>
        </pc:spChg>
        <pc:spChg chg="del">
          <ac:chgData name="Adam S Wojciechowski" userId="be3304c1-44d2-4c64-9f70-a43e1df15cd8" providerId="ADAL" clId="{AA4B74C7-DEFB-4C51-83A6-F2373ED71A2D}" dt="2024-09-11T17:48:46.353" v="371" actId="478"/>
          <ac:spMkLst>
            <pc:docMk/>
            <pc:sldMk cId="3229003278" sldId="2147474793"/>
            <ac:spMk id="23" creationId="{E2C2B10B-56B2-4ED6-7362-5B7529844867}"/>
          </ac:spMkLst>
        </pc:spChg>
        <pc:grpChg chg="add mod">
          <ac:chgData name="Adam S Wojciechowski" userId="be3304c1-44d2-4c64-9f70-a43e1df15cd8" providerId="ADAL" clId="{AA4B74C7-DEFB-4C51-83A6-F2373ED71A2D}" dt="2024-09-13T18:08:50.536" v="731" actId="14100"/>
          <ac:grpSpMkLst>
            <pc:docMk/>
            <pc:sldMk cId="3229003278" sldId="2147474793"/>
            <ac:grpSpMk id="9" creationId="{C3684CFE-6C6A-E4D4-EDF2-C8FF3238BC19}"/>
          </ac:grpSpMkLst>
        </pc:grpChg>
        <pc:picChg chg="add mod">
          <ac:chgData name="Adam S Wojciechowski" userId="be3304c1-44d2-4c64-9f70-a43e1df15cd8" providerId="ADAL" clId="{AA4B74C7-DEFB-4C51-83A6-F2373ED71A2D}" dt="2024-09-13T18:08:19.699" v="723" actId="208"/>
          <ac:picMkLst>
            <pc:docMk/>
            <pc:sldMk cId="3229003278" sldId="2147474793"/>
            <ac:picMk id="4" creationId="{EF69A596-1E08-DA36-356D-5302EEACD1A6}"/>
          </ac:picMkLst>
        </pc:picChg>
        <pc:picChg chg="add mod">
          <ac:chgData name="Adam S Wojciechowski" userId="be3304c1-44d2-4c64-9f70-a43e1df15cd8" providerId="ADAL" clId="{AA4B74C7-DEFB-4C51-83A6-F2373ED71A2D}" dt="2024-09-13T18:08:42.743" v="729" actId="14100"/>
          <ac:picMkLst>
            <pc:docMk/>
            <pc:sldMk cId="3229003278" sldId="2147474793"/>
            <ac:picMk id="6" creationId="{9C5F5294-B567-D65E-8DD1-D2900F27709C}"/>
          </ac:picMkLst>
        </pc:picChg>
        <pc:picChg chg="add mod">
          <ac:chgData name="Adam S Wojciechowski" userId="be3304c1-44d2-4c64-9f70-a43e1df15cd8" providerId="ADAL" clId="{AA4B74C7-DEFB-4C51-83A6-F2373ED71A2D}" dt="2024-09-13T18:08:33.693" v="726" actId="14100"/>
          <ac:picMkLst>
            <pc:docMk/>
            <pc:sldMk cId="3229003278" sldId="2147474793"/>
            <ac:picMk id="8" creationId="{F2550752-189A-6A4E-1A61-91CAEB7582C2}"/>
          </ac:picMkLst>
        </pc:picChg>
        <pc:picChg chg="add mod modCrop">
          <ac:chgData name="Adam S Wojciechowski" userId="be3304c1-44d2-4c64-9f70-a43e1df15cd8" providerId="ADAL" clId="{AA4B74C7-DEFB-4C51-83A6-F2373ED71A2D}" dt="2024-09-13T18:07:11.843" v="708" actId="208"/>
          <ac:picMkLst>
            <pc:docMk/>
            <pc:sldMk cId="3229003278" sldId="2147474793"/>
            <ac:picMk id="25" creationId="{0F204D49-006A-85B4-343F-B1EC934F62D4}"/>
          </ac:picMkLst>
        </pc:picChg>
      </pc:sldChg>
      <pc:sldChg chg="addSp delSp modSp add mod">
        <pc:chgData name="Adam S Wojciechowski" userId="be3304c1-44d2-4c64-9f70-a43e1df15cd8" providerId="ADAL" clId="{AA4B74C7-DEFB-4C51-83A6-F2373ED71A2D}" dt="2024-09-13T18:31:21.406" v="1033" actId="20577"/>
        <pc:sldMkLst>
          <pc:docMk/>
          <pc:sldMk cId="768395889" sldId="2147474794"/>
        </pc:sldMkLst>
        <pc:spChg chg="add mod">
          <ac:chgData name="Adam S Wojciechowski" userId="be3304c1-44d2-4c64-9f70-a43e1df15cd8" providerId="ADAL" clId="{AA4B74C7-DEFB-4C51-83A6-F2373ED71A2D}" dt="2024-09-13T18:31:21.406" v="1033" actId="20577"/>
          <ac:spMkLst>
            <pc:docMk/>
            <pc:sldMk cId="768395889" sldId="2147474794"/>
            <ac:spMk id="2" creationId="{31EF360B-6134-5C5B-3428-110E18F48DEC}"/>
          </ac:spMkLst>
        </pc:spChg>
        <pc:picChg chg="add mod">
          <ac:chgData name="Adam S Wojciechowski" userId="be3304c1-44d2-4c64-9f70-a43e1df15cd8" providerId="ADAL" clId="{AA4B74C7-DEFB-4C51-83A6-F2373ED71A2D}" dt="2024-09-13T18:09:17.931" v="732" actId="1076"/>
          <ac:picMkLst>
            <pc:docMk/>
            <pc:sldMk cId="768395889" sldId="2147474794"/>
            <ac:picMk id="3" creationId="{7CB12E89-E984-37B8-3A69-10FC2A7D2427}"/>
          </ac:picMkLst>
        </pc:picChg>
        <pc:picChg chg="add mod">
          <ac:chgData name="Adam S Wojciechowski" userId="be3304c1-44d2-4c64-9f70-a43e1df15cd8" providerId="ADAL" clId="{AA4B74C7-DEFB-4C51-83A6-F2373ED71A2D}" dt="2024-09-13T18:09:17.931" v="732" actId="1076"/>
          <ac:picMkLst>
            <pc:docMk/>
            <pc:sldMk cId="768395889" sldId="2147474794"/>
            <ac:picMk id="5" creationId="{6A437DA0-1AF5-E80A-2CF0-B5852B2FF9D0}"/>
          </ac:picMkLst>
        </pc:picChg>
        <pc:picChg chg="add mod">
          <ac:chgData name="Adam S Wojciechowski" userId="be3304c1-44d2-4c64-9f70-a43e1df15cd8" providerId="ADAL" clId="{AA4B74C7-DEFB-4C51-83A6-F2373ED71A2D}" dt="2024-09-13T18:10:13.914" v="808" actId="1076"/>
          <ac:picMkLst>
            <pc:docMk/>
            <pc:sldMk cId="768395889" sldId="2147474794"/>
            <ac:picMk id="7" creationId="{1F07933B-C67A-B250-5EBF-110931FF5437}"/>
          </ac:picMkLst>
        </pc:picChg>
        <pc:picChg chg="add mod">
          <ac:chgData name="Adam S Wojciechowski" userId="be3304c1-44d2-4c64-9f70-a43e1df15cd8" providerId="ADAL" clId="{AA4B74C7-DEFB-4C51-83A6-F2373ED71A2D}" dt="2024-09-13T18:09:17.931" v="732" actId="1076"/>
          <ac:picMkLst>
            <pc:docMk/>
            <pc:sldMk cId="768395889" sldId="2147474794"/>
            <ac:picMk id="9" creationId="{9640C15E-BB15-D8EC-122B-155FD695E71E}"/>
          </ac:picMkLst>
        </pc:picChg>
        <pc:picChg chg="add mod">
          <ac:chgData name="Adam S Wojciechowski" userId="be3304c1-44d2-4c64-9f70-a43e1df15cd8" providerId="ADAL" clId="{AA4B74C7-DEFB-4C51-83A6-F2373ED71A2D}" dt="2024-09-13T18:09:17.931" v="732" actId="1076"/>
          <ac:picMkLst>
            <pc:docMk/>
            <pc:sldMk cId="768395889" sldId="2147474794"/>
            <ac:picMk id="11" creationId="{D9372CF8-474A-A401-B9DA-FA01ABD63FD0}"/>
          </ac:picMkLst>
        </pc:picChg>
        <pc:picChg chg="add mod">
          <ac:chgData name="Adam S Wojciechowski" userId="be3304c1-44d2-4c64-9f70-a43e1df15cd8" providerId="ADAL" clId="{AA4B74C7-DEFB-4C51-83A6-F2373ED71A2D}" dt="2024-09-13T18:09:17.931" v="732" actId="1076"/>
          <ac:picMkLst>
            <pc:docMk/>
            <pc:sldMk cId="768395889" sldId="2147474794"/>
            <ac:picMk id="13" creationId="{A50DF3FB-7262-D30D-DDC8-9D2622C7E630}"/>
          </ac:picMkLst>
        </pc:picChg>
        <pc:picChg chg="del">
          <ac:chgData name="Adam S Wojciechowski" userId="be3304c1-44d2-4c64-9f70-a43e1df15cd8" providerId="ADAL" clId="{AA4B74C7-DEFB-4C51-83A6-F2373ED71A2D}" dt="2024-09-11T17:50:11.944" v="376" actId="478"/>
          <ac:picMkLst>
            <pc:docMk/>
            <pc:sldMk cId="768395889" sldId="2147474794"/>
            <ac:picMk id="25" creationId="{0F204D49-006A-85B4-343F-B1EC934F62D4}"/>
          </ac:picMkLst>
        </pc:picChg>
      </pc:sldChg>
      <pc:sldChg chg="addSp delSp modSp new mod">
        <pc:chgData name="Adam S Wojciechowski" userId="be3304c1-44d2-4c64-9f70-a43e1df15cd8" providerId="ADAL" clId="{AA4B74C7-DEFB-4C51-83A6-F2373ED71A2D}" dt="2024-09-13T18:31:48.360" v="1081" actId="33524"/>
        <pc:sldMkLst>
          <pc:docMk/>
          <pc:sldMk cId="2442852366" sldId="2147474795"/>
        </pc:sldMkLst>
        <pc:spChg chg="del">
          <ac:chgData name="Adam S Wojciechowski" userId="be3304c1-44d2-4c64-9f70-a43e1df15cd8" providerId="ADAL" clId="{AA4B74C7-DEFB-4C51-83A6-F2373ED71A2D}" dt="2024-09-11T17:57:15.036" v="405" actId="478"/>
          <ac:spMkLst>
            <pc:docMk/>
            <pc:sldMk cId="2442852366" sldId="2147474795"/>
            <ac:spMk id="2" creationId="{A315DED6-21EA-1030-7B0F-B99CB1DA2891}"/>
          </ac:spMkLst>
        </pc:spChg>
        <pc:spChg chg="del">
          <ac:chgData name="Adam S Wojciechowski" userId="be3304c1-44d2-4c64-9f70-a43e1df15cd8" providerId="ADAL" clId="{AA4B74C7-DEFB-4C51-83A6-F2373ED71A2D}" dt="2024-09-11T17:57:15.036" v="405" actId="478"/>
          <ac:spMkLst>
            <pc:docMk/>
            <pc:sldMk cId="2442852366" sldId="2147474795"/>
            <ac:spMk id="3" creationId="{9457AB8B-4CF4-0D94-CCFE-FCA22BCEC393}"/>
          </ac:spMkLst>
        </pc:spChg>
        <pc:spChg chg="del">
          <ac:chgData name="Adam S Wojciechowski" userId="be3304c1-44d2-4c64-9f70-a43e1df15cd8" providerId="ADAL" clId="{AA4B74C7-DEFB-4C51-83A6-F2373ED71A2D}" dt="2024-09-11T17:57:15.036" v="405" actId="478"/>
          <ac:spMkLst>
            <pc:docMk/>
            <pc:sldMk cId="2442852366" sldId="2147474795"/>
            <ac:spMk id="4" creationId="{C512FF80-D476-F2B1-A6F9-2667220BDBB1}"/>
          </ac:spMkLst>
        </pc:spChg>
        <pc:spChg chg="del">
          <ac:chgData name="Adam S Wojciechowski" userId="be3304c1-44d2-4c64-9f70-a43e1df15cd8" providerId="ADAL" clId="{AA4B74C7-DEFB-4C51-83A6-F2373ED71A2D}" dt="2024-09-11T17:57:15.036" v="405" actId="478"/>
          <ac:spMkLst>
            <pc:docMk/>
            <pc:sldMk cId="2442852366" sldId="2147474795"/>
            <ac:spMk id="5" creationId="{895E84DC-6741-BBAA-1A73-33D112E03980}"/>
          </ac:spMkLst>
        </pc:spChg>
        <pc:spChg chg="add mod">
          <ac:chgData name="Adam S Wojciechowski" userId="be3304c1-44d2-4c64-9f70-a43e1df15cd8" providerId="ADAL" clId="{AA4B74C7-DEFB-4C51-83A6-F2373ED71A2D}" dt="2024-09-13T18:31:48.360" v="1081" actId="33524"/>
          <ac:spMkLst>
            <pc:docMk/>
            <pc:sldMk cId="2442852366" sldId="2147474795"/>
            <ac:spMk id="6" creationId="{35FB4EB5-525B-C87E-FAD2-ACE38A43B041}"/>
          </ac:spMkLst>
        </pc:spChg>
        <pc:spChg chg="del">
          <ac:chgData name="Adam S Wojciechowski" userId="be3304c1-44d2-4c64-9f70-a43e1df15cd8" providerId="ADAL" clId="{AA4B74C7-DEFB-4C51-83A6-F2373ED71A2D}" dt="2024-09-11T17:57:15.036" v="405" actId="478"/>
          <ac:spMkLst>
            <pc:docMk/>
            <pc:sldMk cId="2442852366" sldId="2147474795"/>
            <ac:spMk id="6" creationId="{C7FEF291-057A-5C80-B61A-43DEA67CC0C6}"/>
          </ac:spMkLst>
        </pc:spChg>
        <pc:spChg chg="del">
          <ac:chgData name="Adam S Wojciechowski" userId="be3304c1-44d2-4c64-9f70-a43e1df15cd8" providerId="ADAL" clId="{AA4B74C7-DEFB-4C51-83A6-F2373ED71A2D}" dt="2024-09-11T17:57:15.036" v="405" actId="478"/>
          <ac:spMkLst>
            <pc:docMk/>
            <pc:sldMk cId="2442852366" sldId="2147474795"/>
            <ac:spMk id="7" creationId="{EBC2F4E6-EC0D-ABAC-4B0D-BBC40F2D2549}"/>
          </ac:spMkLst>
        </pc:spChg>
        <pc:spChg chg="del">
          <ac:chgData name="Adam S Wojciechowski" userId="be3304c1-44d2-4c64-9f70-a43e1df15cd8" providerId="ADAL" clId="{AA4B74C7-DEFB-4C51-83A6-F2373ED71A2D}" dt="2024-09-11T17:57:15.036" v="405" actId="478"/>
          <ac:spMkLst>
            <pc:docMk/>
            <pc:sldMk cId="2442852366" sldId="2147474795"/>
            <ac:spMk id="8" creationId="{0F6605B8-84FD-6379-5EDF-72B64EEE8349}"/>
          </ac:spMkLst>
        </pc:spChg>
        <pc:spChg chg="del">
          <ac:chgData name="Adam S Wojciechowski" userId="be3304c1-44d2-4c64-9f70-a43e1df15cd8" providerId="ADAL" clId="{AA4B74C7-DEFB-4C51-83A6-F2373ED71A2D}" dt="2024-09-11T17:57:15.036" v="405" actId="478"/>
          <ac:spMkLst>
            <pc:docMk/>
            <pc:sldMk cId="2442852366" sldId="2147474795"/>
            <ac:spMk id="9" creationId="{1BE47349-0973-8542-C2BB-49E5E2079D71}"/>
          </ac:spMkLst>
        </pc:spChg>
        <pc:spChg chg="del">
          <ac:chgData name="Adam S Wojciechowski" userId="be3304c1-44d2-4c64-9f70-a43e1df15cd8" providerId="ADAL" clId="{AA4B74C7-DEFB-4C51-83A6-F2373ED71A2D}" dt="2024-09-11T17:57:15.036" v="405" actId="478"/>
          <ac:spMkLst>
            <pc:docMk/>
            <pc:sldMk cId="2442852366" sldId="2147474795"/>
            <ac:spMk id="10" creationId="{C5D8AE4E-9C0F-EA48-1156-212901264596}"/>
          </ac:spMkLst>
        </pc:spChg>
        <pc:spChg chg="del">
          <ac:chgData name="Adam S Wojciechowski" userId="be3304c1-44d2-4c64-9f70-a43e1df15cd8" providerId="ADAL" clId="{AA4B74C7-DEFB-4C51-83A6-F2373ED71A2D}" dt="2024-09-11T17:57:15.036" v="405" actId="478"/>
          <ac:spMkLst>
            <pc:docMk/>
            <pc:sldMk cId="2442852366" sldId="2147474795"/>
            <ac:spMk id="11" creationId="{1564EAEE-2688-4FBA-33CB-F743C55F1C25}"/>
          </ac:spMkLst>
        </pc:spChg>
        <pc:spChg chg="del">
          <ac:chgData name="Adam S Wojciechowski" userId="be3304c1-44d2-4c64-9f70-a43e1df15cd8" providerId="ADAL" clId="{AA4B74C7-DEFB-4C51-83A6-F2373ED71A2D}" dt="2024-09-11T17:57:15.036" v="405" actId="478"/>
          <ac:spMkLst>
            <pc:docMk/>
            <pc:sldMk cId="2442852366" sldId="2147474795"/>
            <ac:spMk id="12" creationId="{FE619B98-574B-97F2-AD80-DE4E4E4C96BE}"/>
          </ac:spMkLst>
        </pc:spChg>
        <pc:spChg chg="del">
          <ac:chgData name="Adam S Wojciechowski" userId="be3304c1-44d2-4c64-9f70-a43e1df15cd8" providerId="ADAL" clId="{AA4B74C7-DEFB-4C51-83A6-F2373ED71A2D}" dt="2024-09-11T17:57:15.036" v="405" actId="478"/>
          <ac:spMkLst>
            <pc:docMk/>
            <pc:sldMk cId="2442852366" sldId="2147474795"/>
            <ac:spMk id="13" creationId="{1D7CCAC6-5E57-3E6B-F53C-CD6F95F6676C}"/>
          </ac:spMkLst>
        </pc:spChg>
        <pc:spChg chg="del">
          <ac:chgData name="Adam S Wojciechowski" userId="be3304c1-44d2-4c64-9f70-a43e1df15cd8" providerId="ADAL" clId="{AA4B74C7-DEFB-4C51-83A6-F2373ED71A2D}" dt="2024-09-11T17:57:15.036" v="405" actId="478"/>
          <ac:spMkLst>
            <pc:docMk/>
            <pc:sldMk cId="2442852366" sldId="2147474795"/>
            <ac:spMk id="14" creationId="{6E8586CA-7FEC-F663-C731-4A0268E311B4}"/>
          </ac:spMkLst>
        </pc:spChg>
        <pc:spChg chg="del">
          <ac:chgData name="Adam S Wojciechowski" userId="be3304c1-44d2-4c64-9f70-a43e1df15cd8" providerId="ADAL" clId="{AA4B74C7-DEFB-4C51-83A6-F2373ED71A2D}" dt="2024-09-11T17:57:15.036" v="405" actId="478"/>
          <ac:spMkLst>
            <pc:docMk/>
            <pc:sldMk cId="2442852366" sldId="2147474795"/>
            <ac:spMk id="15" creationId="{663298A4-F7BA-7ABF-DA95-2C6EC13C74F1}"/>
          </ac:spMkLst>
        </pc:spChg>
        <pc:spChg chg="del">
          <ac:chgData name="Adam S Wojciechowski" userId="be3304c1-44d2-4c64-9f70-a43e1df15cd8" providerId="ADAL" clId="{AA4B74C7-DEFB-4C51-83A6-F2373ED71A2D}" dt="2024-09-11T17:57:15.036" v="405" actId="478"/>
          <ac:spMkLst>
            <pc:docMk/>
            <pc:sldMk cId="2442852366" sldId="2147474795"/>
            <ac:spMk id="16" creationId="{2815E21B-BE9E-2095-EFFE-58E9AB2B4476}"/>
          </ac:spMkLst>
        </pc:spChg>
        <pc:spChg chg="del">
          <ac:chgData name="Adam S Wojciechowski" userId="be3304c1-44d2-4c64-9f70-a43e1df15cd8" providerId="ADAL" clId="{AA4B74C7-DEFB-4C51-83A6-F2373ED71A2D}" dt="2024-09-11T17:57:15.036" v="405" actId="478"/>
          <ac:spMkLst>
            <pc:docMk/>
            <pc:sldMk cId="2442852366" sldId="2147474795"/>
            <ac:spMk id="17" creationId="{2D11A9C4-19D4-B268-6033-1E09A9CB4692}"/>
          </ac:spMkLst>
        </pc:spChg>
        <pc:spChg chg="del">
          <ac:chgData name="Adam S Wojciechowski" userId="be3304c1-44d2-4c64-9f70-a43e1df15cd8" providerId="ADAL" clId="{AA4B74C7-DEFB-4C51-83A6-F2373ED71A2D}" dt="2024-09-11T17:57:15.036" v="405" actId="478"/>
          <ac:spMkLst>
            <pc:docMk/>
            <pc:sldMk cId="2442852366" sldId="2147474795"/>
            <ac:spMk id="18" creationId="{ABDC79AE-FA52-A505-F87C-823090EE4262}"/>
          </ac:spMkLst>
        </pc:spChg>
        <pc:spChg chg="del">
          <ac:chgData name="Adam S Wojciechowski" userId="be3304c1-44d2-4c64-9f70-a43e1df15cd8" providerId="ADAL" clId="{AA4B74C7-DEFB-4C51-83A6-F2373ED71A2D}" dt="2024-09-11T17:57:15.036" v="405" actId="478"/>
          <ac:spMkLst>
            <pc:docMk/>
            <pc:sldMk cId="2442852366" sldId="2147474795"/>
            <ac:spMk id="19" creationId="{E96B0CE1-6522-FE13-AF23-1884C0063377}"/>
          </ac:spMkLst>
        </pc:spChg>
        <pc:spChg chg="del">
          <ac:chgData name="Adam S Wojciechowski" userId="be3304c1-44d2-4c64-9f70-a43e1df15cd8" providerId="ADAL" clId="{AA4B74C7-DEFB-4C51-83A6-F2373ED71A2D}" dt="2024-09-11T17:57:15.036" v="405" actId="478"/>
          <ac:spMkLst>
            <pc:docMk/>
            <pc:sldMk cId="2442852366" sldId="2147474795"/>
            <ac:spMk id="20" creationId="{45DCDB3B-4958-CEE0-4316-263F17639E5A}"/>
          </ac:spMkLst>
        </pc:spChg>
        <pc:spChg chg="del">
          <ac:chgData name="Adam S Wojciechowski" userId="be3304c1-44d2-4c64-9f70-a43e1df15cd8" providerId="ADAL" clId="{AA4B74C7-DEFB-4C51-83A6-F2373ED71A2D}" dt="2024-09-11T17:57:15.036" v="405" actId="478"/>
          <ac:spMkLst>
            <pc:docMk/>
            <pc:sldMk cId="2442852366" sldId="2147474795"/>
            <ac:spMk id="21" creationId="{41429BBD-1DC7-6EBA-28E7-264B8280D1B8}"/>
          </ac:spMkLst>
        </pc:spChg>
        <pc:spChg chg="del">
          <ac:chgData name="Adam S Wojciechowski" userId="be3304c1-44d2-4c64-9f70-a43e1df15cd8" providerId="ADAL" clId="{AA4B74C7-DEFB-4C51-83A6-F2373ED71A2D}" dt="2024-09-11T17:57:15.036" v="405" actId="478"/>
          <ac:spMkLst>
            <pc:docMk/>
            <pc:sldMk cId="2442852366" sldId="2147474795"/>
            <ac:spMk id="22" creationId="{FCFD32A1-6BD5-D939-654E-E35130877E6D}"/>
          </ac:spMkLst>
        </pc:spChg>
        <pc:spChg chg="del">
          <ac:chgData name="Adam S Wojciechowski" userId="be3304c1-44d2-4c64-9f70-a43e1df15cd8" providerId="ADAL" clId="{AA4B74C7-DEFB-4C51-83A6-F2373ED71A2D}" dt="2024-09-11T17:57:15.036" v="405" actId="478"/>
          <ac:spMkLst>
            <pc:docMk/>
            <pc:sldMk cId="2442852366" sldId="2147474795"/>
            <ac:spMk id="23" creationId="{6DE0778E-03A2-6045-F9B6-B7E3CB6FF911}"/>
          </ac:spMkLst>
        </pc:spChg>
        <pc:picChg chg="add mod modCrop">
          <ac:chgData name="Adam S Wojciechowski" userId="be3304c1-44d2-4c64-9f70-a43e1df15cd8" providerId="ADAL" clId="{AA4B74C7-DEFB-4C51-83A6-F2373ED71A2D}" dt="2024-09-13T18:13:27.163" v="883" actId="208"/>
          <ac:picMkLst>
            <pc:docMk/>
            <pc:sldMk cId="2442852366" sldId="2147474795"/>
            <ac:picMk id="3" creationId="{4144493E-B48E-C629-53AB-29279EBCF36A}"/>
          </ac:picMkLst>
        </pc:picChg>
        <pc:picChg chg="add mod modCrop">
          <ac:chgData name="Adam S Wojciechowski" userId="be3304c1-44d2-4c64-9f70-a43e1df15cd8" providerId="ADAL" clId="{AA4B74C7-DEFB-4C51-83A6-F2373ED71A2D}" dt="2024-09-13T18:13:41.664" v="907" actId="1076"/>
          <ac:picMkLst>
            <pc:docMk/>
            <pc:sldMk cId="2442852366" sldId="2147474795"/>
            <ac:picMk id="5" creationId="{84E77C2E-3F5C-6BB2-6023-01C596343FB1}"/>
          </ac:picMkLst>
        </pc:picChg>
        <pc:picChg chg="add mod">
          <ac:chgData name="Adam S Wojciechowski" userId="be3304c1-44d2-4c64-9f70-a43e1df15cd8" providerId="ADAL" clId="{AA4B74C7-DEFB-4C51-83A6-F2373ED71A2D}" dt="2024-09-13T18:13:27.163" v="883" actId="208"/>
          <ac:picMkLst>
            <pc:docMk/>
            <pc:sldMk cId="2442852366" sldId="2147474795"/>
            <ac:picMk id="8" creationId="{5A85842F-E5A5-AA4C-F6DF-CCA29325B37A}"/>
          </ac:picMkLst>
        </pc:picChg>
        <pc:picChg chg="add del mod">
          <ac:chgData name="Adam S Wojciechowski" userId="be3304c1-44d2-4c64-9f70-a43e1df15cd8" providerId="ADAL" clId="{AA4B74C7-DEFB-4C51-83A6-F2373ED71A2D}" dt="2024-09-11T17:57:30.273" v="409" actId="478"/>
          <ac:picMkLst>
            <pc:docMk/>
            <pc:sldMk cId="2442852366" sldId="2147474795"/>
            <ac:picMk id="25" creationId="{F270ADCE-058D-D9A6-141F-7EB8114E79A7}"/>
          </ac:picMkLst>
        </pc:picChg>
      </pc:sldChg>
      <pc:sldChg chg="addSp delSp modSp new del mod setBg">
        <pc:chgData name="Adam S Wojciechowski" userId="be3304c1-44d2-4c64-9f70-a43e1df15cd8" providerId="ADAL" clId="{AA4B74C7-DEFB-4C51-83A6-F2373ED71A2D}" dt="2024-09-13T18:28:19.189" v="934" actId="47"/>
        <pc:sldMkLst>
          <pc:docMk/>
          <pc:sldMk cId="4067903079" sldId="2147474796"/>
        </pc:sldMkLst>
        <pc:spChg chg="del">
          <ac:chgData name="Adam S Wojciechowski" userId="be3304c1-44d2-4c64-9f70-a43e1df15cd8" providerId="ADAL" clId="{AA4B74C7-DEFB-4C51-83A6-F2373ED71A2D}" dt="2024-09-13T18:26:57.016" v="919" actId="478"/>
          <ac:spMkLst>
            <pc:docMk/>
            <pc:sldMk cId="4067903079" sldId="2147474796"/>
            <ac:spMk id="2" creationId="{822E97A6-AC09-7FD7-CBC7-13348026BAD9}"/>
          </ac:spMkLst>
        </pc:spChg>
        <pc:spChg chg="del">
          <ac:chgData name="Adam S Wojciechowski" userId="be3304c1-44d2-4c64-9f70-a43e1df15cd8" providerId="ADAL" clId="{AA4B74C7-DEFB-4C51-83A6-F2373ED71A2D}" dt="2024-09-13T18:26:57.016" v="919" actId="478"/>
          <ac:spMkLst>
            <pc:docMk/>
            <pc:sldMk cId="4067903079" sldId="2147474796"/>
            <ac:spMk id="3" creationId="{EC4111CF-CCA1-DDA8-254D-771BC48668AD}"/>
          </ac:spMkLst>
        </pc:spChg>
        <pc:spChg chg="del">
          <ac:chgData name="Adam S Wojciechowski" userId="be3304c1-44d2-4c64-9f70-a43e1df15cd8" providerId="ADAL" clId="{AA4B74C7-DEFB-4C51-83A6-F2373ED71A2D}" dt="2024-09-13T18:26:57.016" v="919" actId="478"/>
          <ac:spMkLst>
            <pc:docMk/>
            <pc:sldMk cId="4067903079" sldId="2147474796"/>
            <ac:spMk id="4" creationId="{A65E5E7B-B2C9-86B5-4AED-31126764FE47}"/>
          </ac:spMkLst>
        </pc:spChg>
        <pc:spChg chg="del">
          <ac:chgData name="Adam S Wojciechowski" userId="be3304c1-44d2-4c64-9f70-a43e1df15cd8" providerId="ADAL" clId="{AA4B74C7-DEFB-4C51-83A6-F2373ED71A2D}" dt="2024-09-13T18:26:57.016" v="919" actId="478"/>
          <ac:spMkLst>
            <pc:docMk/>
            <pc:sldMk cId="4067903079" sldId="2147474796"/>
            <ac:spMk id="5" creationId="{939B0AB6-3E50-63D4-CBD5-44E338606E9F}"/>
          </ac:spMkLst>
        </pc:spChg>
        <pc:spChg chg="del">
          <ac:chgData name="Adam S Wojciechowski" userId="be3304c1-44d2-4c64-9f70-a43e1df15cd8" providerId="ADAL" clId="{AA4B74C7-DEFB-4C51-83A6-F2373ED71A2D}" dt="2024-09-13T18:26:57.016" v="919" actId="478"/>
          <ac:spMkLst>
            <pc:docMk/>
            <pc:sldMk cId="4067903079" sldId="2147474796"/>
            <ac:spMk id="6" creationId="{CE96EEB5-3FB2-B5E5-D0F1-B1A4F81D701B}"/>
          </ac:spMkLst>
        </pc:spChg>
        <pc:spChg chg="del">
          <ac:chgData name="Adam S Wojciechowski" userId="be3304c1-44d2-4c64-9f70-a43e1df15cd8" providerId="ADAL" clId="{AA4B74C7-DEFB-4C51-83A6-F2373ED71A2D}" dt="2024-09-13T18:26:57.016" v="919" actId="478"/>
          <ac:spMkLst>
            <pc:docMk/>
            <pc:sldMk cId="4067903079" sldId="2147474796"/>
            <ac:spMk id="7" creationId="{64F84E26-7825-C0FA-7672-7862087BF754}"/>
          </ac:spMkLst>
        </pc:spChg>
        <pc:spChg chg="del">
          <ac:chgData name="Adam S Wojciechowski" userId="be3304c1-44d2-4c64-9f70-a43e1df15cd8" providerId="ADAL" clId="{AA4B74C7-DEFB-4C51-83A6-F2373ED71A2D}" dt="2024-09-13T18:26:57.016" v="919" actId="478"/>
          <ac:spMkLst>
            <pc:docMk/>
            <pc:sldMk cId="4067903079" sldId="2147474796"/>
            <ac:spMk id="8" creationId="{0C5A62BD-D65E-F16B-6787-1BBE390F10A8}"/>
          </ac:spMkLst>
        </pc:spChg>
        <pc:spChg chg="add mod">
          <ac:chgData name="Adam S Wojciechowski" userId="be3304c1-44d2-4c64-9f70-a43e1df15cd8" providerId="ADAL" clId="{AA4B74C7-DEFB-4C51-83A6-F2373ED71A2D}" dt="2024-09-13T18:27:48.555" v="925" actId="1076"/>
          <ac:spMkLst>
            <pc:docMk/>
            <pc:sldMk cId="4067903079" sldId="2147474796"/>
            <ac:spMk id="10" creationId="{7B331893-553B-0428-C0B1-C1A3529A5C27}"/>
          </ac:spMkLst>
        </pc:spChg>
      </pc:sldChg>
      <pc:sldChg chg="add ord">
        <pc:chgData name="Adam S Wojciechowski" userId="be3304c1-44d2-4c64-9f70-a43e1df15cd8" providerId="ADAL" clId="{AA4B74C7-DEFB-4C51-83A6-F2373ED71A2D}" dt="2024-09-13T18:32:35.613" v="1083"/>
        <pc:sldMkLst>
          <pc:docMk/>
          <pc:sldMk cId="1692942855" sldId="2147474797"/>
        </pc:sldMkLst>
      </pc:sldChg>
      <pc:sldChg chg="addSp delSp modSp add mod">
        <pc:chgData name="Adam S Wojciechowski" userId="be3304c1-44d2-4c64-9f70-a43e1df15cd8" providerId="ADAL" clId="{AA4B74C7-DEFB-4C51-83A6-F2373ED71A2D}" dt="2024-09-13T18:30:37.437" v="1005" actId="1076"/>
        <pc:sldMkLst>
          <pc:docMk/>
          <pc:sldMk cId="1724695929" sldId="2147474798"/>
        </pc:sldMkLst>
        <pc:spChg chg="add mod">
          <ac:chgData name="Adam S Wojciechowski" userId="be3304c1-44d2-4c64-9f70-a43e1df15cd8" providerId="ADAL" clId="{AA4B74C7-DEFB-4C51-83A6-F2373ED71A2D}" dt="2024-09-13T18:30:18.581" v="1002" actId="20577"/>
          <ac:spMkLst>
            <pc:docMk/>
            <pc:sldMk cId="1724695929" sldId="2147474798"/>
            <ac:spMk id="3" creationId="{0E3D59A6-714D-6DA9-D5F3-5B8E24EC4E6F}"/>
          </ac:spMkLst>
        </pc:spChg>
        <pc:spChg chg="del mod">
          <ac:chgData name="Adam S Wojciechowski" userId="be3304c1-44d2-4c64-9f70-a43e1df15cd8" providerId="ADAL" clId="{AA4B74C7-DEFB-4C51-83A6-F2373ED71A2D}" dt="2024-09-13T18:29:45.831" v="976" actId="478"/>
          <ac:spMkLst>
            <pc:docMk/>
            <pc:sldMk cId="1724695929" sldId="2147474798"/>
            <ac:spMk id="5" creationId="{7B57679C-3BB5-5C51-B25F-9CF5DBDF6C20}"/>
          </ac:spMkLst>
        </pc:spChg>
        <pc:picChg chg="add mod">
          <ac:chgData name="Adam S Wojciechowski" userId="be3304c1-44d2-4c64-9f70-a43e1df15cd8" providerId="ADAL" clId="{AA4B74C7-DEFB-4C51-83A6-F2373ED71A2D}" dt="2024-09-13T18:30:37.437" v="1005" actId="1076"/>
          <ac:picMkLst>
            <pc:docMk/>
            <pc:sldMk cId="1724695929" sldId="2147474798"/>
            <ac:picMk id="6" creationId="{DDFCA335-721F-AEEC-1879-6FAAD7B8E173}"/>
          </ac:picMkLst>
        </pc:picChg>
        <pc:picChg chg="del">
          <ac:chgData name="Adam S Wojciechowski" userId="be3304c1-44d2-4c64-9f70-a43e1df15cd8" providerId="ADAL" clId="{AA4B74C7-DEFB-4C51-83A6-F2373ED71A2D}" dt="2024-09-13T18:29:40.641" v="974" actId="478"/>
          <ac:picMkLst>
            <pc:docMk/>
            <pc:sldMk cId="1724695929" sldId="2147474798"/>
            <ac:picMk id="9" creationId="{890BDAB6-5A0C-C74D-60D4-476177CD1C2B}"/>
          </ac:picMkLst>
        </pc:picChg>
      </pc:sldChg>
      <pc:sldChg chg="addSp delSp modSp add mod">
        <pc:chgData name="Adam S Wojciechowski" userId="be3304c1-44d2-4c64-9f70-a43e1df15cd8" providerId="ADAL" clId="{AA4B74C7-DEFB-4C51-83A6-F2373ED71A2D}" dt="2024-09-13T18:38:20.859" v="1277" actId="20577"/>
        <pc:sldMkLst>
          <pc:docMk/>
          <pc:sldMk cId="450270346" sldId="2147474799"/>
        </pc:sldMkLst>
        <pc:spChg chg="mod">
          <ac:chgData name="Adam S Wojciechowski" userId="be3304c1-44d2-4c64-9f70-a43e1df15cd8" providerId="ADAL" clId="{AA4B74C7-DEFB-4C51-83A6-F2373ED71A2D}" dt="2024-09-13T18:38:20.859" v="1277" actId="20577"/>
          <ac:spMkLst>
            <pc:docMk/>
            <pc:sldMk cId="450270346" sldId="2147474799"/>
            <ac:spMk id="2" creationId="{FC9447FA-1D54-4A99-A324-B15A47DA91E4}"/>
          </ac:spMkLst>
        </pc:spChg>
        <pc:spChg chg="add mod">
          <ac:chgData name="Adam S Wojciechowski" userId="be3304c1-44d2-4c64-9f70-a43e1df15cd8" providerId="ADAL" clId="{AA4B74C7-DEFB-4C51-83A6-F2373ED71A2D}" dt="2024-09-13T18:37:36.344" v="1266" actId="208"/>
          <ac:spMkLst>
            <pc:docMk/>
            <pc:sldMk cId="450270346" sldId="2147474799"/>
            <ac:spMk id="7" creationId="{B119B40B-43BB-11AC-7206-426AD6354136}"/>
          </ac:spMkLst>
        </pc:spChg>
        <pc:spChg chg="add mod">
          <ac:chgData name="Adam S Wojciechowski" userId="be3304c1-44d2-4c64-9f70-a43e1df15cd8" providerId="ADAL" clId="{AA4B74C7-DEFB-4C51-83A6-F2373ED71A2D}" dt="2024-09-13T18:37:52.929" v="1273" actId="14100"/>
          <ac:spMkLst>
            <pc:docMk/>
            <pc:sldMk cId="450270346" sldId="2147474799"/>
            <ac:spMk id="8" creationId="{1816E2ED-7FF2-91BB-402D-711669B7357A}"/>
          </ac:spMkLst>
        </pc:spChg>
        <pc:picChg chg="add mod modCrop">
          <ac:chgData name="Adam S Wojciechowski" userId="be3304c1-44d2-4c64-9f70-a43e1df15cd8" providerId="ADAL" clId="{AA4B74C7-DEFB-4C51-83A6-F2373ED71A2D}" dt="2024-09-13T18:36:46.177" v="1259" actId="1076"/>
          <ac:picMkLst>
            <pc:docMk/>
            <pc:sldMk cId="450270346" sldId="2147474799"/>
            <ac:picMk id="4" creationId="{785D0AE3-76D9-C787-04CA-291C698E1CC2}"/>
          </ac:picMkLst>
        </pc:picChg>
        <pc:picChg chg="add mod">
          <ac:chgData name="Adam S Wojciechowski" userId="be3304c1-44d2-4c64-9f70-a43e1df15cd8" providerId="ADAL" clId="{AA4B74C7-DEFB-4C51-83A6-F2373ED71A2D}" dt="2024-09-13T18:36:46.963" v="1260" actId="1076"/>
          <ac:picMkLst>
            <pc:docMk/>
            <pc:sldMk cId="450270346" sldId="2147474799"/>
            <ac:picMk id="6" creationId="{404A8817-4EC1-6D89-F81D-F56747AD7713}"/>
          </ac:picMkLst>
        </pc:picChg>
        <pc:picChg chg="del">
          <ac:chgData name="Adam S Wojciechowski" userId="be3304c1-44d2-4c64-9f70-a43e1df15cd8" providerId="ADAL" clId="{AA4B74C7-DEFB-4C51-83A6-F2373ED71A2D}" dt="2024-09-13T18:34:00.198" v="1085" actId="478"/>
          <ac:picMkLst>
            <pc:docMk/>
            <pc:sldMk cId="450270346" sldId="2147474799"/>
            <ac:picMk id="10" creationId="{93C9936B-9200-679D-FD07-2464BA11C097}"/>
          </ac:picMkLst>
        </pc:picChg>
      </pc:sldChg>
    </pc:docChg>
  </pc:docChgLst>
</pc:chgInfo>
</file>

<file path=ppt/comments/modernComment_7FFFDD4E_AE262504.xml><?xml version="1.0" encoding="utf-8"?>
<p188:cmLst xmlns:a="http://schemas.openxmlformats.org/drawingml/2006/main" xmlns:r="http://schemas.openxmlformats.org/officeDocument/2006/relationships" xmlns:p188="http://schemas.microsoft.com/office/powerpoint/2018/8/main">
  <p188:cm id="{9D7CE440-98DB-4AE8-9973-3B063F37ED86}" authorId="{53A53D01-EA74-1F06-B7E7-37C4C0600CEB}" status="resolved" created="2024-08-13T07:12:24.080">
    <ac:txMkLst xmlns:ac="http://schemas.microsoft.com/office/drawing/2013/main/command">
      <pc:docMk xmlns:pc="http://schemas.microsoft.com/office/powerpoint/2013/main/command"/>
      <pc:sldMk xmlns:pc="http://schemas.microsoft.com/office/powerpoint/2013/main/command" cId="2921735428" sldId="2147474766"/>
      <ac:spMk id="2" creationId="{D6659D3B-05D1-A3FB-AC8E-59C8C0388F74}"/>
      <ac:txMk cp="0" len="8">
        <ac:context len="60" hash="712476181"/>
      </ac:txMk>
    </ac:txMkLst>
    <p188:pos x="1513320" y="249218"/>
    <p188:txBody>
      <a:bodyPr/>
      <a:lstStyle/>
      <a:p>
        <a:r>
          <a:rPr lang="en-US"/>
          <a:t>[@Rob], could you please double-check this slide? Thanks!</a:t>
        </a:r>
      </a:p>
    </p188:txBody>
  </p188:cm>
  <p188:cm id="{A39A8367-E42F-4B4B-84B7-3461D0DD04E7}" authorId="{53A53D01-EA74-1F06-B7E7-37C4C0600CEB}" status="resolved" created="2024-08-16T09:24:45.359">
    <ac:txMkLst xmlns:ac="http://schemas.microsoft.com/office/drawing/2013/main/command">
      <pc:docMk xmlns:pc="http://schemas.microsoft.com/office/powerpoint/2013/main/command"/>
      <pc:sldMk xmlns:pc="http://schemas.microsoft.com/office/powerpoint/2013/main/command" cId="2921735428" sldId="2147474766"/>
      <ac:spMk id="2" creationId="{D6659D3B-05D1-A3FB-AC8E-59C8C0388F74}"/>
      <ac:txMk cp="0" len="8">
        <ac:context len="60" hash="712476181"/>
      </ac:txMk>
    </ac:txMkLst>
    <p188:pos x="1434646" y="309189"/>
    <p188:replyLst>
      <p188:reply id="{73B2C321-7BA1-4413-874B-426EA006A326}" authorId="{13961277-2E25-433B-D492-C77C251B7B68}" created="2024-08-21T08:04:00.605">
        <p188:txBody>
          <a:bodyPr/>
          <a:lstStyle/>
          <a:p>
            <a:r>
              <a:rPr lang="nl-NL"/>
              <a:t>[@Kim Anna-Maria Katzer] hello yes done now. I removed the word High performance and replaced with reliable in the section Target market.
We do not want to promote C-series as High Performance product.</a:t>
            </a:r>
          </a:p>
        </p188:txBody>
        <p188:extLst>
          <p:ext xmlns:p="http://schemas.openxmlformats.org/presentationml/2006/main" uri="{57CB4572-C831-44C2-8A1C-0ADB6CCDFE69}">
            <p223:reactions xmlns:p223="http://schemas.microsoft.com/office/powerpoint/2022/03/main" xmlns="">
              <p223:rxn type="👍">
                <p223:instance time="2024-08-21T10:51:11.414" authorId="{53A53D01-EA74-1F06-B7E7-37C4C0600CEB}"/>
              </p223:rxn>
            </p223:reactions>
          </p:ext>
        </p188:extLst>
      </p188:reply>
    </p188:replyLst>
    <p188:txBody>
      <a:bodyPr/>
      <a:lstStyle/>
      <a:p>
        <a:r>
          <a:rPr lang="en-US"/>
          <a:t>[@Francis Richt] </a:t>
        </a:r>
      </a:p>
    </p188:txBody>
    <p188:extLst>
      <p:ext xmlns:p="http://schemas.openxmlformats.org/presentationml/2006/main" uri="{57CB4572-C831-44C2-8A1C-0ADB6CCDFE69}">
        <p223:reactions xmlns:p223="http://schemas.microsoft.com/office/powerpoint/2022/03/main" xmlns="">
          <p223:rxn type="👍">
            <p223:instance time="2024-08-19T05:55:48.822" authorId="{47651818-4B09-E83E-5F2A-2EF7EFA644FD}"/>
          </p223:rxn>
        </p223:reactions>
      </p:ext>
    </p188:extLst>
  </p188:cm>
</p188:cmLst>
</file>

<file path=ppt/comments/modernComment_7FFFDD50_FBF4662.xml><?xml version="1.0" encoding="utf-8"?>
<p188:cmLst xmlns:a="http://schemas.openxmlformats.org/drawingml/2006/main" xmlns:r="http://schemas.openxmlformats.org/officeDocument/2006/relationships" xmlns:p188="http://schemas.microsoft.com/office/powerpoint/2018/8/main">
  <p188:cm id="{8EEB4B5F-6157-43D5-8184-C24428F49D89}" authorId="{53A53D01-EA74-1F06-B7E7-37C4C0600CEB}" status="resolved" created="2024-08-13T07:13:11.144">
    <ac:txMkLst xmlns:ac="http://schemas.microsoft.com/office/drawing/2013/main/command">
      <pc:docMk xmlns:pc="http://schemas.microsoft.com/office/powerpoint/2013/main/command"/>
      <pc:sldMk xmlns:pc="http://schemas.microsoft.com/office/powerpoint/2013/main/command" cId="264193634" sldId="2147474768"/>
      <ac:spMk id="2" creationId="{D6659D3B-05D1-A3FB-AC8E-59C8C0388F74}"/>
      <ac:txMk cp="0" len="25">
        <ac:context len="80" hash="4156861698"/>
      </ac:txMk>
    </ac:txMkLst>
    <p188:pos x="3924011" y="249218"/>
    <p188:txBody>
      <a:bodyPr/>
      <a:lstStyle/>
      <a:p>
        <a:r>
          <a:rPr lang="de-DE"/>
          <a:t>[@Michael], could you please double-check this slide? Maybe shorten the left column? Thanks!</a:t>
        </a:r>
      </a:p>
    </p188:txBody>
  </p188:cm>
</p188:cmLst>
</file>

<file path=ppt/comments/modernComment_7FFFDD51_902448BB.xml><?xml version="1.0" encoding="utf-8"?>
<p188:cmLst xmlns:a="http://schemas.openxmlformats.org/drawingml/2006/main" xmlns:r="http://schemas.openxmlformats.org/officeDocument/2006/relationships" xmlns:p188="http://schemas.microsoft.com/office/powerpoint/2018/8/main">
  <p188:cm id="{0CDFF7C3-3653-497B-8379-BD5EB8FED7D6}" authorId="{53A53D01-EA74-1F06-B7E7-37C4C0600CEB}" status="resolved" created="2024-08-13T07:16:48.346">
    <ac:txMkLst xmlns:ac="http://schemas.microsoft.com/office/drawing/2013/main/command">
      <pc:docMk xmlns:pc="http://schemas.microsoft.com/office/powerpoint/2013/main/command"/>
      <pc:sldMk xmlns:pc="http://schemas.microsoft.com/office/powerpoint/2013/main/command" cId="2418297019" sldId="2147474769"/>
      <ac:spMk id="8" creationId="{6379CA59-49B0-661A-03A9-BA2F8CB0E248}"/>
      <ac:txMk cp="0" len="15">
        <ac:context len="99" hash="2251414290"/>
      </ac:txMk>
    </ac:txMkLst>
    <p188:pos x="2666711" y="249218"/>
    <p188:replyLst>
      <p188:reply id="{D7DCB3E0-4358-43F7-8C2B-B342BEAAABAE}" authorId="{3CFCA39F-7DC0-19F9-B254-7E327CF89408}" created="2024-08-13T07:34:50.398">
        <p188:txBody>
          <a:bodyPr/>
          <a:lstStyle/>
          <a:p>
            <a:r>
              <a:rPr lang="en-US"/>
              <a:t>[@Kim Anna-Maria Katzer] I will send you the feedback in the teams chat</a:t>
            </a:r>
          </a:p>
        </p188:txBody>
      </p188:reply>
      <p188:reply id="{A7C38250-E75C-48DF-A93D-3682B4109748}" authorId="{53A53D01-EA74-1F06-B7E7-37C4C0600CEB}" created="2024-08-13T07:50:23.152">
        <p188:txBody>
          <a:bodyPr/>
          <a:lstStyle/>
          <a:p>
            <a:r>
              <a:rPr lang="en-US"/>
              <a:t>[@Gregor], please check again. Is it too short now?</a:t>
            </a:r>
          </a:p>
        </p188:txBody>
      </p188:reply>
      <p188:reply id="{F5DDE97B-FCF5-4E73-A077-69E0EDEA408E}" authorId="{3CFCA39F-7DC0-19F9-B254-7E327CF89408}" created="2024-08-13T08:09:19.988">
        <p188:txBody>
          <a:bodyPr/>
          <a:lstStyle/>
          <a:p>
            <a:r>
              <a:rPr lang="en-US"/>
              <a:t>[@Kim Anna-Maria Katzer] looks good now</a:t>
            </a:r>
          </a:p>
        </p188:txBody>
      </p188:reply>
    </p188:replyLst>
    <p188:txBody>
      <a:bodyPr/>
      <a:lstStyle/>
      <a:p>
        <a:r>
          <a:rPr lang="en-US"/>
          <a:t>[@Gregor], could you please double-check this slide? Thanks!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612128-4ED1-DD4C-8BEC-BA703AFA0B09}" type="datetimeFigureOut">
              <a:rPr lang="en-US" smtClean="0"/>
              <a:t>9/24/2024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664BAF-C0EA-9C43-9F64-2877C8B91E6C}" type="slidenum">
              <a:rPr lang="en-US" smtClean="0"/>
              <a:t>‹#›</a:t>
            </a:fld>
            <a:endParaRPr lang="en-US"/>
          </a:p>
        </p:txBody>
      </p:sp>
    </p:spTree>
    <p:extLst>
      <p:ext uri="{BB962C8B-B14F-4D97-AF65-F5344CB8AC3E}">
        <p14:creationId xmlns:p14="http://schemas.microsoft.com/office/powerpoint/2010/main" val="3158370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C664BAF-C0EA-9C43-9F64-2877C8B91E6C}" type="slidenum">
              <a:rPr lang="en-US" smtClean="0"/>
              <a:t>1</a:t>
            </a:fld>
            <a:endParaRPr lang="en-US"/>
          </a:p>
        </p:txBody>
      </p:sp>
    </p:spTree>
    <p:extLst>
      <p:ext uri="{BB962C8B-B14F-4D97-AF65-F5344CB8AC3E}">
        <p14:creationId xmlns:p14="http://schemas.microsoft.com/office/powerpoint/2010/main" val="22553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Arial" panose="020B0604020202020204" pitchFamily="34" charset="0"/>
                <a:cs typeface="Arial" panose="020B0604020202020204" pitchFamily="34" charset="0"/>
              </a:rPr>
              <a:t>Psychological safety:</a:t>
            </a:r>
          </a:p>
          <a:p>
            <a:r>
              <a:rPr lang="en-US">
                <a:latin typeface="Arial" panose="020B0604020202020204" pitchFamily="34" charset="0"/>
                <a:cs typeface="Arial" panose="020B0604020202020204" pitchFamily="34" charset="0"/>
              </a:rPr>
              <a:t>Every employee has the right to feel safe at work to: share ideas, express opinions, ask questions, report problems, receive and give feedback, be listened to, admit mistakes without the fear of being judged, ridiculed, disrespected, punished. Make also sure that you have the agreement of all meeting participants when recording the meeting.</a:t>
            </a:r>
          </a:p>
          <a:p>
            <a:endParaRPr lang="en-US">
              <a:latin typeface="Arial" panose="020B0604020202020204" pitchFamily="34" charset="0"/>
              <a:cs typeface="Arial" panose="020B0604020202020204" pitchFamily="34" charset="0"/>
            </a:endParaRPr>
          </a:p>
          <a:p>
            <a:r>
              <a:rPr lang="en-US" b="1">
                <a:latin typeface="Arial" panose="020B0604020202020204" pitchFamily="34" charset="0"/>
                <a:cs typeface="Arial" panose="020B0604020202020204" pitchFamily="34" charset="0"/>
              </a:rPr>
              <a:t>Health &amp; well-being:</a:t>
            </a:r>
          </a:p>
          <a:p>
            <a:r>
              <a:rPr lang="en-US" sz="2800" b="0" i="0">
                <a:solidFill>
                  <a:srgbClr val="242424"/>
                </a:solidFill>
                <a:effectLst/>
                <a:latin typeface="Arial" panose="020B0604020202020204" pitchFamily="34" charset="0"/>
                <a:cs typeface="Arial" panose="020B0604020202020204" pitchFamily="34" charset="0"/>
              </a:rPr>
              <a:t>Seco refers to the term 'Health &amp; Well-being' when talking about the relationship between our employee's work, life and health. Improving health and well-being through a number of activities and programs that target individual lifestyles is a combined effort of Seco and its employees.</a:t>
            </a:r>
          </a:p>
          <a:p>
            <a:endParaRPr lang="en-US" sz="2800" b="0" i="0">
              <a:solidFill>
                <a:srgbClr val="242424"/>
              </a:solidFill>
              <a:effectLst/>
              <a:latin typeface="Arial" panose="020B0604020202020204" pitchFamily="34" charset="0"/>
              <a:cs typeface="Arial" panose="020B0604020202020204" pitchFamily="34" charset="0"/>
            </a:endParaRPr>
          </a:p>
          <a:p>
            <a:r>
              <a:rPr lang="en-US" sz="2800" b="1" i="0">
                <a:solidFill>
                  <a:srgbClr val="242424"/>
                </a:solidFill>
                <a:effectLst/>
                <a:latin typeface="Arial" panose="020B0604020202020204" pitchFamily="34" charset="0"/>
                <a:cs typeface="Arial" panose="020B0604020202020204" pitchFamily="34" charset="0"/>
              </a:rPr>
              <a:t>Cyber security:</a:t>
            </a:r>
          </a:p>
          <a:p>
            <a:r>
              <a:rPr lang="en-US"/>
              <a:t>Cyber security is a key element in keeping our colleagues, customers and company protected. And this involves to be cautious and mindful when clicking on links as an example.</a:t>
            </a:r>
            <a:endParaRPr lang="de-DE"/>
          </a:p>
        </p:txBody>
      </p:sp>
      <p:sp>
        <p:nvSpPr>
          <p:cNvPr id="4" name="Slide Number Placeholder 3"/>
          <p:cNvSpPr>
            <a:spLocks noGrp="1"/>
          </p:cNvSpPr>
          <p:nvPr>
            <p:ph type="sldNum" sz="quarter" idx="5"/>
          </p:nvPr>
        </p:nvSpPr>
        <p:spPr/>
        <p:txBody>
          <a:bodyPr/>
          <a:lstStyle/>
          <a:p>
            <a:fld id="{FC664BAF-C0EA-9C43-9F64-2877C8B91E6C}" type="slidenum">
              <a:rPr lang="en-US" smtClean="0"/>
              <a:t>3</a:t>
            </a:fld>
            <a:endParaRPr lang="en-US"/>
          </a:p>
        </p:txBody>
      </p:sp>
    </p:spTree>
    <p:extLst>
      <p:ext uri="{BB962C8B-B14F-4D97-AF65-F5344CB8AC3E}">
        <p14:creationId xmlns:p14="http://schemas.microsoft.com/office/powerpoint/2010/main" val="2307379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C664BAF-C0EA-9C43-9F64-2877C8B91E6C}" type="slidenum">
              <a:rPr lang="en-US" smtClean="0"/>
              <a:t>4</a:t>
            </a:fld>
            <a:endParaRPr lang="en-US"/>
          </a:p>
        </p:txBody>
      </p:sp>
    </p:spTree>
    <p:extLst>
      <p:ext uri="{BB962C8B-B14F-4D97-AF65-F5344CB8AC3E}">
        <p14:creationId xmlns:p14="http://schemas.microsoft.com/office/powerpoint/2010/main" val="26246417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Aptos" panose="020B0004020202020204" pitchFamily="34" charset="0"/>
                <a:ea typeface="Times New Roman" panose="02020603050405020304" pitchFamily="18" charset="0"/>
                <a:cs typeface="Times New Roman" panose="02020603050405020304" pitchFamily="18" charset="0"/>
              </a:rPr>
              <a:t>What is coming for this launch?</a:t>
            </a:r>
            <a:endParaRPr lang="de-DE" sz="1200">
              <a:effectLst/>
              <a:latin typeface="Aptos" panose="020B0004020202020204" pitchFamily="34" charset="0"/>
              <a:ea typeface="Times New Roman" panose="02020603050405020304" pitchFamily="18" charset="0"/>
              <a:cs typeface="Times New Roman" panose="02020603050405020304" pitchFamily="18" charset="0"/>
            </a:endParaRPr>
          </a:p>
          <a:p>
            <a:endParaRPr lang="de-DE"/>
          </a:p>
          <a:p>
            <a:r>
              <a:rPr lang="de-DE"/>
              <a:t>New Product </a:t>
            </a:r>
            <a:r>
              <a:rPr lang="de-DE" err="1"/>
              <a:t>line</a:t>
            </a:r>
            <a:r>
              <a:rPr lang="de-DE"/>
              <a:t> </a:t>
            </a:r>
            <a:r>
              <a:rPr lang="de-DE" err="1"/>
              <a:t>strategy</a:t>
            </a:r>
            <a:r>
              <a:rPr lang="de-DE"/>
              <a:t> – </a:t>
            </a:r>
            <a:r>
              <a:rPr lang="de-DE" err="1"/>
              <a:t>to</a:t>
            </a:r>
            <a:r>
              <a:rPr lang="de-DE"/>
              <a:t> </a:t>
            </a:r>
            <a:r>
              <a:rPr lang="de-DE" err="1"/>
              <a:t>mention</a:t>
            </a:r>
            <a:r>
              <a:rPr lang="de-DE"/>
              <a:t> in </a:t>
            </a:r>
            <a:r>
              <a:rPr lang="de-DE" err="1"/>
              <a:t>this</a:t>
            </a:r>
            <a:r>
              <a:rPr lang="de-DE"/>
              <a:t> </a:t>
            </a:r>
            <a:r>
              <a:rPr lang="de-DE" err="1"/>
              <a:t>section</a:t>
            </a:r>
            <a:r>
              <a:rPr lang="de-DE"/>
              <a:t>?</a:t>
            </a:r>
          </a:p>
          <a:p>
            <a:endParaRPr lang="de-DE"/>
          </a:p>
          <a:p>
            <a:r>
              <a:rPr lang="de-DE"/>
              <a:t>Here </a:t>
            </a:r>
            <a:r>
              <a:rPr lang="de-DE" err="1"/>
              <a:t>is</a:t>
            </a:r>
            <a:r>
              <a:rPr lang="de-DE"/>
              <a:t> a </a:t>
            </a:r>
            <a:r>
              <a:rPr lang="de-DE" err="1"/>
              <a:t>short</a:t>
            </a:r>
            <a:r>
              <a:rPr lang="de-DE"/>
              <a:t> </a:t>
            </a:r>
            <a:r>
              <a:rPr lang="de-DE" err="1"/>
              <a:t>overview</a:t>
            </a:r>
            <a:r>
              <a:rPr lang="de-DE"/>
              <a:t> </a:t>
            </a:r>
            <a:r>
              <a:rPr lang="de-DE" err="1"/>
              <a:t>of</a:t>
            </a:r>
            <a:r>
              <a:rPr lang="de-DE"/>
              <a:t> </a:t>
            </a:r>
            <a:r>
              <a:rPr lang="de-DE" err="1"/>
              <a:t>the</a:t>
            </a:r>
            <a:r>
              <a:rPr lang="de-DE"/>
              <a:t> </a:t>
            </a:r>
            <a:r>
              <a:rPr lang="de-DE" err="1"/>
              <a:t>newly</a:t>
            </a:r>
            <a:r>
              <a:rPr lang="de-DE"/>
              <a:t> </a:t>
            </a:r>
            <a:r>
              <a:rPr lang="de-DE" err="1"/>
              <a:t>launched</a:t>
            </a:r>
            <a:r>
              <a:rPr lang="de-DE"/>
              <a:t> </a:t>
            </a:r>
            <a:r>
              <a:rPr lang="de-DE" err="1"/>
              <a:t>products</a:t>
            </a:r>
            <a:r>
              <a:rPr lang="de-DE"/>
              <a:t>. </a:t>
            </a:r>
            <a:r>
              <a:rPr lang="de-DE" err="1"/>
              <a:t>We‘ll</a:t>
            </a:r>
            <a:r>
              <a:rPr lang="de-DE"/>
              <a:t> </a:t>
            </a:r>
            <a:r>
              <a:rPr lang="de-DE" err="1"/>
              <a:t>go</a:t>
            </a:r>
            <a:r>
              <a:rPr lang="de-DE"/>
              <a:t> </a:t>
            </a:r>
            <a:r>
              <a:rPr lang="de-DE" err="1"/>
              <a:t>more</a:t>
            </a:r>
            <a:r>
              <a:rPr lang="de-DE"/>
              <a:t> in-</a:t>
            </a:r>
            <a:r>
              <a:rPr lang="de-DE" err="1"/>
              <a:t>dephts</a:t>
            </a:r>
            <a:r>
              <a:rPr lang="de-DE"/>
              <a:t> on </a:t>
            </a:r>
            <a:r>
              <a:rPr lang="de-DE" err="1"/>
              <a:t>the</a:t>
            </a:r>
            <a:r>
              <a:rPr lang="de-DE"/>
              <a:t> </a:t>
            </a:r>
            <a:r>
              <a:rPr lang="de-DE" err="1"/>
              <a:t>following</a:t>
            </a:r>
            <a:r>
              <a:rPr lang="de-DE"/>
              <a:t> </a:t>
            </a:r>
            <a:r>
              <a:rPr lang="de-DE" err="1"/>
              <a:t>slides</a:t>
            </a:r>
            <a:r>
              <a:rPr lang="de-DE"/>
              <a:t>.</a:t>
            </a:r>
          </a:p>
          <a:p>
            <a:r>
              <a:rPr lang="de-DE" err="1"/>
              <a:t>There</a:t>
            </a:r>
            <a:r>
              <a:rPr lang="de-DE"/>
              <a:t> will </a:t>
            </a:r>
            <a:r>
              <a:rPr lang="de-DE" err="1"/>
              <a:t>be</a:t>
            </a:r>
            <a:r>
              <a:rPr lang="de-DE"/>
              <a:t> a </a:t>
            </a:r>
            <a:r>
              <a:rPr lang="de-DE" err="1"/>
              <a:t>session</a:t>
            </a:r>
            <a:r>
              <a:rPr lang="de-DE"/>
              <a:t> on </a:t>
            </a:r>
            <a:r>
              <a:rPr lang="de-DE" err="1"/>
              <a:t>each</a:t>
            </a:r>
            <a:r>
              <a:rPr lang="de-DE"/>
              <a:t> </a:t>
            </a:r>
            <a:r>
              <a:rPr lang="de-DE" err="1"/>
              <a:t>new</a:t>
            </a:r>
            <a:r>
              <a:rPr lang="de-DE"/>
              <a:t> </a:t>
            </a:r>
            <a:r>
              <a:rPr lang="de-DE" err="1"/>
              <a:t>product</a:t>
            </a:r>
            <a:r>
              <a:rPr lang="de-DE"/>
              <a:t> and </a:t>
            </a:r>
            <a:r>
              <a:rPr lang="de-DE" err="1"/>
              <a:t>service</a:t>
            </a:r>
            <a:r>
              <a:rPr lang="de-DE"/>
              <a:t> </a:t>
            </a:r>
            <a:r>
              <a:rPr lang="de-DE" err="1"/>
              <a:t>with</a:t>
            </a:r>
            <a:r>
              <a:rPr lang="de-DE"/>
              <a:t> </a:t>
            </a:r>
            <a:r>
              <a:rPr lang="de-DE" err="1"/>
              <a:t>even</a:t>
            </a:r>
            <a:r>
              <a:rPr lang="de-DE"/>
              <a:t> </a:t>
            </a:r>
            <a:r>
              <a:rPr lang="de-DE" err="1"/>
              <a:t>more</a:t>
            </a:r>
            <a:r>
              <a:rPr lang="de-DE"/>
              <a:t> </a:t>
            </a:r>
            <a:r>
              <a:rPr lang="de-DE" err="1"/>
              <a:t>detail</a:t>
            </a:r>
            <a:r>
              <a:rPr lang="de-DE"/>
              <a:t>, so </a:t>
            </a:r>
            <a:r>
              <a:rPr lang="de-DE" err="1"/>
              <a:t>enroll</a:t>
            </a:r>
            <a:r>
              <a:rPr lang="de-DE"/>
              <a:t> </a:t>
            </a:r>
            <a:r>
              <a:rPr lang="de-DE" err="1"/>
              <a:t>into</a:t>
            </a:r>
            <a:r>
              <a:rPr lang="de-DE"/>
              <a:t> </a:t>
            </a:r>
            <a:r>
              <a:rPr lang="de-DE" err="1"/>
              <a:t>Workday</a:t>
            </a:r>
            <a:r>
              <a:rPr lang="de-DE"/>
              <a:t> </a:t>
            </a:r>
            <a:r>
              <a:rPr lang="de-DE" err="1"/>
              <a:t>if</a:t>
            </a:r>
            <a:r>
              <a:rPr lang="de-DE"/>
              <a:t> </a:t>
            </a:r>
            <a:r>
              <a:rPr lang="de-DE" err="1"/>
              <a:t>you</a:t>
            </a:r>
            <a:r>
              <a:rPr lang="de-DE"/>
              <a:t> </a:t>
            </a:r>
            <a:r>
              <a:rPr lang="de-DE" err="1"/>
              <a:t>haven‘t</a:t>
            </a:r>
            <a:r>
              <a:rPr lang="de-DE"/>
              <a:t> </a:t>
            </a:r>
            <a:r>
              <a:rPr lang="de-DE" err="1"/>
              <a:t>done</a:t>
            </a:r>
            <a:r>
              <a:rPr lang="de-DE"/>
              <a:t> </a:t>
            </a:r>
            <a:r>
              <a:rPr lang="de-DE" err="1"/>
              <a:t>it</a:t>
            </a:r>
            <a:r>
              <a:rPr lang="de-DE"/>
              <a:t> </a:t>
            </a:r>
            <a:r>
              <a:rPr lang="de-DE" err="1"/>
              <a:t>yet</a:t>
            </a:r>
            <a:r>
              <a:rPr lang="de-DE"/>
              <a:t>.</a:t>
            </a:r>
          </a:p>
          <a:p>
            <a:endParaRPr lang="de-DE"/>
          </a:p>
        </p:txBody>
      </p:sp>
      <p:sp>
        <p:nvSpPr>
          <p:cNvPr id="4" name="Slide Number Placeholder 3"/>
          <p:cNvSpPr>
            <a:spLocks noGrp="1"/>
          </p:cNvSpPr>
          <p:nvPr>
            <p:ph type="sldNum" sz="quarter" idx="5"/>
          </p:nvPr>
        </p:nvSpPr>
        <p:spPr/>
        <p:txBody>
          <a:bodyPr/>
          <a:lstStyle/>
          <a:p>
            <a:fld id="{FC664BAF-C0EA-9C43-9F64-2877C8B91E6C}" type="slidenum">
              <a:rPr lang="en-US" smtClean="0"/>
              <a:t>5</a:t>
            </a:fld>
            <a:endParaRPr lang="en-US"/>
          </a:p>
        </p:txBody>
      </p:sp>
    </p:spTree>
    <p:extLst>
      <p:ext uri="{BB962C8B-B14F-4D97-AF65-F5344CB8AC3E}">
        <p14:creationId xmlns:p14="http://schemas.microsoft.com/office/powerpoint/2010/main" val="3355220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664BAF-C0EA-9C43-9F64-2877C8B91E6C}" type="slidenum">
              <a:rPr lang="en-US" smtClean="0"/>
              <a:t>6</a:t>
            </a:fld>
            <a:endParaRPr lang="en-US"/>
          </a:p>
        </p:txBody>
      </p:sp>
    </p:spTree>
    <p:extLst>
      <p:ext uri="{BB962C8B-B14F-4D97-AF65-F5344CB8AC3E}">
        <p14:creationId xmlns:p14="http://schemas.microsoft.com/office/powerpoint/2010/main" val="1856924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FR</a:t>
            </a:r>
          </a:p>
          <a:p>
            <a:pPr algn="l">
              <a:lnSpc>
                <a:spcPct val="120000"/>
              </a:lnSpc>
              <a:spcAft>
                <a:spcPts val="600"/>
              </a:spcAft>
              <a:buClr>
                <a:schemeClr val="accent1"/>
              </a:buClr>
            </a:pPr>
            <a:r>
              <a:rPr lang="en-SE" sz="1200">
                <a:solidFill>
                  <a:srgbClr val="F5231B"/>
                </a:solidFill>
              </a:rPr>
              <a:t>Questions:</a:t>
            </a:r>
          </a:p>
          <a:p>
            <a:pPr marL="285750" indent="-285750" algn="l">
              <a:lnSpc>
                <a:spcPct val="120000"/>
              </a:lnSpc>
              <a:spcAft>
                <a:spcPts val="600"/>
              </a:spcAft>
              <a:buClr>
                <a:schemeClr val="accent1"/>
              </a:buClr>
              <a:buFontTx/>
              <a:buChar char="-"/>
            </a:pPr>
            <a:r>
              <a:rPr lang="en-SE" sz="1200">
                <a:solidFill>
                  <a:srgbClr val="F5231B"/>
                </a:solidFill>
              </a:rPr>
              <a:t>What is the target application?  (finishing, roughing?)</a:t>
            </a:r>
          </a:p>
          <a:p>
            <a:pPr marL="285750" indent="-285750" algn="l">
              <a:lnSpc>
                <a:spcPct val="120000"/>
              </a:lnSpc>
              <a:spcAft>
                <a:spcPts val="600"/>
              </a:spcAft>
              <a:buClr>
                <a:schemeClr val="accent1"/>
              </a:buClr>
              <a:buFontTx/>
              <a:buChar char="-"/>
            </a:pPr>
            <a:r>
              <a:rPr lang="en-SE" sz="1200">
                <a:solidFill>
                  <a:srgbClr val="F5231B"/>
                </a:solidFill>
              </a:rPr>
              <a:t>Target market?</a:t>
            </a:r>
          </a:p>
          <a:p>
            <a:pPr marL="285750" indent="-285750" algn="l">
              <a:lnSpc>
                <a:spcPct val="120000"/>
              </a:lnSpc>
              <a:spcAft>
                <a:spcPts val="600"/>
              </a:spcAft>
              <a:buClr>
                <a:schemeClr val="accent1"/>
              </a:buClr>
              <a:buFontTx/>
              <a:buChar char="-"/>
            </a:pPr>
            <a:r>
              <a:rPr lang="en-SE" sz="1200">
                <a:solidFill>
                  <a:srgbClr val="F5231B"/>
                </a:solidFill>
              </a:rPr>
              <a:t>What benefits do the advanced coating technology give?</a:t>
            </a:r>
          </a:p>
          <a:p>
            <a:pPr marL="285750" indent="-285750" algn="l">
              <a:lnSpc>
                <a:spcPct val="120000"/>
              </a:lnSpc>
              <a:spcAft>
                <a:spcPts val="600"/>
              </a:spcAft>
              <a:buClr>
                <a:schemeClr val="accent1"/>
              </a:buClr>
              <a:buFontTx/>
              <a:buChar char="-"/>
            </a:pPr>
            <a:r>
              <a:rPr lang="en-SE" sz="1200">
                <a:solidFill>
                  <a:srgbClr val="F5231B"/>
                </a:solidFill>
              </a:rPr>
              <a:t>Benefits of chip-splitters should be explained…</a:t>
            </a:r>
          </a:p>
          <a:p>
            <a:endParaRPr lang="en-US"/>
          </a:p>
        </p:txBody>
      </p:sp>
      <p:sp>
        <p:nvSpPr>
          <p:cNvPr id="4" name="Slide Number Placeholder 3"/>
          <p:cNvSpPr>
            <a:spLocks noGrp="1"/>
          </p:cNvSpPr>
          <p:nvPr>
            <p:ph type="sldNum" sz="quarter" idx="5"/>
          </p:nvPr>
        </p:nvSpPr>
        <p:spPr/>
        <p:txBody>
          <a:bodyPr/>
          <a:lstStyle/>
          <a:p>
            <a:fld id="{FC664BAF-C0EA-9C43-9F64-2877C8B91E6C}" type="slidenum">
              <a:rPr lang="en-US" smtClean="0"/>
              <a:t>7</a:t>
            </a:fld>
            <a:endParaRPr lang="en-US"/>
          </a:p>
        </p:txBody>
      </p:sp>
    </p:spTree>
    <p:extLst>
      <p:ext uri="{BB962C8B-B14F-4D97-AF65-F5344CB8AC3E}">
        <p14:creationId xmlns:p14="http://schemas.microsoft.com/office/powerpoint/2010/main" val="587301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FR</a:t>
            </a:r>
          </a:p>
          <a:p>
            <a:pPr algn="l">
              <a:buClr>
                <a:schemeClr val="accent1"/>
              </a:buClr>
            </a:pPr>
            <a:r>
              <a:rPr lang="en-US" sz="1200">
                <a:solidFill>
                  <a:srgbClr val="F5231B"/>
                </a:solidFill>
              </a:rPr>
              <a:t>Questions:</a:t>
            </a:r>
            <a:endParaRPr lang="en-US"/>
          </a:p>
          <a:p>
            <a:r>
              <a:rPr lang="en-US" sz="1200">
                <a:solidFill>
                  <a:srgbClr val="006CEA"/>
                </a:solidFill>
                <a:ea typeface="+mn-lt"/>
                <a:cs typeface="+mn-lt"/>
              </a:rPr>
              <a:t>-</a:t>
            </a:r>
            <a:r>
              <a:rPr lang="en-US" sz="1200">
                <a:solidFill>
                  <a:srgbClr val="F5231B"/>
                </a:solidFill>
              </a:rPr>
              <a:t>What is heavy? </a:t>
            </a:r>
            <a:endParaRPr lang="en-US" sz="1200">
              <a:solidFill>
                <a:srgbClr val="F5231B"/>
              </a:solidFill>
              <a:cs typeface="Arial"/>
            </a:endParaRPr>
          </a:p>
          <a:p>
            <a:r>
              <a:rPr lang="en-US" sz="1200">
                <a:solidFill>
                  <a:srgbClr val="006CEA"/>
                </a:solidFill>
                <a:ea typeface="+mn-lt"/>
                <a:cs typeface="+mn-lt"/>
              </a:rPr>
              <a:t>-</a:t>
            </a:r>
            <a:r>
              <a:rPr lang="en-US" sz="1200">
                <a:solidFill>
                  <a:srgbClr val="F5231B"/>
                </a:solidFill>
              </a:rPr>
              <a:t>What hardness are they focus on? </a:t>
            </a:r>
            <a:endParaRPr lang="en-US" sz="1200">
              <a:solidFill>
                <a:srgbClr val="F5231B"/>
              </a:solidFill>
              <a:highlight>
                <a:srgbClr val="FFFF00"/>
              </a:highlight>
              <a:cs typeface="Arial"/>
            </a:endParaRPr>
          </a:p>
          <a:p>
            <a:r>
              <a:rPr lang="en-US" sz="1200">
                <a:solidFill>
                  <a:srgbClr val="006CEA"/>
                </a:solidFill>
                <a:ea typeface="+mn-lt"/>
                <a:cs typeface="+mn-lt"/>
              </a:rPr>
              <a:t>-</a:t>
            </a:r>
            <a:r>
              <a:rPr lang="en-US" sz="1200">
                <a:solidFill>
                  <a:srgbClr val="F5231B"/>
                </a:solidFill>
              </a:rPr>
              <a:t>Target market? </a:t>
            </a:r>
            <a:endParaRPr lang="en-US" sz="1200">
              <a:solidFill>
                <a:srgbClr val="F5231B"/>
              </a:solidFill>
              <a:highlight>
                <a:srgbClr val="FFFF00"/>
              </a:highlight>
              <a:cs typeface="Arial"/>
            </a:endParaRPr>
          </a:p>
          <a:p>
            <a:endParaRPr lang="de-DE"/>
          </a:p>
          <a:p>
            <a:endParaRPr lang="de-DE"/>
          </a:p>
          <a:p>
            <a:r>
              <a:rPr lang="de-DE" err="1"/>
              <a:t>Handover</a:t>
            </a:r>
            <a:r>
              <a:rPr lang="de-DE"/>
              <a:t> </a:t>
            </a:r>
            <a:r>
              <a:rPr lang="de-DE" err="1"/>
              <a:t>to</a:t>
            </a:r>
            <a:r>
              <a:rPr lang="de-DE"/>
              <a:t> Gerrit</a:t>
            </a:r>
            <a:endParaRPr lang="en-US"/>
          </a:p>
        </p:txBody>
      </p:sp>
      <p:sp>
        <p:nvSpPr>
          <p:cNvPr id="4" name="Slide Number Placeholder 3"/>
          <p:cNvSpPr>
            <a:spLocks noGrp="1"/>
          </p:cNvSpPr>
          <p:nvPr>
            <p:ph type="sldNum" sz="quarter" idx="5"/>
          </p:nvPr>
        </p:nvSpPr>
        <p:spPr/>
        <p:txBody>
          <a:bodyPr/>
          <a:lstStyle/>
          <a:p>
            <a:fld id="{FC664BAF-C0EA-9C43-9F64-2877C8B91E6C}" type="slidenum">
              <a:rPr lang="en-US" smtClean="0"/>
              <a:t>8</a:t>
            </a:fld>
            <a:endParaRPr lang="en-US"/>
          </a:p>
        </p:txBody>
      </p:sp>
    </p:spTree>
    <p:extLst>
      <p:ext uri="{BB962C8B-B14F-4D97-AF65-F5344CB8AC3E}">
        <p14:creationId xmlns:p14="http://schemas.microsoft.com/office/powerpoint/2010/main" val="4003320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FN</a:t>
            </a:r>
            <a:endParaRPr lang="en-US"/>
          </a:p>
        </p:txBody>
      </p:sp>
      <p:sp>
        <p:nvSpPr>
          <p:cNvPr id="4" name="Slide Number Placeholder 3"/>
          <p:cNvSpPr>
            <a:spLocks noGrp="1"/>
          </p:cNvSpPr>
          <p:nvPr>
            <p:ph type="sldNum" sz="quarter" idx="5"/>
          </p:nvPr>
        </p:nvSpPr>
        <p:spPr/>
        <p:txBody>
          <a:bodyPr/>
          <a:lstStyle/>
          <a:p>
            <a:fld id="{FC664BAF-C0EA-9C43-9F64-2877C8B91E6C}" type="slidenum">
              <a:rPr lang="en-US" smtClean="0"/>
              <a:t>9</a:t>
            </a:fld>
            <a:endParaRPr lang="en-US"/>
          </a:p>
        </p:txBody>
      </p:sp>
    </p:spTree>
    <p:extLst>
      <p:ext uri="{BB962C8B-B14F-4D97-AF65-F5344CB8AC3E}">
        <p14:creationId xmlns:p14="http://schemas.microsoft.com/office/powerpoint/2010/main" val="680996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FN</a:t>
            </a:r>
          </a:p>
          <a:p>
            <a:endParaRPr lang="de-DE"/>
          </a:p>
          <a:p>
            <a:r>
              <a:rPr lang="de-DE"/>
              <a:t>Selling points: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b="0" i="0"/>
              <a:t>Improved Chip Control: </a:t>
            </a:r>
            <a:r>
              <a:rPr lang="en-US" b="0" i="0">
                <a:solidFill>
                  <a:srgbClr val="111111"/>
                </a:solidFill>
                <a:effectLst/>
                <a:latin typeface="-apple-system"/>
              </a:rPr>
              <a:t>The chip splitter inserts cut chips into smaller pieces, preventing jamming and improving evacuation.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a:solidFill>
                  <a:srgbClr val="111111"/>
                </a:solidFill>
                <a:effectLst/>
                <a:latin typeface="-apple-system"/>
              </a:rPr>
              <a:t>Reduced Power Consumption: Smaller chips require less energy, lowering power consumption.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i="0">
                <a:solidFill>
                  <a:srgbClr val="111111"/>
                </a:solidFill>
                <a:effectLst/>
                <a:latin typeface="-apple-system"/>
              </a:rPr>
              <a:t>Enhanced Process Stability: Improved chip control enhances stability, making it ideal for unmanned and long tool overhang machining.</a:t>
            </a:r>
            <a:endParaRPr lang="en-US"/>
          </a:p>
        </p:txBody>
      </p:sp>
      <p:sp>
        <p:nvSpPr>
          <p:cNvPr id="4" name="Slide Number Placeholder 3"/>
          <p:cNvSpPr>
            <a:spLocks noGrp="1"/>
          </p:cNvSpPr>
          <p:nvPr>
            <p:ph type="sldNum" sz="quarter" idx="5"/>
          </p:nvPr>
        </p:nvSpPr>
        <p:spPr/>
        <p:txBody>
          <a:bodyPr/>
          <a:lstStyle/>
          <a:p>
            <a:fld id="{FC664BAF-C0EA-9C43-9F64-2877C8B91E6C}" type="slidenum">
              <a:rPr lang="en-US" smtClean="0"/>
              <a:t>10</a:t>
            </a:fld>
            <a:endParaRPr lang="en-US"/>
          </a:p>
        </p:txBody>
      </p:sp>
    </p:spTree>
    <p:extLst>
      <p:ext uri="{BB962C8B-B14F-4D97-AF65-F5344CB8AC3E}">
        <p14:creationId xmlns:p14="http://schemas.microsoft.com/office/powerpoint/2010/main" val="1636278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FN</a:t>
            </a:r>
            <a:endParaRPr lang="en-US"/>
          </a:p>
        </p:txBody>
      </p:sp>
      <p:sp>
        <p:nvSpPr>
          <p:cNvPr id="4" name="Slide Number Placeholder 3"/>
          <p:cNvSpPr>
            <a:spLocks noGrp="1"/>
          </p:cNvSpPr>
          <p:nvPr>
            <p:ph type="sldNum" sz="quarter" idx="5"/>
          </p:nvPr>
        </p:nvSpPr>
        <p:spPr/>
        <p:txBody>
          <a:bodyPr/>
          <a:lstStyle/>
          <a:p>
            <a:fld id="{FC664BAF-C0EA-9C43-9F64-2877C8B91E6C}" type="slidenum">
              <a:rPr lang="en-US" smtClean="0"/>
              <a:t>11</a:t>
            </a:fld>
            <a:endParaRPr lang="en-US"/>
          </a:p>
        </p:txBody>
      </p:sp>
    </p:spTree>
    <p:extLst>
      <p:ext uri="{BB962C8B-B14F-4D97-AF65-F5344CB8AC3E}">
        <p14:creationId xmlns:p14="http://schemas.microsoft.com/office/powerpoint/2010/main" val="42390150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a:t>FN</a:t>
            </a:r>
            <a:endParaRPr lang="en-US"/>
          </a:p>
        </p:txBody>
      </p:sp>
      <p:sp>
        <p:nvSpPr>
          <p:cNvPr id="4" name="Slide Number Placeholder 3"/>
          <p:cNvSpPr>
            <a:spLocks noGrp="1"/>
          </p:cNvSpPr>
          <p:nvPr>
            <p:ph type="sldNum" sz="quarter" idx="5"/>
          </p:nvPr>
        </p:nvSpPr>
        <p:spPr/>
        <p:txBody>
          <a:bodyPr/>
          <a:lstStyle/>
          <a:p>
            <a:fld id="{FC664BAF-C0EA-9C43-9F64-2877C8B91E6C}" type="slidenum">
              <a:rPr lang="en-US" smtClean="0"/>
              <a:t>12</a:t>
            </a:fld>
            <a:endParaRPr lang="en-US"/>
          </a:p>
        </p:txBody>
      </p:sp>
    </p:spTree>
    <p:extLst>
      <p:ext uri="{BB962C8B-B14F-4D97-AF65-F5344CB8AC3E}">
        <p14:creationId xmlns:p14="http://schemas.microsoft.com/office/powerpoint/2010/main" val="1124603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sv-SE" sz="1100">
                <a:effectLst/>
                <a:latin typeface="Calibri" panose="020F0502020204030204" pitchFamily="34" charset="0"/>
              </a:rPr>
              <a:t> </a:t>
            </a:r>
          </a:p>
          <a:p>
            <a:pPr marL="0" marR="0">
              <a:spcBef>
                <a:spcPts val="0"/>
              </a:spcBef>
              <a:spcAft>
                <a:spcPts val="0"/>
              </a:spcAft>
            </a:pPr>
            <a:r>
              <a:rPr lang="sv-SE" sz="1200" b="1">
                <a:solidFill>
                  <a:srgbClr val="000000"/>
                </a:solidFill>
                <a:effectLst/>
                <a:latin typeface="Arial" panose="020B0604020202020204" pitchFamily="34" charset="0"/>
              </a:rPr>
              <a:t>Simplified Workflow:</a:t>
            </a:r>
            <a:r>
              <a:rPr lang="sv-SE" sz="1200">
                <a:solidFill>
                  <a:srgbClr val="000000"/>
                </a:solidFill>
                <a:effectLst/>
                <a:latin typeface="Arial" panose="020B0604020202020204" pitchFamily="34" charset="0"/>
              </a:rPr>
              <a:t> The Machine Library portlet offers an intuitive interface within My Pages, streamlining machine management and integration to enhance customer productivity.</a:t>
            </a:r>
          </a:p>
          <a:p>
            <a:pPr marL="0" marR="0">
              <a:spcBef>
                <a:spcPts val="0"/>
              </a:spcBef>
              <a:spcAft>
                <a:spcPts val="0"/>
              </a:spcAft>
            </a:pPr>
            <a:r>
              <a:rPr lang="sv-SE" sz="1200">
                <a:solidFill>
                  <a:srgbClr val="000000"/>
                </a:solidFill>
                <a:effectLst/>
                <a:latin typeface="Arial" panose="020B0604020202020204" pitchFamily="34" charset="0"/>
              </a:rPr>
              <a:t> </a:t>
            </a:r>
          </a:p>
          <a:p>
            <a:pPr marL="0" marR="0">
              <a:spcBef>
                <a:spcPts val="0"/>
              </a:spcBef>
              <a:spcAft>
                <a:spcPts val="0"/>
              </a:spcAft>
            </a:pPr>
            <a:r>
              <a:rPr lang="sv-SE" sz="1200" b="1">
                <a:solidFill>
                  <a:srgbClr val="000000"/>
                </a:solidFill>
                <a:effectLst/>
                <a:latin typeface="Arial" panose="020B0604020202020204" pitchFamily="34" charset="0"/>
              </a:rPr>
              <a:t>Time Efficiency:</a:t>
            </a:r>
            <a:r>
              <a:rPr lang="sv-SE" sz="1200">
                <a:solidFill>
                  <a:srgbClr val="000000"/>
                </a:solidFill>
                <a:effectLst/>
                <a:latin typeface="Arial" panose="020B0604020202020204" pitchFamily="34" charset="0"/>
              </a:rPr>
              <a:t> Customers can swiftly find tools by combining their machine-settings with existing MyPages functionality, minimizing time spent and reducing machine downtime.</a:t>
            </a:r>
          </a:p>
          <a:p>
            <a:pPr marL="0" marR="0">
              <a:spcBef>
                <a:spcPts val="0"/>
              </a:spcBef>
              <a:spcAft>
                <a:spcPts val="0"/>
              </a:spcAft>
            </a:pPr>
            <a:r>
              <a:rPr lang="sv-SE" sz="1200">
                <a:solidFill>
                  <a:srgbClr val="000000"/>
                </a:solidFill>
                <a:effectLst/>
                <a:latin typeface="Arial" panose="020B0604020202020204" pitchFamily="34" charset="0"/>
              </a:rPr>
              <a:t> </a:t>
            </a:r>
          </a:p>
          <a:p>
            <a:pPr marL="0" marR="0">
              <a:spcBef>
                <a:spcPts val="0"/>
              </a:spcBef>
              <a:spcAft>
                <a:spcPts val="0"/>
              </a:spcAft>
            </a:pPr>
            <a:r>
              <a:rPr lang="sv-SE" sz="1200" b="1">
                <a:solidFill>
                  <a:srgbClr val="000000"/>
                </a:solidFill>
                <a:effectLst/>
                <a:latin typeface="Arial" panose="020B0604020202020204" pitchFamily="34" charset="0"/>
              </a:rPr>
              <a:t>Reliable Outcomes:</a:t>
            </a:r>
            <a:r>
              <a:rPr lang="sv-SE" sz="1200">
                <a:solidFill>
                  <a:srgbClr val="000000"/>
                </a:solidFill>
                <a:effectLst/>
                <a:latin typeface="Arial" panose="020B0604020202020204" pitchFamily="34" charset="0"/>
              </a:rPr>
              <a:t> Having the Machine-settings integrated helps allows customers to easily manage and verify cutting data, ensuring consistent and reliable machining results </a:t>
            </a:r>
            <a:endParaRPr lang="sv-SE" sz="1200"/>
          </a:p>
          <a:p>
            <a:endParaRPr lang="en-US"/>
          </a:p>
        </p:txBody>
      </p:sp>
      <p:sp>
        <p:nvSpPr>
          <p:cNvPr id="4" name="Slide Number Placeholder 3"/>
          <p:cNvSpPr>
            <a:spLocks noGrp="1"/>
          </p:cNvSpPr>
          <p:nvPr>
            <p:ph type="sldNum" sz="quarter" idx="5"/>
          </p:nvPr>
        </p:nvSpPr>
        <p:spPr/>
        <p:txBody>
          <a:bodyPr/>
          <a:lstStyle/>
          <a:p>
            <a:fld id="{FC664BAF-C0EA-9C43-9F64-2877C8B91E6C}" type="slidenum">
              <a:rPr lang="en-US" smtClean="0"/>
              <a:t>13</a:t>
            </a:fld>
            <a:endParaRPr lang="en-US"/>
          </a:p>
        </p:txBody>
      </p:sp>
    </p:spTree>
    <p:extLst>
      <p:ext uri="{BB962C8B-B14F-4D97-AF65-F5344CB8AC3E}">
        <p14:creationId xmlns:p14="http://schemas.microsoft.com/office/powerpoint/2010/main" val="3258470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FC664BAF-C0EA-9C43-9F64-2877C8B91E6C}" type="slidenum">
              <a:rPr lang="en-US" smtClean="0"/>
              <a:t>14</a:t>
            </a:fld>
            <a:endParaRPr lang="en-US"/>
          </a:p>
        </p:txBody>
      </p:sp>
    </p:spTree>
    <p:extLst>
      <p:ext uri="{BB962C8B-B14F-4D97-AF65-F5344CB8AC3E}">
        <p14:creationId xmlns:p14="http://schemas.microsoft.com/office/powerpoint/2010/main" val="38119170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err="1"/>
              <a:t>MaxB</a:t>
            </a:r>
            <a:r>
              <a:rPr lang="de-DE"/>
              <a:t> – 2 min</a:t>
            </a:r>
            <a:endParaRPr lang="en-US"/>
          </a:p>
        </p:txBody>
      </p:sp>
      <p:sp>
        <p:nvSpPr>
          <p:cNvPr id="4" name="Slide Number Placeholder 3"/>
          <p:cNvSpPr>
            <a:spLocks noGrp="1"/>
          </p:cNvSpPr>
          <p:nvPr>
            <p:ph type="sldNum" sz="quarter" idx="5"/>
          </p:nvPr>
        </p:nvSpPr>
        <p:spPr/>
        <p:txBody>
          <a:bodyPr/>
          <a:lstStyle/>
          <a:p>
            <a:fld id="{FC664BAF-C0EA-9C43-9F64-2877C8B91E6C}" type="slidenum">
              <a:rPr lang="en-US" smtClean="0"/>
              <a:t>15</a:t>
            </a:fld>
            <a:endParaRPr lang="en-US"/>
          </a:p>
        </p:txBody>
      </p:sp>
    </p:spTree>
    <p:extLst>
      <p:ext uri="{BB962C8B-B14F-4D97-AF65-F5344CB8AC3E}">
        <p14:creationId xmlns:p14="http://schemas.microsoft.com/office/powerpoint/2010/main" val="2269798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C664BAF-C0EA-9C43-9F64-2877C8B91E6C}" type="slidenum">
              <a:rPr lang="en-US" smtClean="0"/>
              <a:t>24</a:t>
            </a:fld>
            <a:endParaRPr lang="en-US"/>
          </a:p>
        </p:txBody>
      </p:sp>
    </p:spTree>
    <p:extLst>
      <p:ext uri="{BB962C8B-B14F-4D97-AF65-F5344CB8AC3E}">
        <p14:creationId xmlns:p14="http://schemas.microsoft.com/office/powerpoint/2010/main" val="36165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C664BAF-C0EA-9C43-9F64-2877C8B91E6C}" type="slidenum">
              <a:rPr lang="en-US" smtClean="0"/>
              <a:t>26</a:t>
            </a:fld>
            <a:endParaRPr lang="en-US"/>
          </a:p>
        </p:txBody>
      </p:sp>
    </p:spTree>
    <p:extLst>
      <p:ext uri="{BB962C8B-B14F-4D97-AF65-F5344CB8AC3E}">
        <p14:creationId xmlns:p14="http://schemas.microsoft.com/office/powerpoint/2010/main" val="834540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C664BAF-C0EA-9C43-9F64-2877C8B91E6C}" type="slidenum">
              <a:rPr lang="en-US" smtClean="0"/>
              <a:t>27</a:t>
            </a:fld>
            <a:endParaRPr lang="en-US"/>
          </a:p>
        </p:txBody>
      </p:sp>
    </p:spTree>
    <p:extLst>
      <p:ext uri="{BB962C8B-B14F-4D97-AF65-F5344CB8AC3E}">
        <p14:creationId xmlns:p14="http://schemas.microsoft.com/office/powerpoint/2010/main" val="10805902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C664BAF-C0EA-9C43-9F64-2877C8B91E6C}" type="slidenum">
              <a:rPr lang="en-US" smtClean="0"/>
              <a:t>28</a:t>
            </a:fld>
            <a:endParaRPr lang="en-US"/>
          </a:p>
        </p:txBody>
      </p:sp>
    </p:spTree>
    <p:extLst>
      <p:ext uri="{BB962C8B-B14F-4D97-AF65-F5344CB8AC3E}">
        <p14:creationId xmlns:p14="http://schemas.microsoft.com/office/powerpoint/2010/main" val="37371490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Classes are arranged locally mostly in local language.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Available formats may differ, but include</a:t>
            </a:r>
          </a:p>
          <a:p>
            <a:pPr marL="171450" indent="-171450">
              <a:buFontTx/>
              <a:buChar char="-"/>
            </a:pPr>
            <a:r>
              <a:rPr lang="en-US" dirty="0">
                <a:latin typeface="Arial" panose="020B0604020202020204" pitchFamily="34" charset="0"/>
                <a:cs typeface="Arial" panose="020B0604020202020204" pitchFamily="34" charset="0"/>
              </a:rPr>
              <a:t>eLearning 24/7 (self-paced, on demand)</a:t>
            </a:r>
          </a:p>
          <a:p>
            <a:pPr marL="171450" indent="-171450">
              <a:buFontTx/>
              <a:buChar char="-"/>
            </a:pPr>
            <a:r>
              <a:rPr lang="en-US" dirty="0">
                <a:latin typeface="Arial" panose="020B0604020202020204" pitchFamily="34" charset="0"/>
                <a:cs typeface="Arial" panose="020B0604020202020204" pitchFamily="34" charset="0"/>
              </a:rPr>
              <a:t>instructor led training (physical classroom, face-to-face)</a:t>
            </a:r>
          </a:p>
          <a:p>
            <a:pPr marL="171450" indent="-171450">
              <a:buFontTx/>
              <a:buChar char="-"/>
            </a:pPr>
            <a:r>
              <a:rPr lang="en-US" dirty="0">
                <a:latin typeface="Arial" panose="020B0604020202020204" pitchFamily="34" charset="0"/>
                <a:cs typeface="Arial" panose="020B0604020202020204" pitchFamily="34" charset="0"/>
              </a:rPr>
              <a:t>virtual instructor led training (remote, virtual classroom)</a:t>
            </a:r>
          </a:p>
          <a:p>
            <a:pPr marL="171450" indent="-171450">
              <a:buFontTx/>
              <a:buChar char="-"/>
            </a:pPr>
            <a:r>
              <a:rPr lang="en-US" dirty="0">
                <a:latin typeface="Arial" panose="020B0604020202020204" pitchFamily="34" charset="0"/>
                <a:cs typeface="Arial" panose="020B0604020202020204" pitchFamily="34" charset="0"/>
              </a:rPr>
              <a:t>blended learning.</a:t>
            </a:r>
          </a:p>
        </p:txBody>
      </p:sp>
      <p:sp>
        <p:nvSpPr>
          <p:cNvPr id="4" name="Slide Number Placeholder 3"/>
          <p:cNvSpPr>
            <a:spLocks noGrp="1"/>
          </p:cNvSpPr>
          <p:nvPr>
            <p:ph type="sldNum" sz="quarter" idx="5"/>
          </p:nvPr>
        </p:nvSpPr>
        <p:spPr/>
        <p:txBody>
          <a:bodyPr/>
          <a:lstStyle/>
          <a:p>
            <a:fld id="{FC664BAF-C0EA-9C43-9F64-2877C8B91E6C}" type="slidenum">
              <a:rPr lang="en-US" smtClean="0"/>
              <a:t>29</a:t>
            </a:fld>
            <a:endParaRPr lang="en-US"/>
          </a:p>
        </p:txBody>
      </p:sp>
    </p:spTree>
    <p:extLst>
      <p:ext uri="{BB962C8B-B14F-4D97-AF65-F5344CB8AC3E}">
        <p14:creationId xmlns:p14="http://schemas.microsoft.com/office/powerpoint/2010/main" val="34736937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C664BAF-C0EA-9C43-9F64-2877C8B91E6C}" type="slidenum">
              <a:rPr lang="en-US" smtClean="0"/>
              <a:t>30</a:t>
            </a:fld>
            <a:endParaRPr lang="en-US"/>
          </a:p>
        </p:txBody>
      </p:sp>
    </p:spTree>
    <p:extLst>
      <p:ext uri="{BB962C8B-B14F-4D97-AF65-F5344CB8AC3E}">
        <p14:creationId xmlns:p14="http://schemas.microsoft.com/office/powerpoint/2010/main" val="798801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C664BAF-C0EA-9C43-9F64-2877C8B91E6C}" type="slidenum">
              <a:rPr lang="en-US" smtClean="0"/>
              <a:t>31</a:t>
            </a:fld>
            <a:endParaRPr lang="en-US"/>
          </a:p>
        </p:txBody>
      </p:sp>
    </p:spTree>
    <p:extLst>
      <p:ext uri="{BB962C8B-B14F-4D97-AF65-F5344CB8AC3E}">
        <p14:creationId xmlns:p14="http://schemas.microsoft.com/office/powerpoint/2010/main" val="39358159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Classes are arranged locally mostly in local language.</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Available formats may differ, but include</a:t>
            </a:r>
          </a:p>
          <a:p>
            <a:pPr marL="171450" indent="-171450">
              <a:buFontTx/>
              <a:buChar char="-"/>
            </a:pPr>
            <a:r>
              <a:rPr lang="en-US" dirty="0">
                <a:latin typeface="Arial" panose="020B0604020202020204" pitchFamily="34" charset="0"/>
                <a:cs typeface="Arial" panose="020B0604020202020204" pitchFamily="34" charset="0"/>
              </a:rPr>
              <a:t>eLearning 24/7 (self-paced, on demand)</a:t>
            </a:r>
          </a:p>
          <a:p>
            <a:pPr marL="171450" indent="-171450">
              <a:buFontTx/>
              <a:buChar char="-"/>
            </a:pPr>
            <a:r>
              <a:rPr lang="en-US" dirty="0">
                <a:latin typeface="Arial" panose="020B0604020202020204" pitchFamily="34" charset="0"/>
                <a:cs typeface="Arial" panose="020B0604020202020204" pitchFamily="34" charset="0"/>
              </a:rPr>
              <a:t>instructor led training (physical classroom, face-to-face)</a:t>
            </a:r>
          </a:p>
          <a:p>
            <a:pPr marL="171450" indent="-171450">
              <a:buFontTx/>
              <a:buChar char="-"/>
            </a:pPr>
            <a:r>
              <a:rPr lang="en-US" dirty="0">
                <a:latin typeface="Arial" panose="020B0604020202020204" pitchFamily="34" charset="0"/>
                <a:cs typeface="Arial" panose="020B0604020202020204" pitchFamily="34" charset="0"/>
              </a:rPr>
              <a:t>virtual instructor led training (remote, virtual classroom)</a:t>
            </a:r>
          </a:p>
          <a:p>
            <a:pPr marL="171450" indent="-171450">
              <a:buFontTx/>
              <a:buChar char="-"/>
            </a:pPr>
            <a:r>
              <a:rPr lang="en-US" dirty="0">
                <a:latin typeface="Arial" panose="020B0604020202020204" pitchFamily="34" charset="0"/>
                <a:cs typeface="Arial" panose="020B0604020202020204" pitchFamily="34" charset="0"/>
              </a:rPr>
              <a:t>blended learning.</a:t>
            </a:r>
          </a:p>
        </p:txBody>
      </p:sp>
      <p:sp>
        <p:nvSpPr>
          <p:cNvPr id="4" name="Slide Number Placeholder 3"/>
          <p:cNvSpPr>
            <a:spLocks noGrp="1"/>
          </p:cNvSpPr>
          <p:nvPr>
            <p:ph type="sldNum" sz="quarter" idx="5"/>
          </p:nvPr>
        </p:nvSpPr>
        <p:spPr/>
        <p:txBody>
          <a:bodyPr/>
          <a:lstStyle/>
          <a:p>
            <a:fld id="{FC664BAF-C0EA-9C43-9F64-2877C8B91E6C}" type="slidenum">
              <a:rPr lang="en-US" smtClean="0"/>
              <a:t>32</a:t>
            </a:fld>
            <a:endParaRPr lang="en-US"/>
          </a:p>
        </p:txBody>
      </p:sp>
    </p:spTree>
    <p:extLst>
      <p:ext uri="{BB962C8B-B14F-4D97-AF65-F5344CB8AC3E}">
        <p14:creationId xmlns:p14="http://schemas.microsoft.com/office/powerpoint/2010/main" val="39732213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prstClr val="black"/>
                </a:solidFill>
                <a:latin typeface="Arial" panose="020B0604020202020204" pitchFamily="34" charset="0"/>
                <a:cs typeface="Arial" panose="020B0604020202020204" pitchFamily="34" charset="0"/>
              </a:rPr>
              <a:t>Simplification and enhancement of the secotools.com experience to provide the resources you need to improve productivity </a:t>
            </a:r>
            <a:br>
              <a:rPr lang="en-US">
                <a:solidFill>
                  <a:prstClr val="black"/>
                </a:solidFill>
                <a:latin typeface="Arial" panose="020B0604020202020204" pitchFamily="34" charset="0"/>
                <a:cs typeface="Arial" panose="020B0604020202020204" pitchFamily="34" charset="0"/>
              </a:rPr>
            </a:br>
            <a:r>
              <a:rPr lang="en-US">
                <a:solidFill>
                  <a:prstClr val="black"/>
                </a:solidFill>
                <a:latin typeface="Arial" panose="020B0604020202020204" pitchFamily="34" charset="0"/>
                <a:cs typeface="Arial" panose="020B0604020202020204" pitchFamily="34" charset="0"/>
              </a:rPr>
              <a:t>in one centralized location.</a:t>
            </a:r>
          </a:p>
          <a:p>
            <a:endParaRPr lang="de-DE"/>
          </a:p>
        </p:txBody>
      </p:sp>
      <p:sp>
        <p:nvSpPr>
          <p:cNvPr id="4" name="Slide Number Placeholder 3"/>
          <p:cNvSpPr>
            <a:spLocks noGrp="1"/>
          </p:cNvSpPr>
          <p:nvPr>
            <p:ph type="sldNum" sz="quarter" idx="5"/>
          </p:nvPr>
        </p:nvSpPr>
        <p:spPr/>
        <p:txBody>
          <a:bodyPr/>
          <a:lstStyle/>
          <a:p>
            <a:fld id="{FC664BAF-C0EA-9C43-9F64-2877C8B91E6C}" type="slidenum">
              <a:rPr lang="en-US" smtClean="0"/>
              <a:t>33</a:t>
            </a:fld>
            <a:endParaRPr lang="en-US"/>
          </a:p>
        </p:txBody>
      </p:sp>
    </p:spTree>
    <p:extLst>
      <p:ext uri="{BB962C8B-B14F-4D97-AF65-F5344CB8AC3E}">
        <p14:creationId xmlns:p14="http://schemas.microsoft.com/office/powerpoint/2010/main" val="18245165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3.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20.png"/><Relationship Id="rId18" Type="http://schemas.openxmlformats.org/officeDocument/2006/relationships/image" Target="../media/image25.png"/><Relationship Id="rId3" Type="http://schemas.openxmlformats.org/officeDocument/2006/relationships/image" Target="../media/image18.png"/><Relationship Id="rId7" Type="http://schemas.openxmlformats.org/officeDocument/2006/relationships/image" Target="../media/image12.png"/><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image" Target="../media/image17.jpeg"/><Relationship Id="rId16" Type="http://schemas.openxmlformats.org/officeDocument/2006/relationships/image" Target="../media/image23.png"/><Relationship Id="rId1" Type="http://schemas.openxmlformats.org/officeDocument/2006/relationships/slideMaster" Target="../slideMasters/slideMaster3.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2.png"/><Relationship Id="rId10" Type="http://schemas.openxmlformats.org/officeDocument/2006/relationships/image" Target="../media/image15.png"/><Relationship Id="rId19" Type="http://schemas.openxmlformats.org/officeDocument/2006/relationships/image" Target="../media/image26.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2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3.xml"/><Relationship Id="rId4" Type="http://schemas.openxmlformats.org/officeDocument/2006/relationships/image" Target="../media/image31.jpe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Master" Target="../slideMasters/slideMaster3.xml"/><Relationship Id="rId5" Type="http://schemas.openxmlformats.org/officeDocument/2006/relationships/image" Target="../media/image35.jpeg"/><Relationship Id="rId4" Type="http://schemas.openxmlformats.org/officeDocument/2006/relationships/image" Target="../media/image34.jpe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 slide minimum lines and logo">
    <p:spTree>
      <p:nvGrpSpPr>
        <p:cNvPr id="1" name=""/>
        <p:cNvGrpSpPr/>
        <p:nvPr/>
      </p:nvGrpSpPr>
      <p:grpSpPr>
        <a:xfrm>
          <a:off x="0" y="0"/>
          <a:ext cx="0" cy="0"/>
          <a:chOff x="0" y="0"/>
          <a:chExt cx="0" cy="0"/>
        </a:xfrm>
      </p:grpSpPr>
      <p:pic>
        <p:nvPicPr>
          <p:cNvPr id="7" name="Picture 6" descr="A picture containing toilet&#10;&#10;Description automatically generated">
            <a:extLst>
              <a:ext uri="{FF2B5EF4-FFF2-40B4-BE49-F238E27FC236}">
                <a16:creationId xmlns:a16="http://schemas.microsoft.com/office/drawing/2014/main" id="{E0CE16A8-B455-9848-94CB-E43EC388337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202354" cy="6852186"/>
          </a:xfrm>
          <a:prstGeom prst="rect">
            <a:avLst/>
          </a:prstGeom>
        </p:spPr>
      </p:pic>
      <p:sp>
        <p:nvSpPr>
          <p:cNvPr id="3" name="Date Placeholder">
            <a:extLst>
              <a:ext uri="{FF2B5EF4-FFF2-40B4-BE49-F238E27FC236}">
                <a16:creationId xmlns:a16="http://schemas.microsoft.com/office/drawing/2014/main" id="{C7EC3CC6-E897-9E51-CBF9-AEB4E5CBC45D}"/>
              </a:ext>
            </a:extLst>
          </p:cNvPr>
          <p:cNvSpPr>
            <a:spLocks noGrp="1"/>
          </p:cNvSpPr>
          <p:nvPr>
            <p:ph type="dt" sz="half" idx="10"/>
          </p:nvPr>
        </p:nvSpPr>
        <p:spPr/>
        <p:txBody>
          <a:bodyPr/>
          <a:lstStyle/>
          <a:p>
            <a:fld id="{318F1655-766C-7D43-8076-86974CCB2602}" type="datetime1">
              <a:rPr lang="sv-SE" noProof="0" smtClean="0"/>
              <a:t>2024-09-24</a:t>
            </a:fld>
            <a:endParaRPr lang="en-US" noProof="0"/>
          </a:p>
        </p:txBody>
      </p:sp>
      <p:sp>
        <p:nvSpPr>
          <p:cNvPr id="4" name="Footer Placeholder">
            <a:extLst>
              <a:ext uri="{FF2B5EF4-FFF2-40B4-BE49-F238E27FC236}">
                <a16:creationId xmlns:a16="http://schemas.microsoft.com/office/drawing/2014/main" id="{3A418628-534E-A6B9-7791-3AC9B49F80E7}"/>
              </a:ext>
            </a:extLst>
          </p:cNvPr>
          <p:cNvSpPr>
            <a:spLocks noGrp="1"/>
          </p:cNvSpPr>
          <p:nvPr>
            <p:ph type="ftr" sz="quarter" idx="11"/>
          </p:nvPr>
        </p:nvSpPr>
        <p:spPr/>
        <p:txBody>
          <a:bodyPr/>
          <a:lstStyle/>
          <a:p>
            <a:r>
              <a:rPr lang="en-US"/>
              <a:t>Copyright © </a:t>
            </a:r>
            <a:fld id="{8698BC9C-60C9-4918-82F6-009887A908AC}" type="datetimeyyyy">
              <a:rPr lang="en-US" smtClean="0"/>
              <a:pPr/>
              <a:t>2024</a:t>
            </a:fld>
            <a:r>
              <a:rPr lang="sv-SE"/>
              <a:t> </a:t>
            </a:r>
            <a:r>
              <a:rPr lang="en-US"/>
              <a:t>Seco Tools AB - All rights reserved</a:t>
            </a:r>
          </a:p>
        </p:txBody>
      </p:sp>
      <p:sp>
        <p:nvSpPr>
          <p:cNvPr id="5" name="Slide Number Placeholder">
            <a:extLst>
              <a:ext uri="{FF2B5EF4-FFF2-40B4-BE49-F238E27FC236}">
                <a16:creationId xmlns:a16="http://schemas.microsoft.com/office/drawing/2014/main" id="{E483C8A2-F077-72BE-6AFA-F55B70498FEF}"/>
              </a:ext>
            </a:extLst>
          </p:cNvPr>
          <p:cNvSpPr>
            <a:spLocks noGrp="1"/>
          </p:cNvSpPr>
          <p:nvPr>
            <p:ph type="sldNum" sz="quarter" idx="12"/>
          </p:nvPr>
        </p:nvSpPr>
        <p:spPr/>
        <p:txBody>
          <a:bodyPr/>
          <a:lstStyle/>
          <a:p>
            <a:fld id="{84EE2656-7156-804C-A57B-63BAB0C6A176}" type="slidenum">
              <a:rPr lang="en-US" smtClean="0"/>
              <a:pPr/>
              <a:t>‹#›</a:t>
            </a:fld>
            <a:endParaRPr lang="en-US"/>
          </a:p>
        </p:txBody>
      </p:sp>
      <p:grpSp>
        <p:nvGrpSpPr>
          <p:cNvPr id="8" name="Logo">
            <a:extLst>
              <a:ext uri="{FF2B5EF4-FFF2-40B4-BE49-F238E27FC236}">
                <a16:creationId xmlns:a16="http://schemas.microsoft.com/office/drawing/2014/main" id="{B61DB4EC-B77A-A31F-7F67-3ACCEB38176E}"/>
              </a:ext>
            </a:extLst>
          </p:cNvPr>
          <p:cNvGrpSpPr/>
          <p:nvPr userDrawn="1"/>
        </p:nvGrpSpPr>
        <p:grpSpPr>
          <a:xfrm>
            <a:off x="269874" y="2484316"/>
            <a:ext cx="5724525" cy="1889369"/>
            <a:chOff x="3345684" y="1206061"/>
            <a:chExt cx="7122619" cy="2350807"/>
          </a:xfrm>
        </p:grpSpPr>
        <p:grpSp>
          <p:nvGrpSpPr>
            <p:cNvPr id="9" name="Group 8">
              <a:extLst>
                <a:ext uri="{FF2B5EF4-FFF2-40B4-BE49-F238E27FC236}">
                  <a16:creationId xmlns:a16="http://schemas.microsoft.com/office/drawing/2014/main" id="{202B625F-8835-0759-EB21-B12E7522BD93}"/>
                </a:ext>
              </a:extLst>
            </p:cNvPr>
            <p:cNvGrpSpPr/>
            <p:nvPr/>
          </p:nvGrpSpPr>
          <p:grpSpPr>
            <a:xfrm>
              <a:off x="3345684" y="1206061"/>
              <a:ext cx="7122619" cy="1911597"/>
              <a:chOff x="263525" y="266830"/>
              <a:chExt cx="1454615" cy="390395"/>
            </a:xfrm>
          </p:grpSpPr>
          <p:grpSp>
            <p:nvGrpSpPr>
              <p:cNvPr id="11" name="Group 10">
                <a:extLst>
                  <a:ext uri="{FF2B5EF4-FFF2-40B4-BE49-F238E27FC236}">
                    <a16:creationId xmlns:a16="http://schemas.microsoft.com/office/drawing/2014/main" id="{0BE3A5CE-3230-3E1F-BDFC-4210F6996FD0}"/>
                  </a:ext>
                </a:extLst>
              </p:cNvPr>
              <p:cNvGrpSpPr/>
              <p:nvPr/>
            </p:nvGrpSpPr>
            <p:grpSpPr>
              <a:xfrm>
                <a:off x="263525" y="266830"/>
                <a:ext cx="399269" cy="390395"/>
                <a:chOff x="263525" y="266830"/>
                <a:chExt cx="399269" cy="390395"/>
              </a:xfrm>
            </p:grpSpPr>
            <p:grpSp>
              <p:nvGrpSpPr>
                <p:cNvPr id="30" name="Graphic 18">
                  <a:extLst>
                    <a:ext uri="{FF2B5EF4-FFF2-40B4-BE49-F238E27FC236}">
                      <a16:creationId xmlns:a16="http://schemas.microsoft.com/office/drawing/2014/main" id="{CDD3A016-A823-96BD-C6AE-6318BD50D771}"/>
                    </a:ext>
                  </a:extLst>
                </p:cNvPr>
                <p:cNvGrpSpPr/>
                <p:nvPr/>
              </p:nvGrpSpPr>
              <p:grpSpPr>
                <a:xfrm>
                  <a:off x="263644" y="525607"/>
                  <a:ext cx="399150" cy="131618"/>
                  <a:chOff x="1598199" y="2353579"/>
                  <a:chExt cx="1362194" cy="449177"/>
                </a:xfrm>
              </p:grpSpPr>
              <p:sp>
                <p:nvSpPr>
                  <p:cNvPr id="37" name="Freeform 36">
                    <a:extLst>
                      <a:ext uri="{FF2B5EF4-FFF2-40B4-BE49-F238E27FC236}">
                        <a16:creationId xmlns:a16="http://schemas.microsoft.com/office/drawing/2014/main" id="{66C31846-EF09-ABEF-2F1A-5F13D81E8CB2}"/>
                      </a:ext>
                    </a:extLst>
                  </p:cNvPr>
                  <p:cNvSpPr/>
                  <p:nvPr/>
                </p:nvSpPr>
                <p:spPr>
                  <a:xfrm>
                    <a:off x="1598199" y="2353579"/>
                    <a:ext cx="1362194" cy="449177"/>
                  </a:xfrm>
                  <a:custGeom>
                    <a:avLst/>
                    <a:gdLst>
                      <a:gd name="connsiteX0" fmla="*/ 613291 w 1362194"/>
                      <a:gd name="connsiteY0" fmla="*/ 95940 h 449177"/>
                      <a:gd name="connsiteX1" fmla="*/ 564309 w 1362194"/>
                      <a:gd name="connsiteY1" fmla="*/ 97155 h 449177"/>
                      <a:gd name="connsiteX2" fmla="*/ 564309 w 1362194"/>
                      <a:gd name="connsiteY2" fmla="*/ 97155 h 449177"/>
                      <a:gd name="connsiteX3" fmla="*/ 530709 w 1362194"/>
                      <a:gd name="connsiteY3" fmla="*/ 93512 h 449177"/>
                      <a:gd name="connsiteX4" fmla="*/ 0 w 1362194"/>
                      <a:gd name="connsiteY4" fmla="*/ 0 h 449177"/>
                      <a:gd name="connsiteX5" fmla="*/ 0 w 1362194"/>
                      <a:gd name="connsiteY5" fmla="*/ 197548 h 449177"/>
                      <a:gd name="connsiteX6" fmla="*/ 348544 w 1362194"/>
                      <a:gd name="connsiteY6" fmla="*/ 414933 h 449177"/>
                      <a:gd name="connsiteX7" fmla="*/ 435578 w 1362194"/>
                      <a:gd name="connsiteY7" fmla="*/ 446913 h 449177"/>
                      <a:gd name="connsiteX8" fmla="*/ 435578 w 1362194"/>
                      <a:gd name="connsiteY8" fmla="*/ 446913 h 449177"/>
                      <a:gd name="connsiteX9" fmla="*/ 511683 w 1362194"/>
                      <a:gd name="connsiteY9" fmla="*/ 444889 h 449177"/>
                      <a:gd name="connsiteX10" fmla="*/ 1362194 w 1362194"/>
                      <a:gd name="connsiteY10" fmla="*/ 275273 h 449177"/>
                      <a:gd name="connsiteX11" fmla="*/ 1362194 w 1362194"/>
                      <a:gd name="connsiteY11" fmla="*/ 12549 h 449177"/>
                      <a:gd name="connsiteX12" fmla="*/ 613291 w 1362194"/>
                      <a:gd name="connsiteY12" fmla="*/ 95940 h 44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2194" h="449177">
                        <a:moveTo>
                          <a:pt x="613291" y="95940"/>
                        </a:moveTo>
                        <a:cubicBezTo>
                          <a:pt x="597098" y="97560"/>
                          <a:pt x="580501" y="97964"/>
                          <a:pt x="564309" y="97155"/>
                        </a:cubicBezTo>
                        <a:lnTo>
                          <a:pt x="564309" y="97155"/>
                        </a:lnTo>
                        <a:cubicBezTo>
                          <a:pt x="552974" y="96345"/>
                          <a:pt x="541639" y="95536"/>
                          <a:pt x="530709" y="93512"/>
                        </a:cubicBezTo>
                        <a:lnTo>
                          <a:pt x="0" y="0"/>
                        </a:lnTo>
                        <a:lnTo>
                          <a:pt x="0" y="197548"/>
                        </a:lnTo>
                        <a:lnTo>
                          <a:pt x="348544" y="414933"/>
                        </a:lnTo>
                        <a:cubicBezTo>
                          <a:pt x="375261" y="431530"/>
                          <a:pt x="404813" y="442460"/>
                          <a:pt x="435578" y="446913"/>
                        </a:cubicBezTo>
                        <a:lnTo>
                          <a:pt x="435578" y="446913"/>
                        </a:lnTo>
                        <a:cubicBezTo>
                          <a:pt x="460677" y="450556"/>
                          <a:pt x="486180" y="449747"/>
                          <a:pt x="511683" y="444889"/>
                        </a:cubicBezTo>
                        <a:lnTo>
                          <a:pt x="1362194" y="275273"/>
                        </a:lnTo>
                        <a:lnTo>
                          <a:pt x="1362194" y="12549"/>
                        </a:lnTo>
                        <a:lnTo>
                          <a:pt x="613291" y="95940"/>
                        </a:lnTo>
                        <a:close/>
                      </a:path>
                    </a:pathLst>
                  </a:custGeom>
                  <a:solidFill>
                    <a:srgbClr val="FF444E"/>
                  </a:solidFill>
                  <a:ln w="4048"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A6F8E0F5-AD0B-561C-1AF2-267546114800}"/>
                      </a:ext>
                    </a:extLst>
                  </p:cNvPr>
                  <p:cNvSpPr/>
                  <p:nvPr/>
                </p:nvSpPr>
                <p:spPr>
                  <a:xfrm>
                    <a:off x="1598199" y="2353579"/>
                    <a:ext cx="564308" cy="446508"/>
                  </a:xfrm>
                  <a:custGeom>
                    <a:avLst/>
                    <a:gdLst>
                      <a:gd name="connsiteX0" fmla="*/ 435173 w 564308"/>
                      <a:gd name="connsiteY0" fmla="*/ 446508 h 446508"/>
                      <a:gd name="connsiteX1" fmla="*/ 564309 w 564308"/>
                      <a:gd name="connsiteY1" fmla="*/ 97155 h 446508"/>
                      <a:gd name="connsiteX2" fmla="*/ 530709 w 564308"/>
                      <a:gd name="connsiteY2" fmla="*/ 93512 h 446508"/>
                      <a:gd name="connsiteX3" fmla="*/ 0 w 564308"/>
                      <a:gd name="connsiteY3" fmla="*/ 0 h 446508"/>
                      <a:gd name="connsiteX4" fmla="*/ 0 w 564308"/>
                      <a:gd name="connsiteY4" fmla="*/ 197548 h 446508"/>
                      <a:gd name="connsiteX5" fmla="*/ 348544 w 564308"/>
                      <a:gd name="connsiteY5" fmla="*/ 414933 h 446508"/>
                      <a:gd name="connsiteX6" fmla="*/ 435173 w 564308"/>
                      <a:gd name="connsiteY6" fmla="*/ 446508 h 446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4308" h="446508">
                        <a:moveTo>
                          <a:pt x="435173" y="446508"/>
                        </a:moveTo>
                        <a:lnTo>
                          <a:pt x="564309" y="97155"/>
                        </a:lnTo>
                        <a:cubicBezTo>
                          <a:pt x="552974" y="96345"/>
                          <a:pt x="541639" y="95536"/>
                          <a:pt x="530709" y="93512"/>
                        </a:cubicBezTo>
                        <a:lnTo>
                          <a:pt x="0" y="0"/>
                        </a:lnTo>
                        <a:lnTo>
                          <a:pt x="0" y="197548"/>
                        </a:lnTo>
                        <a:lnTo>
                          <a:pt x="348544" y="414933"/>
                        </a:lnTo>
                        <a:cubicBezTo>
                          <a:pt x="375261" y="431530"/>
                          <a:pt x="404813" y="442055"/>
                          <a:pt x="435173" y="446508"/>
                        </a:cubicBezTo>
                      </a:path>
                    </a:pathLst>
                  </a:custGeom>
                  <a:solidFill>
                    <a:schemeClr val="accent3"/>
                  </a:solidFill>
                  <a:ln w="4048" cap="flat">
                    <a:noFill/>
                    <a:prstDash val="solid"/>
                    <a:miter/>
                  </a:ln>
                </p:spPr>
                <p:txBody>
                  <a:bodyPr rtlCol="0" anchor="ctr"/>
                  <a:lstStyle/>
                  <a:p>
                    <a:endParaRPr lang="en-US"/>
                  </a:p>
                </p:txBody>
              </p:sp>
            </p:grpSp>
            <p:grpSp>
              <p:nvGrpSpPr>
                <p:cNvPr id="31" name="Graphic 18">
                  <a:extLst>
                    <a:ext uri="{FF2B5EF4-FFF2-40B4-BE49-F238E27FC236}">
                      <a16:creationId xmlns:a16="http://schemas.microsoft.com/office/drawing/2014/main" id="{E6E278E4-099B-699E-E2B7-D5D1642B391B}"/>
                    </a:ext>
                  </a:extLst>
                </p:cNvPr>
                <p:cNvGrpSpPr/>
                <p:nvPr/>
              </p:nvGrpSpPr>
              <p:grpSpPr>
                <a:xfrm>
                  <a:off x="263525" y="407537"/>
                  <a:ext cx="399150" cy="108977"/>
                  <a:chOff x="1597794" y="1950644"/>
                  <a:chExt cx="1362194" cy="371910"/>
                </a:xfrm>
              </p:grpSpPr>
              <p:sp>
                <p:nvSpPr>
                  <p:cNvPr id="35" name="Freeform 34">
                    <a:extLst>
                      <a:ext uri="{FF2B5EF4-FFF2-40B4-BE49-F238E27FC236}">
                        <a16:creationId xmlns:a16="http://schemas.microsoft.com/office/drawing/2014/main" id="{4571C43A-9F28-3D60-B8E2-CBAA33C76D31}"/>
                      </a:ext>
                    </a:extLst>
                  </p:cNvPr>
                  <p:cNvSpPr/>
                  <p:nvPr/>
                </p:nvSpPr>
                <p:spPr>
                  <a:xfrm>
                    <a:off x="1597794" y="1950644"/>
                    <a:ext cx="1362194" cy="371909"/>
                  </a:xfrm>
                  <a:custGeom>
                    <a:avLst/>
                    <a:gdLst>
                      <a:gd name="connsiteX0" fmla="*/ 786146 w 1362194"/>
                      <a:gd name="connsiteY0" fmla="*/ 1765 h 371909"/>
                      <a:gd name="connsiteX1" fmla="*/ 749713 w 1362194"/>
                      <a:gd name="connsiteY1" fmla="*/ 146 h 371909"/>
                      <a:gd name="connsiteX2" fmla="*/ 749713 w 1362194"/>
                      <a:gd name="connsiteY2" fmla="*/ 146 h 371909"/>
                      <a:gd name="connsiteX3" fmla="*/ 737568 w 1362194"/>
                      <a:gd name="connsiteY3" fmla="*/ 956 h 371909"/>
                      <a:gd name="connsiteX4" fmla="*/ 0 w 1362194"/>
                      <a:gd name="connsiteY4" fmla="*/ 66940 h 371909"/>
                      <a:gd name="connsiteX5" fmla="*/ 0 w 1362194"/>
                      <a:gd name="connsiteY5" fmla="*/ 297278 h 371909"/>
                      <a:gd name="connsiteX6" fmla="*/ 576048 w 1362194"/>
                      <a:gd name="connsiteY6" fmla="*/ 370145 h 371909"/>
                      <a:gd name="connsiteX7" fmla="*/ 612077 w 1362194"/>
                      <a:gd name="connsiteY7" fmla="*/ 371764 h 371909"/>
                      <a:gd name="connsiteX8" fmla="*/ 612077 w 1362194"/>
                      <a:gd name="connsiteY8" fmla="*/ 371764 h 371909"/>
                      <a:gd name="connsiteX9" fmla="*/ 624626 w 1362194"/>
                      <a:gd name="connsiteY9" fmla="*/ 370954 h 371909"/>
                      <a:gd name="connsiteX10" fmla="*/ 1362194 w 1362194"/>
                      <a:gd name="connsiteY10" fmla="*/ 304970 h 371909"/>
                      <a:gd name="connsiteX11" fmla="*/ 1362194 w 1362194"/>
                      <a:gd name="connsiteY11" fmla="*/ 74631 h 371909"/>
                      <a:gd name="connsiteX12" fmla="*/ 786146 w 1362194"/>
                      <a:gd name="connsiteY12" fmla="*/ 1765 h 371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2194" h="371909">
                        <a:moveTo>
                          <a:pt x="786146" y="1765"/>
                        </a:moveTo>
                        <a:cubicBezTo>
                          <a:pt x="774002" y="146"/>
                          <a:pt x="761857" y="-259"/>
                          <a:pt x="749713" y="146"/>
                        </a:cubicBezTo>
                        <a:lnTo>
                          <a:pt x="749713" y="146"/>
                        </a:lnTo>
                        <a:cubicBezTo>
                          <a:pt x="745665" y="146"/>
                          <a:pt x="741617" y="551"/>
                          <a:pt x="737568" y="956"/>
                        </a:cubicBezTo>
                        <a:lnTo>
                          <a:pt x="0" y="66940"/>
                        </a:lnTo>
                        <a:lnTo>
                          <a:pt x="0" y="297278"/>
                        </a:lnTo>
                        <a:lnTo>
                          <a:pt x="576048" y="370145"/>
                        </a:lnTo>
                        <a:cubicBezTo>
                          <a:pt x="587788" y="371764"/>
                          <a:pt x="599932" y="372169"/>
                          <a:pt x="612077" y="371764"/>
                        </a:cubicBezTo>
                        <a:lnTo>
                          <a:pt x="612077" y="371764"/>
                        </a:lnTo>
                        <a:cubicBezTo>
                          <a:pt x="616125" y="371764"/>
                          <a:pt x="620173" y="371359"/>
                          <a:pt x="624626" y="370954"/>
                        </a:cubicBezTo>
                        <a:lnTo>
                          <a:pt x="1362194" y="304970"/>
                        </a:lnTo>
                        <a:lnTo>
                          <a:pt x="1362194" y="74631"/>
                        </a:lnTo>
                        <a:lnTo>
                          <a:pt x="786146" y="1765"/>
                        </a:lnTo>
                        <a:close/>
                      </a:path>
                    </a:pathLst>
                  </a:custGeom>
                  <a:solidFill>
                    <a:srgbClr val="FFBC20"/>
                  </a:solidFill>
                  <a:ln w="4048" cap="flat">
                    <a:noFill/>
                    <a:prstDash val="solid"/>
                    <a:miter/>
                  </a:ln>
                </p:spPr>
                <p:txBody>
                  <a:bodyPr rtlCol="0" anchor="ctr"/>
                  <a:lstStyle/>
                  <a:p>
                    <a:endParaRPr lang="en-US"/>
                  </a:p>
                </p:txBody>
              </p:sp>
              <p:sp>
                <p:nvSpPr>
                  <p:cNvPr id="36" name="Freeform 35">
                    <a:extLst>
                      <a:ext uri="{FF2B5EF4-FFF2-40B4-BE49-F238E27FC236}">
                        <a16:creationId xmlns:a16="http://schemas.microsoft.com/office/drawing/2014/main" id="{B59816C1-F62D-75AC-43F6-4B530050737D}"/>
                      </a:ext>
                    </a:extLst>
                  </p:cNvPr>
                  <p:cNvSpPr/>
                  <p:nvPr/>
                </p:nvSpPr>
                <p:spPr>
                  <a:xfrm>
                    <a:off x="1598199" y="1950791"/>
                    <a:ext cx="749712" cy="371763"/>
                  </a:xfrm>
                  <a:custGeom>
                    <a:avLst/>
                    <a:gdLst>
                      <a:gd name="connsiteX0" fmla="*/ 0 w 749712"/>
                      <a:gd name="connsiteY0" fmla="*/ 66794 h 371763"/>
                      <a:gd name="connsiteX1" fmla="*/ 0 w 749712"/>
                      <a:gd name="connsiteY1" fmla="*/ 297132 h 371763"/>
                      <a:gd name="connsiteX2" fmla="*/ 576048 w 749712"/>
                      <a:gd name="connsiteY2" fmla="*/ 369999 h 371763"/>
                      <a:gd name="connsiteX3" fmla="*/ 612077 w 749712"/>
                      <a:gd name="connsiteY3" fmla="*/ 371618 h 371763"/>
                      <a:gd name="connsiteX4" fmla="*/ 749713 w 749712"/>
                      <a:gd name="connsiteY4" fmla="*/ 0 h 371763"/>
                      <a:gd name="connsiteX5" fmla="*/ 737568 w 749712"/>
                      <a:gd name="connsiteY5" fmla="*/ 810 h 371763"/>
                      <a:gd name="connsiteX6" fmla="*/ 0 w 749712"/>
                      <a:gd name="connsiteY6" fmla="*/ 66794 h 371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9712" h="371763">
                        <a:moveTo>
                          <a:pt x="0" y="66794"/>
                        </a:moveTo>
                        <a:lnTo>
                          <a:pt x="0" y="297132"/>
                        </a:lnTo>
                        <a:lnTo>
                          <a:pt x="576048" y="369999"/>
                        </a:lnTo>
                        <a:cubicBezTo>
                          <a:pt x="587788" y="371618"/>
                          <a:pt x="599932" y="372023"/>
                          <a:pt x="612077" y="371618"/>
                        </a:cubicBezTo>
                        <a:lnTo>
                          <a:pt x="749713" y="0"/>
                        </a:lnTo>
                        <a:cubicBezTo>
                          <a:pt x="745665" y="0"/>
                          <a:pt x="741617" y="405"/>
                          <a:pt x="737568" y="810"/>
                        </a:cubicBezTo>
                        <a:lnTo>
                          <a:pt x="0" y="66794"/>
                        </a:lnTo>
                        <a:close/>
                      </a:path>
                    </a:pathLst>
                  </a:custGeom>
                  <a:solidFill>
                    <a:srgbClr val="FFB000"/>
                  </a:solidFill>
                  <a:ln w="4048" cap="flat">
                    <a:noFill/>
                    <a:prstDash val="solid"/>
                    <a:miter/>
                  </a:ln>
                </p:spPr>
                <p:txBody>
                  <a:bodyPr rtlCol="0" anchor="ctr"/>
                  <a:lstStyle/>
                  <a:p>
                    <a:endParaRPr lang="en-US"/>
                  </a:p>
                </p:txBody>
              </p:sp>
            </p:grpSp>
            <p:grpSp>
              <p:nvGrpSpPr>
                <p:cNvPr id="32" name="Graphic 18">
                  <a:extLst>
                    <a:ext uri="{FF2B5EF4-FFF2-40B4-BE49-F238E27FC236}">
                      <a16:creationId xmlns:a16="http://schemas.microsoft.com/office/drawing/2014/main" id="{CAA47ACF-B59C-BA9E-404D-8D59824BE61B}"/>
                    </a:ext>
                  </a:extLst>
                </p:cNvPr>
                <p:cNvGrpSpPr/>
                <p:nvPr/>
              </p:nvGrpSpPr>
              <p:grpSpPr>
                <a:xfrm>
                  <a:off x="263525" y="266830"/>
                  <a:ext cx="398913" cy="131736"/>
                  <a:chOff x="1597794" y="1470443"/>
                  <a:chExt cx="1361384" cy="449581"/>
                </a:xfrm>
              </p:grpSpPr>
              <p:sp>
                <p:nvSpPr>
                  <p:cNvPr id="33" name="Freeform 32">
                    <a:extLst>
                      <a:ext uri="{FF2B5EF4-FFF2-40B4-BE49-F238E27FC236}">
                        <a16:creationId xmlns:a16="http://schemas.microsoft.com/office/drawing/2014/main" id="{3DDD98AB-3AE4-2A78-2B3A-CFD2E4DF80EB}"/>
                      </a:ext>
                    </a:extLst>
                  </p:cNvPr>
                  <p:cNvSpPr/>
                  <p:nvPr/>
                </p:nvSpPr>
                <p:spPr>
                  <a:xfrm>
                    <a:off x="1597794" y="1470443"/>
                    <a:ext cx="1361384" cy="449581"/>
                  </a:xfrm>
                  <a:custGeom>
                    <a:avLst/>
                    <a:gdLst>
                      <a:gd name="connsiteX0" fmla="*/ 1013650 w 1361384"/>
                      <a:gd name="connsiteY0" fmla="*/ 34244 h 449581"/>
                      <a:gd name="connsiteX1" fmla="*/ 926211 w 1361384"/>
                      <a:gd name="connsiteY1" fmla="*/ 2264 h 449581"/>
                      <a:gd name="connsiteX2" fmla="*/ 926211 w 1361384"/>
                      <a:gd name="connsiteY2" fmla="*/ 2264 h 449581"/>
                      <a:gd name="connsiteX3" fmla="*/ 850511 w 1361384"/>
                      <a:gd name="connsiteY3" fmla="*/ 4288 h 449581"/>
                      <a:gd name="connsiteX4" fmla="*/ 0 w 1361384"/>
                      <a:gd name="connsiteY4" fmla="*/ 173905 h 449581"/>
                      <a:gd name="connsiteX5" fmla="*/ 0 w 1361384"/>
                      <a:gd name="connsiteY5" fmla="*/ 436628 h 449581"/>
                      <a:gd name="connsiteX6" fmla="*/ 748093 w 1361384"/>
                      <a:gd name="connsiteY6" fmla="*/ 353237 h 449581"/>
                      <a:gd name="connsiteX7" fmla="*/ 780478 w 1361384"/>
                      <a:gd name="connsiteY7" fmla="*/ 351617 h 449581"/>
                      <a:gd name="connsiteX8" fmla="*/ 796671 w 1361384"/>
                      <a:gd name="connsiteY8" fmla="*/ 352022 h 449581"/>
                      <a:gd name="connsiteX9" fmla="*/ 796671 w 1361384"/>
                      <a:gd name="connsiteY9" fmla="*/ 352022 h 449581"/>
                      <a:gd name="connsiteX10" fmla="*/ 830675 w 1361384"/>
                      <a:gd name="connsiteY10" fmla="*/ 356070 h 449581"/>
                      <a:gd name="connsiteX11" fmla="*/ 1361384 w 1361384"/>
                      <a:gd name="connsiteY11" fmla="*/ 449582 h 449581"/>
                      <a:gd name="connsiteX12" fmla="*/ 1361384 w 1361384"/>
                      <a:gd name="connsiteY12" fmla="*/ 252034 h 449581"/>
                      <a:gd name="connsiteX13" fmla="*/ 1013650 w 1361384"/>
                      <a:gd name="connsiteY13" fmla="*/ 34244 h 44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61384" h="449581">
                        <a:moveTo>
                          <a:pt x="1013650" y="34244"/>
                        </a:moveTo>
                        <a:cubicBezTo>
                          <a:pt x="986933" y="17242"/>
                          <a:pt x="956977" y="6717"/>
                          <a:pt x="926211" y="2264"/>
                        </a:cubicBezTo>
                        <a:lnTo>
                          <a:pt x="926211" y="2264"/>
                        </a:lnTo>
                        <a:cubicBezTo>
                          <a:pt x="901518" y="-1379"/>
                          <a:pt x="876014" y="-569"/>
                          <a:pt x="850511" y="4288"/>
                        </a:cubicBezTo>
                        <a:lnTo>
                          <a:pt x="0" y="173905"/>
                        </a:lnTo>
                        <a:lnTo>
                          <a:pt x="0" y="436628"/>
                        </a:lnTo>
                        <a:lnTo>
                          <a:pt x="748093" y="353237"/>
                        </a:lnTo>
                        <a:cubicBezTo>
                          <a:pt x="758619" y="352022"/>
                          <a:pt x="769548" y="351617"/>
                          <a:pt x="780478" y="351617"/>
                        </a:cubicBezTo>
                        <a:cubicBezTo>
                          <a:pt x="785741" y="351617"/>
                          <a:pt x="791408" y="352022"/>
                          <a:pt x="796671" y="352022"/>
                        </a:cubicBezTo>
                        <a:lnTo>
                          <a:pt x="796671" y="352022"/>
                        </a:lnTo>
                        <a:cubicBezTo>
                          <a:pt x="808006" y="352832"/>
                          <a:pt x="819340" y="354046"/>
                          <a:pt x="830675" y="356070"/>
                        </a:cubicBezTo>
                        <a:lnTo>
                          <a:pt x="1361384" y="449582"/>
                        </a:lnTo>
                        <a:lnTo>
                          <a:pt x="1361384" y="252034"/>
                        </a:lnTo>
                        <a:lnTo>
                          <a:pt x="1013650" y="34244"/>
                        </a:lnTo>
                        <a:close/>
                      </a:path>
                    </a:pathLst>
                  </a:custGeom>
                  <a:solidFill>
                    <a:srgbClr val="0080E7"/>
                  </a:solidFill>
                  <a:ln w="4048"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7B55D4FF-4507-B23A-5E42-0E239E094060}"/>
                      </a:ext>
                    </a:extLst>
                  </p:cNvPr>
                  <p:cNvSpPr/>
                  <p:nvPr/>
                </p:nvSpPr>
                <p:spPr>
                  <a:xfrm>
                    <a:off x="1597794" y="1470848"/>
                    <a:ext cx="926210" cy="436628"/>
                  </a:xfrm>
                  <a:custGeom>
                    <a:avLst/>
                    <a:gdLst>
                      <a:gd name="connsiteX0" fmla="*/ 780883 w 926210"/>
                      <a:gd name="connsiteY0" fmla="*/ 351213 h 436628"/>
                      <a:gd name="connsiteX1" fmla="*/ 797076 w 926210"/>
                      <a:gd name="connsiteY1" fmla="*/ 351617 h 436628"/>
                      <a:gd name="connsiteX2" fmla="*/ 926211 w 926210"/>
                      <a:gd name="connsiteY2" fmla="*/ 2264 h 436628"/>
                      <a:gd name="connsiteX3" fmla="*/ 850511 w 926210"/>
                      <a:gd name="connsiteY3" fmla="*/ 4288 h 436628"/>
                      <a:gd name="connsiteX4" fmla="*/ 0 w 926210"/>
                      <a:gd name="connsiteY4" fmla="*/ 173905 h 436628"/>
                      <a:gd name="connsiteX5" fmla="*/ 0 w 926210"/>
                      <a:gd name="connsiteY5" fmla="*/ 436628 h 436628"/>
                      <a:gd name="connsiteX6" fmla="*/ 748093 w 926210"/>
                      <a:gd name="connsiteY6" fmla="*/ 353237 h 436628"/>
                      <a:gd name="connsiteX7" fmla="*/ 780883 w 926210"/>
                      <a:gd name="connsiteY7" fmla="*/ 351213 h 43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26210" h="436628">
                        <a:moveTo>
                          <a:pt x="780883" y="351213"/>
                        </a:moveTo>
                        <a:cubicBezTo>
                          <a:pt x="786551" y="351213"/>
                          <a:pt x="791813" y="351617"/>
                          <a:pt x="797076" y="351617"/>
                        </a:cubicBezTo>
                        <a:lnTo>
                          <a:pt x="926211" y="2264"/>
                        </a:lnTo>
                        <a:cubicBezTo>
                          <a:pt x="901518" y="-1379"/>
                          <a:pt x="876014" y="-569"/>
                          <a:pt x="850511" y="4288"/>
                        </a:cubicBezTo>
                        <a:lnTo>
                          <a:pt x="0" y="173905"/>
                        </a:lnTo>
                        <a:lnTo>
                          <a:pt x="0" y="436628"/>
                        </a:lnTo>
                        <a:lnTo>
                          <a:pt x="748093" y="353237"/>
                        </a:lnTo>
                        <a:cubicBezTo>
                          <a:pt x="759428" y="351617"/>
                          <a:pt x="769953" y="351213"/>
                          <a:pt x="780883" y="351213"/>
                        </a:cubicBezTo>
                      </a:path>
                    </a:pathLst>
                  </a:custGeom>
                  <a:solidFill>
                    <a:schemeClr val="accent1"/>
                  </a:solidFill>
                  <a:ln w="4048" cap="flat">
                    <a:noFill/>
                    <a:prstDash val="solid"/>
                    <a:miter/>
                  </a:ln>
                </p:spPr>
                <p:txBody>
                  <a:bodyPr rtlCol="0" anchor="ctr"/>
                  <a:lstStyle/>
                  <a:p>
                    <a:endParaRPr lang="en-US"/>
                  </a:p>
                </p:txBody>
              </p:sp>
            </p:grpSp>
          </p:grpSp>
          <p:grpSp>
            <p:nvGrpSpPr>
              <p:cNvPr id="13" name="Graphic 18">
                <a:extLst>
                  <a:ext uri="{FF2B5EF4-FFF2-40B4-BE49-F238E27FC236}">
                    <a16:creationId xmlns:a16="http://schemas.microsoft.com/office/drawing/2014/main" id="{78F8A2CA-AA9A-7737-B642-37AA5954CA26}"/>
                  </a:ext>
                </a:extLst>
              </p:cNvPr>
              <p:cNvGrpSpPr/>
              <p:nvPr/>
            </p:nvGrpSpPr>
            <p:grpSpPr>
              <a:xfrm>
                <a:off x="756977" y="301062"/>
                <a:ext cx="961163" cy="321574"/>
                <a:chOff x="3281814" y="1587269"/>
                <a:chExt cx="3280195" cy="1097446"/>
              </a:xfrm>
              <a:solidFill>
                <a:schemeClr val="bg1"/>
              </a:solidFill>
            </p:grpSpPr>
            <p:sp>
              <p:nvSpPr>
                <p:cNvPr id="14" name="Freeform 13">
                  <a:extLst>
                    <a:ext uri="{FF2B5EF4-FFF2-40B4-BE49-F238E27FC236}">
                      <a16:creationId xmlns:a16="http://schemas.microsoft.com/office/drawing/2014/main" id="{EC4A4652-2328-6F12-4FF4-819E5790865A}"/>
                    </a:ext>
                  </a:extLst>
                </p:cNvPr>
                <p:cNvSpPr/>
                <p:nvPr/>
              </p:nvSpPr>
              <p:spPr>
                <a:xfrm>
                  <a:off x="4147708" y="1888045"/>
                  <a:ext cx="755380" cy="796671"/>
                </a:xfrm>
                <a:custGeom>
                  <a:avLst/>
                  <a:gdLst>
                    <a:gd name="connsiteX0" fmla="*/ 377690 w 755380"/>
                    <a:gd name="connsiteY0" fmla="*/ 0 h 796671"/>
                    <a:gd name="connsiteX1" fmla="*/ 0 w 755380"/>
                    <a:gd name="connsiteY1" fmla="*/ 398335 h 796671"/>
                    <a:gd name="connsiteX2" fmla="*/ 377690 w 755380"/>
                    <a:gd name="connsiteY2" fmla="*/ 796671 h 796671"/>
                    <a:gd name="connsiteX3" fmla="*/ 735545 w 755380"/>
                    <a:gd name="connsiteY3" fmla="*/ 533138 h 796671"/>
                    <a:gd name="connsiteX4" fmla="*/ 584145 w 755380"/>
                    <a:gd name="connsiteY4" fmla="*/ 533138 h 796671"/>
                    <a:gd name="connsiteX5" fmla="*/ 377690 w 755380"/>
                    <a:gd name="connsiteY5" fmla="*/ 666321 h 796671"/>
                    <a:gd name="connsiteX6" fmla="*/ 144923 w 755380"/>
                    <a:gd name="connsiteY6" fmla="*/ 424244 h 796671"/>
                    <a:gd name="connsiteX7" fmla="*/ 754571 w 755380"/>
                    <a:gd name="connsiteY7" fmla="*/ 424244 h 796671"/>
                    <a:gd name="connsiteX8" fmla="*/ 755380 w 755380"/>
                    <a:gd name="connsiteY8" fmla="*/ 398335 h 796671"/>
                    <a:gd name="connsiteX9" fmla="*/ 377690 w 755380"/>
                    <a:gd name="connsiteY9" fmla="*/ 0 h 796671"/>
                    <a:gd name="connsiteX10" fmla="*/ 153424 w 755380"/>
                    <a:gd name="connsiteY10" fmla="*/ 315349 h 796671"/>
                    <a:gd name="connsiteX11" fmla="*/ 379310 w 755380"/>
                    <a:gd name="connsiteY11" fmla="*/ 119420 h 796671"/>
                    <a:gd name="connsiteX12" fmla="*/ 605195 w 755380"/>
                    <a:gd name="connsiteY12" fmla="*/ 315349 h 796671"/>
                    <a:gd name="connsiteX13" fmla="*/ 153424 w 755380"/>
                    <a:gd name="connsiteY13" fmla="*/ 315349 h 796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55380" h="796671">
                      <a:moveTo>
                        <a:pt x="377690" y="0"/>
                      </a:moveTo>
                      <a:cubicBezTo>
                        <a:pt x="158282" y="0"/>
                        <a:pt x="0" y="167188"/>
                        <a:pt x="0" y="398335"/>
                      </a:cubicBezTo>
                      <a:cubicBezTo>
                        <a:pt x="0" y="629888"/>
                        <a:pt x="158282" y="796671"/>
                        <a:pt x="377690" y="796671"/>
                      </a:cubicBezTo>
                      <a:cubicBezTo>
                        <a:pt x="551355" y="796671"/>
                        <a:pt x="686967" y="691825"/>
                        <a:pt x="735545" y="533138"/>
                      </a:cubicBezTo>
                      <a:lnTo>
                        <a:pt x="584145" y="533138"/>
                      </a:lnTo>
                      <a:cubicBezTo>
                        <a:pt x="546497" y="615315"/>
                        <a:pt x="472416" y="666321"/>
                        <a:pt x="377690" y="666321"/>
                      </a:cubicBezTo>
                      <a:cubicBezTo>
                        <a:pt x="246126" y="666321"/>
                        <a:pt x="154639" y="567952"/>
                        <a:pt x="144923" y="424244"/>
                      </a:cubicBezTo>
                      <a:lnTo>
                        <a:pt x="754571" y="424244"/>
                      </a:lnTo>
                      <a:cubicBezTo>
                        <a:pt x="754975" y="415742"/>
                        <a:pt x="755380" y="406837"/>
                        <a:pt x="755380" y="398335"/>
                      </a:cubicBezTo>
                      <a:cubicBezTo>
                        <a:pt x="754975" y="166783"/>
                        <a:pt x="596694" y="0"/>
                        <a:pt x="377690" y="0"/>
                      </a:cubicBezTo>
                      <a:close/>
                      <a:moveTo>
                        <a:pt x="153424" y="315349"/>
                      </a:moveTo>
                      <a:cubicBezTo>
                        <a:pt x="171236" y="199168"/>
                        <a:pt x="260699" y="119420"/>
                        <a:pt x="379310" y="119420"/>
                      </a:cubicBezTo>
                      <a:cubicBezTo>
                        <a:pt x="497919" y="119420"/>
                        <a:pt x="587383" y="199573"/>
                        <a:pt x="605195" y="315349"/>
                      </a:cubicBezTo>
                      <a:lnTo>
                        <a:pt x="153424" y="315349"/>
                      </a:lnTo>
                      <a:close/>
                    </a:path>
                  </a:pathLst>
                </a:custGeom>
                <a:solidFill>
                  <a:schemeClr val="tx1"/>
                </a:solidFill>
                <a:ln w="4048"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DEC425B4-C2AB-AF04-CCA9-6499490D9CB0}"/>
                    </a:ext>
                  </a:extLst>
                </p:cNvPr>
                <p:cNvSpPr/>
                <p:nvPr/>
              </p:nvSpPr>
              <p:spPr>
                <a:xfrm>
                  <a:off x="3281814" y="1587269"/>
                  <a:ext cx="804362" cy="1096637"/>
                </a:xfrm>
                <a:custGeom>
                  <a:avLst/>
                  <a:gdLst>
                    <a:gd name="connsiteX0" fmla="*/ 192691 w 804362"/>
                    <a:gd name="connsiteY0" fmla="*/ 289846 h 1096637"/>
                    <a:gd name="connsiteX1" fmla="*/ 399550 w 804362"/>
                    <a:gd name="connsiteY1" fmla="*/ 141280 h 1096637"/>
                    <a:gd name="connsiteX2" fmla="*/ 627864 w 804362"/>
                    <a:gd name="connsiteY2" fmla="*/ 323445 h 1096637"/>
                    <a:gd name="connsiteX3" fmla="*/ 782503 w 804362"/>
                    <a:gd name="connsiteY3" fmla="*/ 323445 h 1096637"/>
                    <a:gd name="connsiteX4" fmla="*/ 399550 w 804362"/>
                    <a:gd name="connsiteY4" fmla="*/ 0 h 1096637"/>
                    <a:gd name="connsiteX5" fmla="*/ 33195 w 804362"/>
                    <a:gd name="connsiteY5" fmla="*/ 289441 h 1096637"/>
                    <a:gd name="connsiteX6" fmla="*/ 641628 w 804362"/>
                    <a:gd name="connsiteY6" fmla="*/ 787360 h 1096637"/>
                    <a:gd name="connsiteX7" fmla="*/ 408861 w 804362"/>
                    <a:gd name="connsiteY7" fmla="*/ 955762 h 1096637"/>
                    <a:gd name="connsiteX8" fmla="*/ 154638 w 804362"/>
                    <a:gd name="connsiteY8" fmla="*/ 729067 h 1096637"/>
                    <a:gd name="connsiteX9" fmla="*/ 0 w 804362"/>
                    <a:gd name="connsiteY9" fmla="*/ 729067 h 1096637"/>
                    <a:gd name="connsiteX10" fmla="*/ 409265 w 804362"/>
                    <a:gd name="connsiteY10" fmla="*/ 1096637 h 1096637"/>
                    <a:gd name="connsiteX11" fmla="*/ 804363 w 804362"/>
                    <a:gd name="connsiteY11" fmla="*/ 785741 h 1096637"/>
                    <a:gd name="connsiteX12" fmla="*/ 192691 w 804362"/>
                    <a:gd name="connsiteY12" fmla="*/ 289846 h 1096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04362" h="1096637">
                      <a:moveTo>
                        <a:pt x="192691" y="289846"/>
                      </a:moveTo>
                      <a:cubicBezTo>
                        <a:pt x="192691" y="199573"/>
                        <a:pt x="270819" y="141280"/>
                        <a:pt x="399550" y="141280"/>
                      </a:cubicBezTo>
                      <a:cubicBezTo>
                        <a:pt x="531114" y="141280"/>
                        <a:pt x="616934" y="213336"/>
                        <a:pt x="627864" y="323445"/>
                      </a:cubicBezTo>
                      <a:lnTo>
                        <a:pt x="782503" y="323445"/>
                      </a:lnTo>
                      <a:cubicBezTo>
                        <a:pt x="768739" y="127516"/>
                        <a:pt x="618553" y="0"/>
                        <a:pt x="399550" y="0"/>
                      </a:cubicBezTo>
                      <a:cubicBezTo>
                        <a:pt x="183380" y="0"/>
                        <a:pt x="33195" y="117800"/>
                        <a:pt x="33195" y="289441"/>
                      </a:cubicBezTo>
                      <a:cubicBezTo>
                        <a:pt x="33195" y="684538"/>
                        <a:pt x="641628" y="529900"/>
                        <a:pt x="641628" y="787360"/>
                      </a:cubicBezTo>
                      <a:cubicBezTo>
                        <a:pt x="641628" y="903946"/>
                        <a:pt x="543663" y="955762"/>
                        <a:pt x="408861" y="955762"/>
                      </a:cubicBezTo>
                      <a:cubicBezTo>
                        <a:pt x="257056" y="955762"/>
                        <a:pt x="166783" y="866704"/>
                        <a:pt x="154638" y="729067"/>
                      </a:cubicBezTo>
                      <a:lnTo>
                        <a:pt x="0" y="729067"/>
                      </a:lnTo>
                      <a:cubicBezTo>
                        <a:pt x="12144" y="951309"/>
                        <a:pt x="167188" y="1096637"/>
                        <a:pt x="409265" y="1096637"/>
                      </a:cubicBezTo>
                      <a:cubicBezTo>
                        <a:pt x="639199" y="1096637"/>
                        <a:pt x="804363" y="981670"/>
                        <a:pt x="804363" y="785741"/>
                      </a:cubicBezTo>
                      <a:cubicBezTo>
                        <a:pt x="803958" y="377285"/>
                        <a:pt x="192691" y="550545"/>
                        <a:pt x="192691" y="289846"/>
                      </a:cubicBezTo>
                      <a:close/>
                    </a:path>
                  </a:pathLst>
                </a:custGeom>
                <a:solidFill>
                  <a:schemeClr val="tx1"/>
                </a:solidFill>
                <a:ln w="4048"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F3413892-D7A0-4801-823E-41A1B5218AB0}"/>
                    </a:ext>
                  </a:extLst>
                </p:cNvPr>
                <p:cNvSpPr/>
                <p:nvPr/>
              </p:nvSpPr>
              <p:spPr>
                <a:xfrm>
                  <a:off x="4965025" y="1888045"/>
                  <a:ext cx="741616" cy="796671"/>
                </a:xfrm>
                <a:custGeom>
                  <a:avLst/>
                  <a:gdLst>
                    <a:gd name="connsiteX0" fmla="*/ 386191 w 741616"/>
                    <a:gd name="connsiteY0" fmla="*/ 129945 h 796671"/>
                    <a:gd name="connsiteX1" fmla="*/ 593050 w 741616"/>
                    <a:gd name="connsiteY1" fmla="*/ 281750 h 796671"/>
                    <a:gd name="connsiteX2" fmla="*/ 741616 w 741616"/>
                    <a:gd name="connsiteY2" fmla="*/ 281750 h 796671"/>
                    <a:gd name="connsiteX3" fmla="*/ 382953 w 741616"/>
                    <a:gd name="connsiteY3" fmla="*/ 0 h 796671"/>
                    <a:gd name="connsiteX4" fmla="*/ 0 w 741616"/>
                    <a:gd name="connsiteY4" fmla="*/ 398335 h 796671"/>
                    <a:gd name="connsiteX5" fmla="*/ 382953 w 741616"/>
                    <a:gd name="connsiteY5" fmla="*/ 796671 h 796671"/>
                    <a:gd name="connsiteX6" fmla="*/ 741616 w 741616"/>
                    <a:gd name="connsiteY6" fmla="*/ 523827 h 796671"/>
                    <a:gd name="connsiteX7" fmla="*/ 594670 w 741616"/>
                    <a:gd name="connsiteY7" fmla="*/ 523827 h 796671"/>
                    <a:gd name="connsiteX8" fmla="*/ 386191 w 741616"/>
                    <a:gd name="connsiteY8" fmla="*/ 666321 h 796671"/>
                    <a:gd name="connsiteX9" fmla="*/ 154638 w 741616"/>
                    <a:gd name="connsiteY9" fmla="*/ 398335 h 796671"/>
                    <a:gd name="connsiteX10" fmla="*/ 386191 w 741616"/>
                    <a:gd name="connsiteY10" fmla="*/ 129945 h 796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1616" h="796671">
                      <a:moveTo>
                        <a:pt x="386191" y="129945"/>
                      </a:moveTo>
                      <a:cubicBezTo>
                        <a:pt x="490228" y="129945"/>
                        <a:pt x="579287" y="194310"/>
                        <a:pt x="593050" y="281750"/>
                      </a:cubicBezTo>
                      <a:lnTo>
                        <a:pt x="741616" y="281750"/>
                      </a:lnTo>
                      <a:cubicBezTo>
                        <a:pt x="720162" y="107275"/>
                        <a:pt x="563904" y="0"/>
                        <a:pt x="382953" y="0"/>
                      </a:cubicBezTo>
                      <a:cubicBezTo>
                        <a:pt x="139256" y="0"/>
                        <a:pt x="0" y="185404"/>
                        <a:pt x="0" y="398335"/>
                      </a:cubicBezTo>
                      <a:cubicBezTo>
                        <a:pt x="0" y="611267"/>
                        <a:pt x="139256" y="796671"/>
                        <a:pt x="382953" y="796671"/>
                      </a:cubicBezTo>
                      <a:cubicBezTo>
                        <a:pt x="578882" y="796671"/>
                        <a:pt x="716923" y="686157"/>
                        <a:pt x="741616" y="523827"/>
                      </a:cubicBezTo>
                      <a:lnTo>
                        <a:pt x="594670" y="523827"/>
                      </a:lnTo>
                      <a:cubicBezTo>
                        <a:pt x="569976" y="611267"/>
                        <a:pt x="491847" y="666321"/>
                        <a:pt x="386191" y="666321"/>
                      </a:cubicBezTo>
                      <a:cubicBezTo>
                        <a:pt x="232767" y="666321"/>
                        <a:pt x="154638" y="546902"/>
                        <a:pt x="154638" y="398335"/>
                      </a:cubicBezTo>
                      <a:cubicBezTo>
                        <a:pt x="154638" y="249769"/>
                        <a:pt x="231553" y="129945"/>
                        <a:pt x="386191" y="129945"/>
                      </a:cubicBezTo>
                      <a:close/>
                    </a:path>
                  </a:pathLst>
                </a:custGeom>
                <a:solidFill>
                  <a:schemeClr val="tx1"/>
                </a:solidFill>
                <a:ln w="4048"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610EABBB-F923-21C8-9CAA-7B90A707B124}"/>
                    </a:ext>
                  </a:extLst>
                </p:cNvPr>
                <p:cNvSpPr/>
                <p:nvPr/>
              </p:nvSpPr>
              <p:spPr>
                <a:xfrm>
                  <a:off x="5766958" y="1888045"/>
                  <a:ext cx="795051" cy="796671"/>
                </a:xfrm>
                <a:custGeom>
                  <a:avLst/>
                  <a:gdLst>
                    <a:gd name="connsiteX0" fmla="*/ 398336 w 795051"/>
                    <a:gd name="connsiteY0" fmla="*/ 0 h 796671"/>
                    <a:gd name="connsiteX1" fmla="*/ 0 w 795051"/>
                    <a:gd name="connsiteY1" fmla="*/ 398335 h 796671"/>
                    <a:gd name="connsiteX2" fmla="*/ 398336 w 795051"/>
                    <a:gd name="connsiteY2" fmla="*/ 796671 h 796671"/>
                    <a:gd name="connsiteX3" fmla="*/ 795052 w 795051"/>
                    <a:gd name="connsiteY3" fmla="*/ 398335 h 796671"/>
                    <a:gd name="connsiteX4" fmla="*/ 398336 w 795051"/>
                    <a:gd name="connsiteY4" fmla="*/ 0 h 796671"/>
                    <a:gd name="connsiteX5" fmla="*/ 398336 w 795051"/>
                    <a:gd name="connsiteY5" fmla="*/ 666321 h 796671"/>
                    <a:gd name="connsiteX6" fmla="*/ 151805 w 795051"/>
                    <a:gd name="connsiteY6" fmla="*/ 398335 h 796671"/>
                    <a:gd name="connsiteX7" fmla="*/ 398336 w 795051"/>
                    <a:gd name="connsiteY7" fmla="*/ 130350 h 796671"/>
                    <a:gd name="connsiteX8" fmla="*/ 643652 w 795051"/>
                    <a:gd name="connsiteY8" fmla="*/ 398335 h 796671"/>
                    <a:gd name="connsiteX9" fmla="*/ 398336 w 795051"/>
                    <a:gd name="connsiteY9" fmla="*/ 666321 h 796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051" h="796671">
                      <a:moveTo>
                        <a:pt x="398336" y="0"/>
                      </a:moveTo>
                      <a:cubicBezTo>
                        <a:pt x="167188" y="0"/>
                        <a:pt x="0" y="167188"/>
                        <a:pt x="0" y="398335"/>
                      </a:cubicBezTo>
                      <a:cubicBezTo>
                        <a:pt x="0" y="629888"/>
                        <a:pt x="167188" y="796671"/>
                        <a:pt x="398336" y="796671"/>
                      </a:cubicBezTo>
                      <a:cubicBezTo>
                        <a:pt x="629888" y="796671"/>
                        <a:pt x="795052" y="629484"/>
                        <a:pt x="795052" y="398335"/>
                      </a:cubicBezTo>
                      <a:cubicBezTo>
                        <a:pt x="795052" y="166783"/>
                        <a:pt x="629483" y="0"/>
                        <a:pt x="398336" y="0"/>
                      </a:cubicBezTo>
                      <a:close/>
                      <a:moveTo>
                        <a:pt x="398336" y="666321"/>
                      </a:moveTo>
                      <a:cubicBezTo>
                        <a:pt x="251388" y="666321"/>
                        <a:pt x="151805" y="555808"/>
                        <a:pt x="151805" y="398335"/>
                      </a:cubicBezTo>
                      <a:cubicBezTo>
                        <a:pt x="151805" y="240459"/>
                        <a:pt x="251388" y="130350"/>
                        <a:pt x="398336" y="130350"/>
                      </a:cubicBezTo>
                      <a:cubicBezTo>
                        <a:pt x="544068" y="130350"/>
                        <a:pt x="643652" y="240864"/>
                        <a:pt x="643652" y="398335"/>
                      </a:cubicBezTo>
                      <a:cubicBezTo>
                        <a:pt x="643247" y="556212"/>
                        <a:pt x="543663" y="666321"/>
                        <a:pt x="398336" y="666321"/>
                      </a:cubicBezTo>
                      <a:close/>
                    </a:path>
                  </a:pathLst>
                </a:custGeom>
                <a:solidFill>
                  <a:schemeClr val="tx1"/>
                </a:solidFill>
                <a:ln w="4048" cap="flat">
                  <a:noFill/>
                  <a:prstDash val="solid"/>
                  <a:miter/>
                </a:ln>
              </p:spPr>
              <p:txBody>
                <a:bodyPr rtlCol="0" anchor="ctr"/>
                <a:lstStyle/>
                <a:p>
                  <a:endParaRPr lang="en-US"/>
                </a:p>
              </p:txBody>
            </p:sp>
          </p:grpSp>
        </p:grpSp>
        <p:sp>
          <p:nvSpPr>
            <p:cNvPr id="10" name="Freeform 9">
              <a:extLst>
                <a:ext uri="{FF2B5EF4-FFF2-40B4-BE49-F238E27FC236}">
                  <a16:creationId xmlns:a16="http://schemas.microsoft.com/office/drawing/2014/main" id="{5A5324D2-B15A-B122-E6B4-0B3F34818F69}"/>
                </a:ext>
              </a:extLst>
            </p:cNvPr>
            <p:cNvSpPr>
              <a:spLocks noChangeAspect="1"/>
            </p:cNvSpPr>
            <p:nvPr/>
          </p:nvSpPr>
          <p:spPr>
            <a:xfrm>
              <a:off x="7731125" y="3279033"/>
              <a:ext cx="2699296" cy="277835"/>
            </a:xfrm>
            <a:custGeom>
              <a:avLst/>
              <a:gdLst>
                <a:gd name="connsiteX0" fmla="*/ 963049 w 1341145"/>
                <a:gd name="connsiteY0" fmla="*/ 88250 h 138042"/>
                <a:gd name="connsiteX1" fmla="*/ 943619 w 1341145"/>
                <a:gd name="connsiteY1" fmla="*/ 93512 h 138042"/>
                <a:gd name="connsiteX2" fmla="*/ 936332 w 1341145"/>
                <a:gd name="connsiteY2" fmla="*/ 108086 h 138042"/>
                <a:gd name="connsiteX3" fmla="*/ 942809 w 1341145"/>
                <a:gd name="connsiteY3" fmla="*/ 121444 h 138042"/>
                <a:gd name="connsiteX4" fmla="*/ 959001 w 1341145"/>
                <a:gd name="connsiteY4" fmla="*/ 126302 h 138042"/>
                <a:gd name="connsiteX5" fmla="*/ 983695 w 1341145"/>
                <a:gd name="connsiteY5" fmla="*/ 116991 h 138042"/>
                <a:gd name="connsiteX6" fmla="*/ 992601 w 1341145"/>
                <a:gd name="connsiteY6" fmla="*/ 91083 h 138042"/>
                <a:gd name="connsiteX7" fmla="*/ 992601 w 1341145"/>
                <a:gd name="connsiteY7" fmla="*/ 88250 h 138042"/>
                <a:gd name="connsiteX8" fmla="*/ 185000 w 1341145"/>
                <a:gd name="connsiteY8" fmla="*/ 88250 h 138042"/>
                <a:gd name="connsiteX9" fmla="*/ 165569 w 1341145"/>
                <a:gd name="connsiteY9" fmla="*/ 93512 h 138042"/>
                <a:gd name="connsiteX10" fmla="*/ 158283 w 1341145"/>
                <a:gd name="connsiteY10" fmla="*/ 108086 h 138042"/>
                <a:gd name="connsiteX11" fmla="*/ 164759 w 1341145"/>
                <a:gd name="connsiteY11" fmla="*/ 121444 h 138042"/>
                <a:gd name="connsiteX12" fmla="*/ 180952 w 1341145"/>
                <a:gd name="connsiteY12" fmla="*/ 126302 h 138042"/>
                <a:gd name="connsiteX13" fmla="*/ 205645 w 1341145"/>
                <a:gd name="connsiteY13" fmla="*/ 116991 h 138042"/>
                <a:gd name="connsiteX14" fmla="*/ 214551 w 1341145"/>
                <a:gd name="connsiteY14" fmla="*/ 91083 h 138042"/>
                <a:gd name="connsiteX15" fmla="*/ 214551 w 1341145"/>
                <a:gd name="connsiteY15" fmla="*/ 88250 h 138042"/>
                <a:gd name="connsiteX16" fmla="*/ 603982 w 1341145"/>
                <a:gd name="connsiteY16" fmla="*/ 49388 h 138042"/>
                <a:gd name="connsiteX17" fmla="*/ 585360 w 1341145"/>
                <a:gd name="connsiteY17" fmla="*/ 54245 h 138042"/>
                <a:gd name="connsiteX18" fmla="*/ 572406 w 1341145"/>
                <a:gd name="connsiteY18" fmla="*/ 68009 h 138042"/>
                <a:gd name="connsiteX19" fmla="*/ 567953 w 1341145"/>
                <a:gd name="connsiteY19" fmla="*/ 87845 h 138042"/>
                <a:gd name="connsiteX20" fmla="*/ 572406 w 1341145"/>
                <a:gd name="connsiteY20" fmla="*/ 107681 h 138042"/>
                <a:gd name="connsiteX21" fmla="*/ 585360 w 1341145"/>
                <a:gd name="connsiteY21" fmla="*/ 121444 h 138042"/>
                <a:gd name="connsiteX22" fmla="*/ 603982 w 1341145"/>
                <a:gd name="connsiteY22" fmla="*/ 126302 h 138042"/>
                <a:gd name="connsiteX23" fmla="*/ 622603 w 1341145"/>
                <a:gd name="connsiteY23" fmla="*/ 121444 h 138042"/>
                <a:gd name="connsiteX24" fmla="*/ 635557 w 1341145"/>
                <a:gd name="connsiteY24" fmla="*/ 107681 h 138042"/>
                <a:gd name="connsiteX25" fmla="*/ 640010 w 1341145"/>
                <a:gd name="connsiteY25" fmla="*/ 87845 h 138042"/>
                <a:gd name="connsiteX26" fmla="*/ 635557 w 1341145"/>
                <a:gd name="connsiteY26" fmla="*/ 68009 h 138042"/>
                <a:gd name="connsiteX27" fmla="*/ 622603 w 1341145"/>
                <a:gd name="connsiteY27" fmla="*/ 54245 h 138042"/>
                <a:gd name="connsiteX28" fmla="*/ 603982 w 1341145"/>
                <a:gd name="connsiteY28" fmla="*/ 49388 h 138042"/>
                <a:gd name="connsiteX29" fmla="*/ 1149668 w 1341145"/>
                <a:gd name="connsiteY29" fmla="*/ 48983 h 138042"/>
                <a:gd name="connsiteX30" fmla="*/ 1127808 w 1341145"/>
                <a:gd name="connsiteY30" fmla="*/ 56674 h 138042"/>
                <a:gd name="connsiteX31" fmla="*/ 1116878 w 1341145"/>
                <a:gd name="connsiteY31" fmla="*/ 77725 h 138042"/>
                <a:gd name="connsiteX32" fmla="*/ 1181243 w 1341145"/>
                <a:gd name="connsiteY32" fmla="*/ 77725 h 138042"/>
                <a:gd name="connsiteX33" fmla="*/ 1171933 w 1341145"/>
                <a:gd name="connsiteY33" fmla="*/ 56674 h 138042"/>
                <a:gd name="connsiteX34" fmla="*/ 1149668 w 1341145"/>
                <a:gd name="connsiteY34" fmla="*/ 48983 h 138042"/>
                <a:gd name="connsiteX35" fmla="*/ 396312 w 1341145"/>
                <a:gd name="connsiteY35" fmla="*/ 48983 h 138042"/>
                <a:gd name="connsiteX36" fmla="*/ 374452 w 1341145"/>
                <a:gd name="connsiteY36" fmla="*/ 56674 h 138042"/>
                <a:gd name="connsiteX37" fmla="*/ 363522 w 1341145"/>
                <a:gd name="connsiteY37" fmla="*/ 77725 h 138042"/>
                <a:gd name="connsiteX38" fmla="*/ 427888 w 1341145"/>
                <a:gd name="connsiteY38" fmla="*/ 77725 h 138042"/>
                <a:gd name="connsiteX39" fmla="*/ 418577 w 1341145"/>
                <a:gd name="connsiteY39" fmla="*/ 56674 h 138042"/>
                <a:gd name="connsiteX40" fmla="*/ 396312 w 1341145"/>
                <a:gd name="connsiteY40" fmla="*/ 48983 h 138042"/>
                <a:gd name="connsiteX41" fmla="*/ 289037 w 1341145"/>
                <a:gd name="connsiteY41" fmla="*/ 48578 h 138042"/>
                <a:gd name="connsiteX42" fmla="*/ 263938 w 1341145"/>
                <a:gd name="connsiteY42" fmla="*/ 59103 h 138042"/>
                <a:gd name="connsiteX43" fmla="*/ 254628 w 1341145"/>
                <a:gd name="connsiteY43" fmla="*/ 87440 h 138042"/>
                <a:gd name="connsiteX44" fmla="*/ 263938 w 1341145"/>
                <a:gd name="connsiteY44" fmla="*/ 115777 h 138042"/>
                <a:gd name="connsiteX45" fmla="*/ 289037 w 1341145"/>
                <a:gd name="connsiteY45" fmla="*/ 126302 h 138042"/>
                <a:gd name="connsiteX46" fmla="*/ 314135 w 1341145"/>
                <a:gd name="connsiteY46" fmla="*/ 115777 h 138042"/>
                <a:gd name="connsiteX47" fmla="*/ 323446 w 1341145"/>
                <a:gd name="connsiteY47" fmla="*/ 87440 h 138042"/>
                <a:gd name="connsiteX48" fmla="*/ 314135 w 1341145"/>
                <a:gd name="connsiteY48" fmla="*/ 59103 h 138042"/>
                <a:gd name="connsiteX49" fmla="*/ 289037 w 1341145"/>
                <a:gd name="connsiteY49" fmla="*/ 48578 h 138042"/>
                <a:gd name="connsiteX50" fmla="*/ 1210390 w 1341145"/>
                <a:gd name="connsiteY50" fmla="*/ 38862 h 138042"/>
                <a:gd name="connsiteX51" fmla="*/ 1222534 w 1341145"/>
                <a:gd name="connsiteY51" fmla="*/ 38862 h 138042"/>
                <a:gd name="connsiteX52" fmla="*/ 1222534 w 1341145"/>
                <a:gd name="connsiteY52" fmla="*/ 59507 h 138042"/>
                <a:gd name="connsiteX53" fmla="*/ 1231845 w 1341145"/>
                <a:gd name="connsiteY53" fmla="*/ 44125 h 138042"/>
                <a:gd name="connsiteX54" fmla="*/ 1249252 w 1341145"/>
                <a:gd name="connsiteY54" fmla="*/ 38862 h 138042"/>
                <a:gd name="connsiteX55" fmla="*/ 1261801 w 1341145"/>
                <a:gd name="connsiteY55" fmla="*/ 38862 h 138042"/>
                <a:gd name="connsiteX56" fmla="*/ 1261801 w 1341145"/>
                <a:gd name="connsiteY56" fmla="*/ 49792 h 138042"/>
                <a:gd name="connsiteX57" fmla="*/ 1249252 w 1341145"/>
                <a:gd name="connsiteY57" fmla="*/ 49792 h 138042"/>
                <a:gd name="connsiteX58" fmla="*/ 1228607 w 1341145"/>
                <a:gd name="connsiteY58" fmla="*/ 61936 h 138042"/>
                <a:gd name="connsiteX59" fmla="*/ 1222534 w 1341145"/>
                <a:gd name="connsiteY59" fmla="*/ 94321 h 138042"/>
                <a:gd name="connsiteX60" fmla="*/ 1222534 w 1341145"/>
                <a:gd name="connsiteY60" fmla="*/ 135612 h 138042"/>
                <a:gd name="connsiteX61" fmla="*/ 1210390 w 1341145"/>
                <a:gd name="connsiteY61" fmla="*/ 135612 h 138042"/>
                <a:gd name="connsiteX62" fmla="*/ 668346 w 1341145"/>
                <a:gd name="connsiteY62" fmla="*/ 38862 h 138042"/>
                <a:gd name="connsiteX63" fmla="*/ 680490 w 1341145"/>
                <a:gd name="connsiteY63" fmla="*/ 38862 h 138042"/>
                <a:gd name="connsiteX64" fmla="*/ 680490 w 1341145"/>
                <a:gd name="connsiteY64" fmla="*/ 59507 h 138042"/>
                <a:gd name="connsiteX65" fmla="*/ 689801 w 1341145"/>
                <a:gd name="connsiteY65" fmla="*/ 44125 h 138042"/>
                <a:gd name="connsiteX66" fmla="*/ 707208 w 1341145"/>
                <a:gd name="connsiteY66" fmla="*/ 38862 h 138042"/>
                <a:gd name="connsiteX67" fmla="*/ 719757 w 1341145"/>
                <a:gd name="connsiteY67" fmla="*/ 38862 h 138042"/>
                <a:gd name="connsiteX68" fmla="*/ 719757 w 1341145"/>
                <a:gd name="connsiteY68" fmla="*/ 49792 h 138042"/>
                <a:gd name="connsiteX69" fmla="*/ 707208 w 1341145"/>
                <a:gd name="connsiteY69" fmla="*/ 49792 h 138042"/>
                <a:gd name="connsiteX70" fmla="*/ 686563 w 1341145"/>
                <a:gd name="connsiteY70" fmla="*/ 61936 h 138042"/>
                <a:gd name="connsiteX71" fmla="*/ 680490 w 1341145"/>
                <a:gd name="connsiteY71" fmla="*/ 94321 h 138042"/>
                <a:gd name="connsiteX72" fmla="*/ 680490 w 1341145"/>
                <a:gd name="connsiteY72" fmla="*/ 135612 h 138042"/>
                <a:gd name="connsiteX73" fmla="*/ 668346 w 1341145"/>
                <a:gd name="connsiteY73" fmla="*/ 135612 h 138042"/>
                <a:gd name="connsiteX74" fmla="*/ 963859 w 1341145"/>
                <a:gd name="connsiteY74" fmla="*/ 38053 h 138042"/>
                <a:gd name="connsiteX75" fmla="*/ 993410 w 1341145"/>
                <a:gd name="connsiteY75" fmla="*/ 47768 h 138042"/>
                <a:gd name="connsiteX76" fmla="*/ 1004341 w 1341145"/>
                <a:gd name="connsiteY76" fmla="*/ 73676 h 138042"/>
                <a:gd name="connsiteX77" fmla="*/ 1004341 w 1341145"/>
                <a:gd name="connsiteY77" fmla="*/ 136018 h 138042"/>
                <a:gd name="connsiteX78" fmla="*/ 992196 w 1341145"/>
                <a:gd name="connsiteY78" fmla="*/ 136018 h 138042"/>
                <a:gd name="connsiteX79" fmla="*/ 992196 w 1341145"/>
                <a:gd name="connsiteY79" fmla="*/ 118206 h 138042"/>
                <a:gd name="connsiteX80" fmla="*/ 978432 w 1341145"/>
                <a:gd name="connsiteY80" fmla="*/ 132374 h 138042"/>
                <a:gd name="connsiteX81" fmla="*/ 957382 w 1341145"/>
                <a:gd name="connsiteY81" fmla="*/ 137637 h 138042"/>
                <a:gd name="connsiteX82" fmla="*/ 932688 w 1341145"/>
                <a:gd name="connsiteY82" fmla="*/ 129945 h 138042"/>
                <a:gd name="connsiteX83" fmla="*/ 923378 w 1341145"/>
                <a:gd name="connsiteY83" fmla="*/ 108490 h 138042"/>
                <a:gd name="connsiteX84" fmla="*/ 933903 w 1341145"/>
                <a:gd name="connsiteY84" fmla="*/ 86631 h 138042"/>
                <a:gd name="connsiteX85" fmla="*/ 962645 w 1341145"/>
                <a:gd name="connsiteY85" fmla="*/ 78534 h 138042"/>
                <a:gd name="connsiteX86" fmla="*/ 986124 w 1341145"/>
                <a:gd name="connsiteY86" fmla="*/ 78534 h 138042"/>
                <a:gd name="connsiteX87" fmla="*/ 992196 w 1341145"/>
                <a:gd name="connsiteY87" fmla="*/ 74081 h 138042"/>
                <a:gd name="connsiteX88" fmla="*/ 984909 w 1341145"/>
                <a:gd name="connsiteY88" fmla="*/ 55460 h 138042"/>
                <a:gd name="connsiteX89" fmla="*/ 964264 w 1341145"/>
                <a:gd name="connsiteY89" fmla="*/ 48578 h 138042"/>
                <a:gd name="connsiteX90" fmla="*/ 950500 w 1341145"/>
                <a:gd name="connsiteY90" fmla="*/ 51412 h 138042"/>
                <a:gd name="connsiteX91" fmla="*/ 939975 w 1341145"/>
                <a:gd name="connsiteY91" fmla="*/ 59103 h 138042"/>
                <a:gd name="connsiteX92" fmla="*/ 935522 w 1341145"/>
                <a:gd name="connsiteY92" fmla="*/ 69628 h 138042"/>
                <a:gd name="connsiteX93" fmla="*/ 923378 w 1341145"/>
                <a:gd name="connsiteY93" fmla="*/ 69628 h 138042"/>
                <a:gd name="connsiteX94" fmla="*/ 930260 w 1341145"/>
                <a:gd name="connsiteY94" fmla="*/ 53436 h 138042"/>
                <a:gd name="connsiteX95" fmla="*/ 944833 w 1341145"/>
                <a:gd name="connsiteY95" fmla="*/ 42101 h 138042"/>
                <a:gd name="connsiteX96" fmla="*/ 963859 w 1341145"/>
                <a:gd name="connsiteY96" fmla="*/ 38053 h 138042"/>
                <a:gd name="connsiteX97" fmla="*/ 186619 w 1341145"/>
                <a:gd name="connsiteY97" fmla="*/ 38053 h 138042"/>
                <a:gd name="connsiteX98" fmla="*/ 216170 w 1341145"/>
                <a:gd name="connsiteY98" fmla="*/ 47768 h 138042"/>
                <a:gd name="connsiteX99" fmla="*/ 227101 w 1341145"/>
                <a:gd name="connsiteY99" fmla="*/ 73676 h 138042"/>
                <a:gd name="connsiteX100" fmla="*/ 227101 w 1341145"/>
                <a:gd name="connsiteY100" fmla="*/ 136018 h 138042"/>
                <a:gd name="connsiteX101" fmla="*/ 214956 w 1341145"/>
                <a:gd name="connsiteY101" fmla="*/ 136018 h 138042"/>
                <a:gd name="connsiteX102" fmla="*/ 214956 w 1341145"/>
                <a:gd name="connsiteY102" fmla="*/ 118206 h 138042"/>
                <a:gd name="connsiteX103" fmla="*/ 201193 w 1341145"/>
                <a:gd name="connsiteY103" fmla="*/ 132374 h 138042"/>
                <a:gd name="connsiteX104" fmla="*/ 180142 w 1341145"/>
                <a:gd name="connsiteY104" fmla="*/ 137637 h 138042"/>
                <a:gd name="connsiteX105" fmla="*/ 155449 w 1341145"/>
                <a:gd name="connsiteY105" fmla="*/ 129945 h 138042"/>
                <a:gd name="connsiteX106" fmla="*/ 146138 w 1341145"/>
                <a:gd name="connsiteY106" fmla="*/ 108490 h 138042"/>
                <a:gd name="connsiteX107" fmla="*/ 156663 w 1341145"/>
                <a:gd name="connsiteY107" fmla="*/ 86631 h 138042"/>
                <a:gd name="connsiteX108" fmla="*/ 185405 w 1341145"/>
                <a:gd name="connsiteY108" fmla="*/ 78534 h 138042"/>
                <a:gd name="connsiteX109" fmla="*/ 208884 w 1341145"/>
                <a:gd name="connsiteY109" fmla="*/ 78534 h 138042"/>
                <a:gd name="connsiteX110" fmla="*/ 214956 w 1341145"/>
                <a:gd name="connsiteY110" fmla="*/ 74081 h 138042"/>
                <a:gd name="connsiteX111" fmla="*/ 207265 w 1341145"/>
                <a:gd name="connsiteY111" fmla="*/ 55460 h 138042"/>
                <a:gd name="connsiteX112" fmla="*/ 186619 w 1341145"/>
                <a:gd name="connsiteY112" fmla="*/ 48578 h 138042"/>
                <a:gd name="connsiteX113" fmla="*/ 172856 w 1341145"/>
                <a:gd name="connsiteY113" fmla="*/ 51412 h 138042"/>
                <a:gd name="connsiteX114" fmla="*/ 162331 w 1341145"/>
                <a:gd name="connsiteY114" fmla="*/ 59103 h 138042"/>
                <a:gd name="connsiteX115" fmla="*/ 157877 w 1341145"/>
                <a:gd name="connsiteY115" fmla="*/ 69628 h 138042"/>
                <a:gd name="connsiteX116" fmla="*/ 145733 w 1341145"/>
                <a:gd name="connsiteY116" fmla="*/ 69628 h 138042"/>
                <a:gd name="connsiteX117" fmla="*/ 152615 w 1341145"/>
                <a:gd name="connsiteY117" fmla="*/ 53436 h 138042"/>
                <a:gd name="connsiteX118" fmla="*/ 167593 w 1341145"/>
                <a:gd name="connsiteY118" fmla="*/ 42101 h 138042"/>
                <a:gd name="connsiteX119" fmla="*/ 186619 w 1341145"/>
                <a:gd name="connsiteY119" fmla="*/ 38053 h 138042"/>
                <a:gd name="connsiteX120" fmla="*/ 1149668 w 1341145"/>
                <a:gd name="connsiteY120" fmla="*/ 37648 h 138042"/>
                <a:gd name="connsiteX121" fmla="*/ 1172742 w 1341145"/>
                <a:gd name="connsiteY121" fmla="*/ 43315 h 138042"/>
                <a:gd name="connsiteX122" fmla="*/ 1188530 w 1341145"/>
                <a:gd name="connsiteY122" fmla="*/ 59103 h 138042"/>
                <a:gd name="connsiteX123" fmla="*/ 1194197 w 1341145"/>
                <a:gd name="connsiteY123" fmla="*/ 82582 h 138042"/>
                <a:gd name="connsiteX124" fmla="*/ 1193793 w 1341145"/>
                <a:gd name="connsiteY124" fmla="*/ 89059 h 138042"/>
                <a:gd name="connsiteX125" fmla="*/ 1116473 w 1341145"/>
                <a:gd name="connsiteY125" fmla="*/ 89059 h 138042"/>
                <a:gd name="connsiteX126" fmla="*/ 1121736 w 1341145"/>
                <a:gd name="connsiteY126" fmla="*/ 108490 h 138042"/>
                <a:gd name="connsiteX127" fmla="*/ 1134285 w 1341145"/>
                <a:gd name="connsiteY127" fmla="*/ 121849 h 138042"/>
                <a:gd name="connsiteX128" fmla="*/ 1151692 w 1341145"/>
                <a:gd name="connsiteY128" fmla="*/ 126707 h 138042"/>
                <a:gd name="connsiteX129" fmla="*/ 1172338 w 1341145"/>
                <a:gd name="connsiteY129" fmla="*/ 121040 h 138042"/>
                <a:gd name="connsiteX130" fmla="*/ 1182863 w 1341145"/>
                <a:gd name="connsiteY130" fmla="*/ 105657 h 138042"/>
                <a:gd name="connsiteX131" fmla="*/ 1195412 w 1341145"/>
                <a:gd name="connsiteY131" fmla="*/ 105657 h 138042"/>
                <a:gd name="connsiteX132" fmla="*/ 1181243 w 1341145"/>
                <a:gd name="connsiteY132" fmla="*/ 129136 h 138042"/>
                <a:gd name="connsiteX133" fmla="*/ 1151692 w 1341145"/>
                <a:gd name="connsiteY133" fmla="*/ 138042 h 138042"/>
                <a:gd name="connsiteX134" fmla="*/ 1127403 w 1341145"/>
                <a:gd name="connsiteY134" fmla="*/ 131565 h 138042"/>
                <a:gd name="connsiteX135" fmla="*/ 1110401 w 1341145"/>
                <a:gd name="connsiteY135" fmla="*/ 113348 h 138042"/>
                <a:gd name="connsiteX136" fmla="*/ 1104329 w 1341145"/>
                <a:gd name="connsiteY136" fmla="*/ 87440 h 138042"/>
                <a:gd name="connsiteX137" fmla="*/ 1109592 w 1341145"/>
                <a:gd name="connsiteY137" fmla="*/ 61127 h 138042"/>
                <a:gd name="connsiteX138" fmla="*/ 1125784 w 1341145"/>
                <a:gd name="connsiteY138" fmla="*/ 43720 h 138042"/>
                <a:gd name="connsiteX139" fmla="*/ 1149668 w 1341145"/>
                <a:gd name="connsiteY139" fmla="*/ 37648 h 138042"/>
                <a:gd name="connsiteX140" fmla="*/ 603982 w 1341145"/>
                <a:gd name="connsiteY140" fmla="*/ 37648 h 138042"/>
                <a:gd name="connsiteX141" fmla="*/ 629080 w 1341145"/>
                <a:gd name="connsiteY141" fmla="*/ 44125 h 138042"/>
                <a:gd name="connsiteX142" fmla="*/ 646487 w 1341145"/>
                <a:gd name="connsiteY142" fmla="*/ 61937 h 138042"/>
                <a:gd name="connsiteX143" fmla="*/ 652559 w 1341145"/>
                <a:gd name="connsiteY143" fmla="*/ 87845 h 138042"/>
                <a:gd name="connsiteX144" fmla="*/ 646487 w 1341145"/>
                <a:gd name="connsiteY144" fmla="*/ 113348 h 138042"/>
                <a:gd name="connsiteX145" fmla="*/ 629080 w 1341145"/>
                <a:gd name="connsiteY145" fmla="*/ 131160 h 138042"/>
                <a:gd name="connsiteX146" fmla="*/ 603982 w 1341145"/>
                <a:gd name="connsiteY146" fmla="*/ 137637 h 138042"/>
                <a:gd name="connsiteX147" fmla="*/ 578883 w 1341145"/>
                <a:gd name="connsiteY147" fmla="*/ 131160 h 138042"/>
                <a:gd name="connsiteX148" fmla="*/ 561476 w 1341145"/>
                <a:gd name="connsiteY148" fmla="*/ 113348 h 138042"/>
                <a:gd name="connsiteX149" fmla="*/ 555404 w 1341145"/>
                <a:gd name="connsiteY149" fmla="*/ 87845 h 138042"/>
                <a:gd name="connsiteX150" fmla="*/ 561476 w 1341145"/>
                <a:gd name="connsiteY150" fmla="*/ 61937 h 138042"/>
                <a:gd name="connsiteX151" fmla="*/ 578883 w 1341145"/>
                <a:gd name="connsiteY151" fmla="*/ 44125 h 138042"/>
                <a:gd name="connsiteX152" fmla="*/ 603982 w 1341145"/>
                <a:gd name="connsiteY152" fmla="*/ 37648 h 138042"/>
                <a:gd name="connsiteX153" fmla="*/ 396312 w 1341145"/>
                <a:gd name="connsiteY153" fmla="*/ 37648 h 138042"/>
                <a:gd name="connsiteX154" fmla="*/ 419387 w 1341145"/>
                <a:gd name="connsiteY154" fmla="*/ 43315 h 138042"/>
                <a:gd name="connsiteX155" fmla="*/ 435174 w 1341145"/>
                <a:gd name="connsiteY155" fmla="*/ 59103 h 138042"/>
                <a:gd name="connsiteX156" fmla="*/ 440841 w 1341145"/>
                <a:gd name="connsiteY156" fmla="*/ 82582 h 138042"/>
                <a:gd name="connsiteX157" fmla="*/ 440437 w 1341145"/>
                <a:gd name="connsiteY157" fmla="*/ 89059 h 138042"/>
                <a:gd name="connsiteX158" fmla="*/ 363118 w 1341145"/>
                <a:gd name="connsiteY158" fmla="*/ 89059 h 138042"/>
                <a:gd name="connsiteX159" fmla="*/ 368380 w 1341145"/>
                <a:gd name="connsiteY159" fmla="*/ 108490 h 138042"/>
                <a:gd name="connsiteX160" fmla="*/ 380930 w 1341145"/>
                <a:gd name="connsiteY160" fmla="*/ 121849 h 138042"/>
                <a:gd name="connsiteX161" fmla="*/ 398336 w 1341145"/>
                <a:gd name="connsiteY161" fmla="*/ 126707 h 138042"/>
                <a:gd name="connsiteX162" fmla="*/ 418982 w 1341145"/>
                <a:gd name="connsiteY162" fmla="*/ 121040 h 138042"/>
                <a:gd name="connsiteX163" fmla="*/ 429507 w 1341145"/>
                <a:gd name="connsiteY163" fmla="*/ 105657 h 138042"/>
                <a:gd name="connsiteX164" fmla="*/ 442056 w 1341145"/>
                <a:gd name="connsiteY164" fmla="*/ 105657 h 138042"/>
                <a:gd name="connsiteX165" fmla="*/ 427888 w 1341145"/>
                <a:gd name="connsiteY165" fmla="*/ 129136 h 138042"/>
                <a:gd name="connsiteX166" fmla="*/ 398336 w 1341145"/>
                <a:gd name="connsiteY166" fmla="*/ 138042 h 138042"/>
                <a:gd name="connsiteX167" fmla="*/ 374047 w 1341145"/>
                <a:gd name="connsiteY167" fmla="*/ 131565 h 138042"/>
                <a:gd name="connsiteX168" fmla="*/ 357045 w 1341145"/>
                <a:gd name="connsiteY168" fmla="*/ 113348 h 138042"/>
                <a:gd name="connsiteX169" fmla="*/ 350973 w 1341145"/>
                <a:gd name="connsiteY169" fmla="*/ 87440 h 138042"/>
                <a:gd name="connsiteX170" fmla="*/ 356236 w 1341145"/>
                <a:gd name="connsiteY170" fmla="*/ 61127 h 138042"/>
                <a:gd name="connsiteX171" fmla="*/ 372428 w 1341145"/>
                <a:gd name="connsiteY171" fmla="*/ 43720 h 138042"/>
                <a:gd name="connsiteX172" fmla="*/ 396312 w 1341145"/>
                <a:gd name="connsiteY172" fmla="*/ 37648 h 138042"/>
                <a:gd name="connsiteX173" fmla="*/ 1305116 w 1341145"/>
                <a:gd name="connsiteY173" fmla="*/ 36838 h 138042"/>
                <a:gd name="connsiteX174" fmla="*/ 1330215 w 1341145"/>
                <a:gd name="connsiteY174" fmla="*/ 44934 h 138042"/>
                <a:gd name="connsiteX175" fmla="*/ 1340740 w 1341145"/>
                <a:gd name="connsiteY175" fmla="*/ 65984 h 138042"/>
                <a:gd name="connsiteX176" fmla="*/ 1328595 w 1341145"/>
                <a:gd name="connsiteY176" fmla="*/ 65984 h 138042"/>
                <a:gd name="connsiteX177" fmla="*/ 1320094 w 1341145"/>
                <a:gd name="connsiteY177" fmla="*/ 52626 h 138042"/>
                <a:gd name="connsiteX178" fmla="*/ 1304307 w 1341145"/>
                <a:gd name="connsiteY178" fmla="*/ 48173 h 138042"/>
                <a:gd name="connsiteX179" fmla="*/ 1289328 w 1341145"/>
                <a:gd name="connsiteY179" fmla="*/ 52221 h 138042"/>
                <a:gd name="connsiteX180" fmla="*/ 1283661 w 1341145"/>
                <a:gd name="connsiteY180" fmla="*/ 63151 h 138042"/>
                <a:gd name="connsiteX181" fmla="*/ 1286900 w 1341145"/>
                <a:gd name="connsiteY181" fmla="*/ 72056 h 138042"/>
                <a:gd name="connsiteX182" fmla="*/ 1294591 w 1341145"/>
                <a:gd name="connsiteY182" fmla="*/ 76510 h 138042"/>
                <a:gd name="connsiteX183" fmla="*/ 1307545 w 1341145"/>
                <a:gd name="connsiteY183" fmla="*/ 78938 h 138042"/>
                <a:gd name="connsiteX184" fmla="*/ 1324952 w 1341145"/>
                <a:gd name="connsiteY184" fmla="*/ 82582 h 138042"/>
                <a:gd name="connsiteX185" fmla="*/ 1336287 w 1341145"/>
                <a:gd name="connsiteY185" fmla="*/ 91083 h 138042"/>
                <a:gd name="connsiteX186" fmla="*/ 1341145 w 1341145"/>
                <a:gd name="connsiteY186" fmla="*/ 108895 h 138042"/>
                <a:gd name="connsiteX187" fmla="*/ 1331429 w 1341145"/>
                <a:gd name="connsiteY187" fmla="*/ 129135 h 138042"/>
                <a:gd name="connsiteX188" fmla="*/ 1305926 w 1341145"/>
                <a:gd name="connsiteY188" fmla="*/ 136422 h 138042"/>
                <a:gd name="connsiteX189" fmla="*/ 1280018 w 1341145"/>
                <a:gd name="connsiteY189" fmla="*/ 128730 h 138042"/>
                <a:gd name="connsiteX190" fmla="*/ 1268683 w 1341145"/>
                <a:gd name="connsiteY190" fmla="*/ 105251 h 138042"/>
                <a:gd name="connsiteX191" fmla="*/ 1280827 w 1341145"/>
                <a:gd name="connsiteY191" fmla="*/ 105251 h 138042"/>
                <a:gd name="connsiteX192" fmla="*/ 1288519 w 1341145"/>
                <a:gd name="connsiteY192" fmla="*/ 120634 h 138042"/>
                <a:gd name="connsiteX193" fmla="*/ 1306735 w 1341145"/>
                <a:gd name="connsiteY193" fmla="*/ 125897 h 138042"/>
                <a:gd name="connsiteX194" fmla="*/ 1322928 w 1341145"/>
                <a:gd name="connsiteY194" fmla="*/ 121039 h 138042"/>
                <a:gd name="connsiteX195" fmla="*/ 1329000 w 1341145"/>
                <a:gd name="connsiteY195" fmla="*/ 109299 h 138042"/>
                <a:gd name="connsiteX196" fmla="*/ 1325357 w 1341145"/>
                <a:gd name="connsiteY196" fmla="*/ 98774 h 138042"/>
                <a:gd name="connsiteX197" fmla="*/ 1316856 w 1341145"/>
                <a:gd name="connsiteY197" fmla="*/ 93512 h 138042"/>
                <a:gd name="connsiteX198" fmla="*/ 1303092 w 1341145"/>
                <a:gd name="connsiteY198" fmla="*/ 90678 h 138042"/>
                <a:gd name="connsiteX199" fmla="*/ 1286495 w 1341145"/>
                <a:gd name="connsiteY199" fmla="*/ 87035 h 138042"/>
                <a:gd name="connsiteX200" fmla="*/ 1275565 w 1341145"/>
                <a:gd name="connsiteY200" fmla="*/ 79343 h 138042"/>
                <a:gd name="connsiteX201" fmla="*/ 1271112 w 1341145"/>
                <a:gd name="connsiteY201" fmla="*/ 63556 h 138042"/>
                <a:gd name="connsiteX202" fmla="*/ 1280423 w 1341145"/>
                <a:gd name="connsiteY202" fmla="*/ 44125 h 138042"/>
                <a:gd name="connsiteX203" fmla="*/ 1305116 w 1341145"/>
                <a:gd name="connsiteY203" fmla="*/ 36838 h 138042"/>
                <a:gd name="connsiteX204" fmla="*/ 778050 w 1341145"/>
                <a:gd name="connsiteY204" fmla="*/ 1620 h 138042"/>
                <a:gd name="connsiteX205" fmla="*/ 796267 w 1341145"/>
                <a:gd name="connsiteY205" fmla="*/ 1620 h 138042"/>
                <a:gd name="connsiteX206" fmla="*/ 841605 w 1341145"/>
                <a:gd name="connsiteY206" fmla="*/ 119016 h 138042"/>
                <a:gd name="connsiteX207" fmla="*/ 887349 w 1341145"/>
                <a:gd name="connsiteY207" fmla="*/ 1620 h 138042"/>
                <a:gd name="connsiteX208" fmla="*/ 905566 w 1341145"/>
                <a:gd name="connsiteY208" fmla="*/ 1620 h 138042"/>
                <a:gd name="connsiteX209" fmla="*/ 905566 w 1341145"/>
                <a:gd name="connsiteY209" fmla="*/ 136018 h 138042"/>
                <a:gd name="connsiteX210" fmla="*/ 892612 w 1341145"/>
                <a:gd name="connsiteY210" fmla="*/ 136018 h 138042"/>
                <a:gd name="connsiteX211" fmla="*/ 892612 w 1341145"/>
                <a:gd name="connsiteY211" fmla="*/ 21456 h 138042"/>
                <a:gd name="connsiteX212" fmla="*/ 847678 w 1341145"/>
                <a:gd name="connsiteY212" fmla="*/ 136018 h 138042"/>
                <a:gd name="connsiteX213" fmla="*/ 835533 w 1341145"/>
                <a:gd name="connsiteY213" fmla="*/ 136018 h 138042"/>
                <a:gd name="connsiteX214" fmla="*/ 790599 w 1341145"/>
                <a:gd name="connsiteY214" fmla="*/ 21456 h 138042"/>
                <a:gd name="connsiteX215" fmla="*/ 790599 w 1341145"/>
                <a:gd name="connsiteY215" fmla="*/ 136018 h 138042"/>
                <a:gd name="connsiteX216" fmla="*/ 778050 w 1341145"/>
                <a:gd name="connsiteY216" fmla="*/ 136018 h 138042"/>
                <a:gd name="connsiteX217" fmla="*/ 0 w 1341145"/>
                <a:gd name="connsiteY217" fmla="*/ 1620 h 138042"/>
                <a:gd name="connsiteX218" fmla="*/ 18217 w 1341145"/>
                <a:gd name="connsiteY218" fmla="*/ 1620 h 138042"/>
                <a:gd name="connsiteX219" fmla="*/ 63961 w 1341145"/>
                <a:gd name="connsiteY219" fmla="*/ 119016 h 138042"/>
                <a:gd name="connsiteX220" fmla="*/ 109705 w 1341145"/>
                <a:gd name="connsiteY220" fmla="*/ 1620 h 138042"/>
                <a:gd name="connsiteX221" fmla="*/ 127921 w 1341145"/>
                <a:gd name="connsiteY221" fmla="*/ 1620 h 138042"/>
                <a:gd name="connsiteX222" fmla="*/ 127921 w 1341145"/>
                <a:gd name="connsiteY222" fmla="*/ 136018 h 138042"/>
                <a:gd name="connsiteX223" fmla="*/ 114967 w 1341145"/>
                <a:gd name="connsiteY223" fmla="*/ 136018 h 138042"/>
                <a:gd name="connsiteX224" fmla="*/ 114967 w 1341145"/>
                <a:gd name="connsiteY224" fmla="*/ 21456 h 138042"/>
                <a:gd name="connsiteX225" fmla="*/ 70033 w 1341145"/>
                <a:gd name="connsiteY225" fmla="*/ 136018 h 138042"/>
                <a:gd name="connsiteX226" fmla="*/ 57888 w 1341145"/>
                <a:gd name="connsiteY226" fmla="*/ 136018 h 138042"/>
                <a:gd name="connsiteX227" fmla="*/ 12954 w 1341145"/>
                <a:gd name="connsiteY227" fmla="*/ 21456 h 138042"/>
                <a:gd name="connsiteX228" fmla="*/ 12954 w 1341145"/>
                <a:gd name="connsiteY228" fmla="*/ 136018 h 138042"/>
                <a:gd name="connsiteX229" fmla="*/ 0 w 1341145"/>
                <a:gd name="connsiteY229" fmla="*/ 136018 h 138042"/>
                <a:gd name="connsiteX230" fmla="*/ 540425 w 1341145"/>
                <a:gd name="connsiteY230" fmla="*/ 405 h 138042"/>
                <a:gd name="connsiteX231" fmla="*/ 554999 w 1341145"/>
                <a:gd name="connsiteY231" fmla="*/ 405 h 138042"/>
                <a:gd name="connsiteX232" fmla="*/ 554999 w 1341145"/>
                <a:gd name="connsiteY232" fmla="*/ 11335 h 138042"/>
                <a:gd name="connsiteX233" fmla="*/ 540425 w 1341145"/>
                <a:gd name="connsiteY233" fmla="*/ 11335 h 138042"/>
                <a:gd name="connsiteX234" fmla="*/ 528686 w 1341145"/>
                <a:gd name="connsiteY234" fmla="*/ 16193 h 138042"/>
                <a:gd name="connsiteX235" fmla="*/ 524233 w 1341145"/>
                <a:gd name="connsiteY235" fmla="*/ 29147 h 138042"/>
                <a:gd name="connsiteX236" fmla="*/ 524233 w 1341145"/>
                <a:gd name="connsiteY236" fmla="*/ 39267 h 138042"/>
                <a:gd name="connsiteX237" fmla="*/ 554999 w 1341145"/>
                <a:gd name="connsiteY237" fmla="*/ 39267 h 138042"/>
                <a:gd name="connsiteX238" fmla="*/ 554999 w 1341145"/>
                <a:gd name="connsiteY238" fmla="*/ 50197 h 138042"/>
                <a:gd name="connsiteX239" fmla="*/ 524233 w 1341145"/>
                <a:gd name="connsiteY239" fmla="*/ 50197 h 138042"/>
                <a:gd name="connsiteX240" fmla="*/ 524233 w 1341145"/>
                <a:gd name="connsiteY240" fmla="*/ 135612 h 138042"/>
                <a:gd name="connsiteX241" fmla="*/ 512088 w 1341145"/>
                <a:gd name="connsiteY241" fmla="*/ 135612 h 138042"/>
                <a:gd name="connsiteX242" fmla="*/ 512088 w 1341145"/>
                <a:gd name="connsiteY242" fmla="*/ 50197 h 138042"/>
                <a:gd name="connsiteX243" fmla="*/ 491443 w 1341145"/>
                <a:gd name="connsiteY243" fmla="*/ 50197 h 138042"/>
                <a:gd name="connsiteX244" fmla="*/ 491443 w 1341145"/>
                <a:gd name="connsiteY244" fmla="*/ 39267 h 138042"/>
                <a:gd name="connsiteX245" fmla="*/ 512088 w 1341145"/>
                <a:gd name="connsiteY245" fmla="*/ 39267 h 138042"/>
                <a:gd name="connsiteX246" fmla="*/ 512088 w 1341145"/>
                <a:gd name="connsiteY246" fmla="*/ 29147 h 138042"/>
                <a:gd name="connsiteX247" fmla="*/ 519780 w 1341145"/>
                <a:gd name="connsiteY247" fmla="*/ 8096 h 138042"/>
                <a:gd name="connsiteX248" fmla="*/ 540425 w 1341145"/>
                <a:gd name="connsiteY248" fmla="*/ 405 h 138042"/>
                <a:gd name="connsiteX249" fmla="*/ 1022557 w 1341145"/>
                <a:gd name="connsiteY249" fmla="*/ 0 h 138042"/>
                <a:gd name="connsiteX250" fmla="*/ 1035106 w 1341145"/>
                <a:gd name="connsiteY250" fmla="*/ 0 h 138042"/>
                <a:gd name="connsiteX251" fmla="*/ 1035106 w 1341145"/>
                <a:gd name="connsiteY251" fmla="*/ 82177 h 138042"/>
                <a:gd name="connsiteX252" fmla="*/ 1083684 w 1341145"/>
                <a:gd name="connsiteY252" fmla="*/ 39267 h 138042"/>
                <a:gd name="connsiteX253" fmla="*/ 1100281 w 1341145"/>
                <a:gd name="connsiteY253" fmla="*/ 39267 h 138042"/>
                <a:gd name="connsiteX254" fmla="*/ 1057775 w 1341145"/>
                <a:gd name="connsiteY254" fmla="*/ 76914 h 138042"/>
                <a:gd name="connsiteX255" fmla="*/ 1104329 w 1341145"/>
                <a:gd name="connsiteY255" fmla="*/ 136017 h 138042"/>
                <a:gd name="connsiteX256" fmla="*/ 1088541 w 1341145"/>
                <a:gd name="connsiteY256" fmla="*/ 136017 h 138042"/>
                <a:gd name="connsiteX257" fmla="*/ 1048465 w 1341145"/>
                <a:gd name="connsiteY257" fmla="*/ 85416 h 138042"/>
                <a:gd name="connsiteX258" fmla="*/ 1035106 w 1341145"/>
                <a:gd name="connsiteY258" fmla="*/ 97155 h 138042"/>
                <a:gd name="connsiteX259" fmla="*/ 1035106 w 1341145"/>
                <a:gd name="connsiteY259" fmla="*/ 136017 h 138042"/>
                <a:gd name="connsiteX260" fmla="*/ 1022557 w 1341145"/>
                <a:gd name="connsiteY260" fmla="*/ 136017 h 138042"/>
                <a:gd name="connsiteX261" fmla="*/ 322232 w 1341145"/>
                <a:gd name="connsiteY261" fmla="*/ 0 h 138042"/>
                <a:gd name="connsiteX262" fmla="*/ 334376 w 1341145"/>
                <a:gd name="connsiteY262" fmla="*/ 0 h 138042"/>
                <a:gd name="connsiteX263" fmla="*/ 334376 w 1341145"/>
                <a:gd name="connsiteY263" fmla="*/ 136017 h 138042"/>
                <a:gd name="connsiteX264" fmla="*/ 322232 w 1341145"/>
                <a:gd name="connsiteY264" fmla="*/ 136017 h 138042"/>
                <a:gd name="connsiteX265" fmla="*/ 322232 w 1341145"/>
                <a:gd name="connsiteY265" fmla="*/ 118610 h 138042"/>
                <a:gd name="connsiteX266" fmla="*/ 308468 w 1341145"/>
                <a:gd name="connsiteY266" fmla="*/ 132374 h 138042"/>
                <a:gd name="connsiteX267" fmla="*/ 288632 w 1341145"/>
                <a:gd name="connsiteY267" fmla="*/ 137636 h 138042"/>
                <a:gd name="connsiteX268" fmla="*/ 263128 w 1341145"/>
                <a:gd name="connsiteY268" fmla="*/ 130754 h 138042"/>
                <a:gd name="connsiteX269" fmla="*/ 246936 w 1341145"/>
                <a:gd name="connsiteY269" fmla="*/ 112943 h 138042"/>
                <a:gd name="connsiteX270" fmla="*/ 241269 w 1341145"/>
                <a:gd name="connsiteY270" fmla="*/ 87440 h 138042"/>
                <a:gd name="connsiteX271" fmla="*/ 246936 w 1341145"/>
                <a:gd name="connsiteY271" fmla="*/ 61936 h 138042"/>
                <a:gd name="connsiteX272" fmla="*/ 263128 w 1341145"/>
                <a:gd name="connsiteY272" fmla="*/ 44125 h 138042"/>
                <a:gd name="connsiteX273" fmla="*/ 288632 w 1341145"/>
                <a:gd name="connsiteY273" fmla="*/ 37648 h 138042"/>
                <a:gd name="connsiteX274" fmla="*/ 308468 w 1341145"/>
                <a:gd name="connsiteY274" fmla="*/ 42910 h 138042"/>
                <a:gd name="connsiteX275" fmla="*/ 322232 w 1341145"/>
                <a:gd name="connsiteY275" fmla="*/ 56674 h 13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Lst>
              <a:rect l="l" t="t" r="r" b="b"/>
              <a:pathLst>
                <a:path w="1341145" h="138042">
                  <a:moveTo>
                    <a:pt x="963049" y="88250"/>
                  </a:moveTo>
                  <a:cubicBezTo>
                    <a:pt x="954953" y="88250"/>
                    <a:pt x="948476" y="89869"/>
                    <a:pt x="943619" y="93512"/>
                  </a:cubicBezTo>
                  <a:cubicBezTo>
                    <a:pt x="938761" y="97156"/>
                    <a:pt x="936332" y="102013"/>
                    <a:pt x="936332" y="108086"/>
                  </a:cubicBezTo>
                  <a:cubicBezTo>
                    <a:pt x="936737" y="113753"/>
                    <a:pt x="938761" y="118206"/>
                    <a:pt x="942809" y="121444"/>
                  </a:cubicBezTo>
                  <a:cubicBezTo>
                    <a:pt x="946857" y="124683"/>
                    <a:pt x="952120" y="126302"/>
                    <a:pt x="959001" y="126302"/>
                  </a:cubicBezTo>
                  <a:cubicBezTo>
                    <a:pt x="969526" y="126302"/>
                    <a:pt x="978028" y="123064"/>
                    <a:pt x="983695" y="116991"/>
                  </a:cubicBezTo>
                  <a:cubicBezTo>
                    <a:pt x="989767" y="110919"/>
                    <a:pt x="992601" y="102418"/>
                    <a:pt x="992601" y="91083"/>
                  </a:cubicBezTo>
                  <a:lnTo>
                    <a:pt x="992601" y="88250"/>
                  </a:lnTo>
                  <a:close/>
                  <a:moveTo>
                    <a:pt x="185000" y="88250"/>
                  </a:moveTo>
                  <a:cubicBezTo>
                    <a:pt x="176904" y="88250"/>
                    <a:pt x="170427" y="89869"/>
                    <a:pt x="165569" y="93512"/>
                  </a:cubicBezTo>
                  <a:cubicBezTo>
                    <a:pt x="160711" y="97156"/>
                    <a:pt x="158283" y="102013"/>
                    <a:pt x="158283" y="108086"/>
                  </a:cubicBezTo>
                  <a:cubicBezTo>
                    <a:pt x="159092" y="113753"/>
                    <a:pt x="161116" y="118206"/>
                    <a:pt x="164759" y="121444"/>
                  </a:cubicBezTo>
                  <a:cubicBezTo>
                    <a:pt x="168808" y="124683"/>
                    <a:pt x="174070" y="126302"/>
                    <a:pt x="180952" y="126302"/>
                  </a:cubicBezTo>
                  <a:cubicBezTo>
                    <a:pt x="191477" y="126302"/>
                    <a:pt x="199978" y="123064"/>
                    <a:pt x="205645" y="116991"/>
                  </a:cubicBezTo>
                  <a:cubicBezTo>
                    <a:pt x="211718" y="110919"/>
                    <a:pt x="214551" y="102418"/>
                    <a:pt x="214551" y="91083"/>
                  </a:cubicBezTo>
                  <a:lnTo>
                    <a:pt x="214551" y="88250"/>
                  </a:lnTo>
                  <a:close/>
                  <a:moveTo>
                    <a:pt x="603982" y="49388"/>
                  </a:moveTo>
                  <a:cubicBezTo>
                    <a:pt x="597099" y="49388"/>
                    <a:pt x="590622" y="51007"/>
                    <a:pt x="585360" y="54245"/>
                  </a:cubicBezTo>
                  <a:cubicBezTo>
                    <a:pt x="579693" y="57484"/>
                    <a:pt x="575645" y="62342"/>
                    <a:pt x="572406" y="68009"/>
                  </a:cubicBezTo>
                  <a:cubicBezTo>
                    <a:pt x="569572" y="74081"/>
                    <a:pt x="567953" y="80558"/>
                    <a:pt x="567953" y="87845"/>
                  </a:cubicBezTo>
                  <a:cubicBezTo>
                    <a:pt x="567953" y="95131"/>
                    <a:pt x="569572" y="101609"/>
                    <a:pt x="572406" y="107681"/>
                  </a:cubicBezTo>
                  <a:cubicBezTo>
                    <a:pt x="575240" y="113753"/>
                    <a:pt x="579693" y="118206"/>
                    <a:pt x="585360" y="121444"/>
                  </a:cubicBezTo>
                  <a:cubicBezTo>
                    <a:pt x="591027" y="124683"/>
                    <a:pt x="597099" y="126302"/>
                    <a:pt x="603982" y="126302"/>
                  </a:cubicBezTo>
                  <a:cubicBezTo>
                    <a:pt x="610863" y="126302"/>
                    <a:pt x="617340" y="124683"/>
                    <a:pt x="622603" y="121444"/>
                  </a:cubicBezTo>
                  <a:cubicBezTo>
                    <a:pt x="628270" y="118206"/>
                    <a:pt x="632318" y="113348"/>
                    <a:pt x="635557" y="107681"/>
                  </a:cubicBezTo>
                  <a:cubicBezTo>
                    <a:pt x="638391" y="101609"/>
                    <a:pt x="640010" y="95131"/>
                    <a:pt x="640010" y="87845"/>
                  </a:cubicBezTo>
                  <a:cubicBezTo>
                    <a:pt x="640010" y="80558"/>
                    <a:pt x="638391" y="73676"/>
                    <a:pt x="635557" y="68009"/>
                  </a:cubicBezTo>
                  <a:cubicBezTo>
                    <a:pt x="632723" y="61937"/>
                    <a:pt x="628270" y="57484"/>
                    <a:pt x="622603" y="54245"/>
                  </a:cubicBezTo>
                  <a:cubicBezTo>
                    <a:pt x="616935" y="51007"/>
                    <a:pt x="610863" y="49388"/>
                    <a:pt x="603982" y="49388"/>
                  </a:cubicBezTo>
                  <a:close/>
                  <a:moveTo>
                    <a:pt x="1149668" y="48983"/>
                  </a:moveTo>
                  <a:cubicBezTo>
                    <a:pt x="1140762" y="48983"/>
                    <a:pt x="1133475" y="51412"/>
                    <a:pt x="1127808" y="56674"/>
                  </a:cubicBezTo>
                  <a:cubicBezTo>
                    <a:pt x="1122141" y="61532"/>
                    <a:pt x="1118497" y="68819"/>
                    <a:pt x="1116878" y="77725"/>
                  </a:cubicBezTo>
                  <a:lnTo>
                    <a:pt x="1181243" y="77725"/>
                  </a:lnTo>
                  <a:cubicBezTo>
                    <a:pt x="1180434" y="68819"/>
                    <a:pt x="1177600" y="61937"/>
                    <a:pt x="1171933" y="56674"/>
                  </a:cubicBezTo>
                  <a:cubicBezTo>
                    <a:pt x="1166266" y="51412"/>
                    <a:pt x="1158979" y="48983"/>
                    <a:pt x="1149668" y="48983"/>
                  </a:cubicBezTo>
                  <a:close/>
                  <a:moveTo>
                    <a:pt x="396312" y="48983"/>
                  </a:moveTo>
                  <a:cubicBezTo>
                    <a:pt x="387406" y="48983"/>
                    <a:pt x="380120" y="51412"/>
                    <a:pt x="374452" y="56674"/>
                  </a:cubicBezTo>
                  <a:cubicBezTo>
                    <a:pt x="368785" y="61532"/>
                    <a:pt x="365142" y="68819"/>
                    <a:pt x="363522" y="77725"/>
                  </a:cubicBezTo>
                  <a:lnTo>
                    <a:pt x="427888" y="77725"/>
                  </a:lnTo>
                  <a:cubicBezTo>
                    <a:pt x="427078" y="68819"/>
                    <a:pt x="424244" y="61937"/>
                    <a:pt x="418577" y="56674"/>
                  </a:cubicBezTo>
                  <a:cubicBezTo>
                    <a:pt x="412909" y="51412"/>
                    <a:pt x="405623" y="48983"/>
                    <a:pt x="396312" y="48983"/>
                  </a:cubicBezTo>
                  <a:close/>
                  <a:moveTo>
                    <a:pt x="289037" y="48578"/>
                  </a:moveTo>
                  <a:cubicBezTo>
                    <a:pt x="278512" y="48578"/>
                    <a:pt x="270011" y="52221"/>
                    <a:pt x="263938" y="59103"/>
                  </a:cubicBezTo>
                  <a:cubicBezTo>
                    <a:pt x="257866" y="65984"/>
                    <a:pt x="254628" y="75700"/>
                    <a:pt x="254628" y="87440"/>
                  </a:cubicBezTo>
                  <a:cubicBezTo>
                    <a:pt x="254628" y="99179"/>
                    <a:pt x="257462" y="108895"/>
                    <a:pt x="263938" y="115777"/>
                  </a:cubicBezTo>
                  <a:cubicBezTo>
                    <a:pt x="270011" y="122658"/>
                    <a:pt x="278512" y="126302"/>
                    <a:pt x="289037" y="126302"/>
                  </a:cubicBezTo>
                  <a:cubicBezTo>
                    <a:pt x="299562" y="126302"/>
                    <a:pt x="308063" y="122658"/>
                    <a:pt x="314135" y="115777"/>
                  </a:cubicBezTo>
                  <a:cubicBezTo>
                    <a:pt x="320207" y="108895"/>
                    <a:pt x="323446" y="99179"/>
                    <a:pt x="323446" y="87440"/>
                  </a:cubicBezTo>
                  <a:cubicBezTo>
                    <a:pt x="323446" y="75700"/>
                    <a:pt x="320207" y="66389"/>
                    <a:pt x="314135" y="59103"/>
                  </a:cubicBezTo>
                  <a:cubicBezTo>
                    <a:pt x="308063" y="52221"/>
                    <a:pt x="299562" y="48578"/>
                    <a:pt x="289037" y="48578"/>
                  </a:cubicBezTo>
                  <a:close/>
                  <a:moveTo>
                    <a:pt x="1210390" y="38862"/>
                  </a:moveTo>
                  <a:lnTo>
                    <a:pt x="1222534" y="38862"/>
                  </a:lnTo>
                  <a:lnTo>
                    <a:pt x="1222534" y="59507"/>
                  </a:lnTo>
                  <a:cubicBezTo>
                    <a:pt x="1224558" y="52625"/>
                    <a:pt x="1227392" y="47363"/>
                    <a:pt x="1231845" y="44125"/>
                  </a:cubicBezTo>
                  <a:cubicBezTo>
                    <a:pt x="1236298" y="40886"/>
                    <a:pt x="1241966" y="38862"/>
                    <a:pt x="1249252" y="38862"/>
                  </a:cubicBezTo>
                  <a:lnTo>
                    <a:pt x="1261801" y="38862"/>
                  </a:lnTo>
                  <a:lnTo>
                    <a:pt x="1261801" y="49792"/>
                  </a:lnTo>
                  <a:lnTo>
                    <a:pt x="1249252" y="49792"/>
                  </a:lnTo>
                  <a:cubicBezTo>
                    <a:pt x="1239537" y="50197"/>
                    <a:pt x="1232655" y="54245"/>
                    <a:pt x="1228607" y="61936"/>
                  </a:cubicBezTo>
                  <a:cubicBezTo>
                    <a:pt x="1224558" y="69628"/>
                    <a:pt x="1222534" y="80558"/>
                    <a:pt x="1222534" y="94321"/>
                  </a:cubicBezTo>
                  <a:lnTo>
                    <a:pt x="1222534" y="135612"/>
                  </a:lnTo>
                  <a:lnTo>
                    <a:pt x="1210390" y="135612"/>
                  </a:lnTo>
                  <a:close/>
                  <a:moveTo>
                    <a:pt x="668346" y="38862"/>
                  </a:moveTo>
                  <a:lnTo>
                    <a:pt x="680490" y="38862"/>
                  </a:lnTo>
                  <a:lnTo>
                    <a:pt x="680490" y="59507"/>
                  </a:lnTo>
                  <a:cubicBezTo>
                    <a:pt x="682514" y="52625"/>
                    <a:pt x="685348" y="47363"/>
                    <a:pt x="689801" y="44125"/>
                  </a:cubicBezTo>
                  <a:cubicBezTo>
                    <a:pt x="694254" y="40886"/>
                    <a:pt x="699921" y="38862"/>
                    <a:pt x="707208" y="38862"/>
                  </a:cubicBezTo>
                  <a:lnTo>
                    <a:pt x="719757" y="38862"/>
                  </a:lnTo>
                  <a:lnTo>
                    <a:pt x="719757" y="49792"/>
                  </a:lnTo>
                  <a:lnTo>
                    <a:pt x="707208" y="49792"/>
                  </a:lnTo>
                  <a:cubicBezTo>
                    <a:pt x="697492" y="50197"/>
                    <a:pt x="690611" y="54245"/>
                    <a:pt x="686563" y="61936"/>
                  </a:cubicBezTo>
                  <a:cubicBezTo>
                    <a:pt x="682514" y="69628"/>
                    <a:pt x="680490" y="80558"/>
                    <a:pt x="680490" y="94321"/>
                  </a:cubicBezTo>
                  <a:lnTo>
                    <a:pt x="680490" y="135612"/>
                  </a:lnTo>
                  <a:lnTo>
                    <a:pt x="668346" y="135612"/>
                  </a:lnTo>
                  <a:close/>
                  <a:moveTo>
                    <a:pt x="963859" y="38053"/>
                  </a:moveTo>
                  <a:cubicBezTo>
                    <a:pt x="976408" y="38053"/>
                    <a:pt x="986124" y="41291"/>
                    <a:pt x="993410" y="47768"/>
                  </a:cubicBezTo>
                  <a:cubicBezTo>
                    <a:pt x="1000697" y="54246"/>
                    <a:pt x="1004341" y="63151"/>
                    <a:pt x="1004341" y="73676"/>
                  </a:cubicBezTo>
                  <a:lnTo>
                    <a:pt x="1004341" y="136018"/>
                  </a:lnTo>
                  <a:lnTo>
                    <a:pt x="992196" y="136018"/>
                  </a:lnTo>
                  <a:lnTo>
                    <a:pt x="992196" y="118206"/>
                  </a:lnTo>
                  <a:cubicBezTo>
                    <a:pt x="989362" y="124278"/>
                    <a:pt x="984505" y="128731"/>
                    <a:pt x="978432" y="132374"/>
                  </a:cubicBezTo>
                  <a:cubicBezTo>
                    <a:pt x="972360" y="136018"/>
                    <a:pt x="965073" y="137637"/>
                    <a:pt x="957382" y="137637"/>
                  </a:cubicBezTo>
                  <a:cubicBezTo>
                    <a:pt x="946857" y="137637"/>
                    <a:pt x="938761" y="135208"/>
                    <a:pt x="932688" y="129945"/>
                  </a:cubicBezTo>
                  <a:cubicBezTo>
                    <a:pt x="926616" y="124683"/>
                    <a:pt x="923378" y="117801"/>
                    <a:pt x="923378" y="108490"/>
                  </a:cubicBezTo>
                  <a:cubicBezTo>
                    <a:pt x="923378" y="99180"/>
                    <a:pt x="927021" y="91893"/>
                    <a:pt x="933903" y="86631"/>
                  </a:cubicBezTo>
                  <a:cubicBezTo>
                    <a:pt x="941189" y="81368"/>
                    <a:pt x="950500" y="78534"/>
                    <a:pt x="962645" y="78534"/>
                  </a:cubicBezTo>
                  <a:lnTo>
                    <a:pt x="986124" y="78534"/>
                  </a:lnTo>
                  <a:cubicBezTo>
                    <a:pt x="990172" y="78534"/>
                    <a:pt x="992196" y="76915"/>
                    <a:pt x="992196" y="74081"/>
                  </a:cubicBezTo>
                  <a:cubicBezTo>
                    <a:pt x="992601" y="65985"/>
                    <a:pt x="989767" y="60318"/>
                    <a:pt x="984909" y="55460"/>
                  </a:cubicBezTo>
                  <a:cubicBezTo>
                    <a:pt x="980052" y="51007"/>
                    <a:pt x="972765" y="48578"/>
                    <a:pt x="964264" y="48578"/>
                  </a:cubicBezTo>
                  <a:cubicBezTo>
                    <a:pt x="959406" y="48578"/>
                    <a:pt x="954953" y="49388"/>
                    <a:pt x="950500" y="51412"/>
                  </a:cubicBezTo>
                  <a:cubicBezTo>
                    <a:pt x="946047" y="53436"/>
                    <a:pt x="942809" y="55865"/>
                    <a:pt x="939975" y="59103"/>
                  </a:cubicBezTo>
                  <a:cubicBezTo>
                    <a:pt x="937546" y="62342"/>
                    <a:pt x="935927" y="65580"/>
                    <a:pt x="935522" y="69628"/>
                  </a:cubicBezTo>
                  <a:lnTo>
                    <a:pt x="923378" y="69628"/>
                  </a:lnTo>
                  <a:cubicBezTo>
                    <a:pt x="924187" y="63556"/>
                    <a:pt x="926211" y="58294"/>
                    <a:pt x="930260" y="53436"/>
                  </a:cubicBezTo>
                  <a:cubicBezTo>
                    <a:pt x="933903" y="48578"/>
                    <a:pt x="939165" y="44935"/>
                    <a:pt x="944833" y="42101"/>
                  </a:cubicBezTo>
                  <a:cubicBezTo>
                    <a:pt x="950500" y="39267"/>
                    <a:pt x="956977" y="38053"/>
                    <a:pt x="963859" y="38053"/>
                  </a:cubicBezTo>
                  <a:close/>
                  <a:moveTo>
                    <a:pt x="186619" y="38053"/>
                  </a:moveTo>
                  <a:cubicBezTo>
                    <a:pt x="199169" y="38053"/>
                    <a:pt x="208884" y="41291"/>
                    <a:pt x="216170" y="47768"/>
                  </a:cubicBezTo>
                  <a:cubicBezTo>
                    <a:pt x="223457" y="54246"/>
                    <a:pt x="227101" y="63151"/>
                    <a:pt x="227101" y="73676"/>
                  </a:cubicBezTo>
                  <a:lnTo>
                    <a:pt x="227101" y="136018"/>
                  </a:lnTo>
                  <a:lnTo>
                    <a:pt x="214956" y="136018"/>
                  </a:lnTo>
                  <a:lnTo>
                    <a:pt x="214956" y="118206"/>
                  </a:lnTo>
                  <a:cubicBezTo>
                    <a:pt x="212122" y="124278"/>
                    <a:pt x="207265" y="128731"/>
                    <a:pt x="201193" y="132374"/>
                  </a:cubicBezTo>
                  <a:cubicBezTo>
                    <a:pt x="195120" y="136018"/>
                    <a:pt x="187834" y="137637"/>
                    <a:pt x="180142" y="137637"/>
                  </a:cubicBezTo>
                  <a:cubicBezTo>
                    <a:pt x="169617" y="137637"/>
                    <a:pt x="161521" y="135208"/>
                    <a:pt x="155449" y="129945"/>
                  </a:cubicBezTo>
                  <a:cubicBezTo>
                    <a:pt x="149376" y="124683"/>
                    <a:pt x="146138" y="117801"/>
                    <a:pt x="146138" y="108490"/>
                  </a:cubicBezTo>
                  <a:cubicBezTo>
                    <a:pt x="146138" y="99180"/>
                    <a:pt x="149781" y="91893"/>
                    <a:pt x="156663" y="86631"/>
                  </a:cubicBezTo>
                  <a:cubicBezTo>
                    <a:pt x="163950" y="81368"/>
                    <a:pt x="173260" y="78534"/>
                    <a:pt x="185405" y="78534"/>
                  </a:cubicBezTo>
                  <a:lnTo>
                    <a:pt x="208884" y="78534"/>
                  </a:lnTo>
                  <a:cubicBezTo>
                    <a:pt x="212932" y="78534"/>
                    <a:pt x="214956" y="76915"/>
                    <a:pt x="214956" y="74081"/>
                  </a:cubicBezTo>
                  <a:cubicBezTo>
                    <a:pt x="214551" y="65985"/>
                    <a:pt x="212122" y="60318"/>
                    <a:pt x="207265" y="55460"/>
                  </a:cubicBezTo>
                  <a:cubicBezTo>
                    <a:pt x="202407" y="51007"/>
                    <a:pt x="195120" y="48578"/>
                    <a:pt x="186619" y="48578"/>
                  </a:cubicBezTo>
                  <a:cubicBezTo>
                    <a:pt x="181761" y="48578"/>
                    <a:pt x="177309" y="49388"/>
                    <a:pt x="172856" y="51412"/>
                  </a:cubicBezTo>
                  <a:cubicBezTo>
                    <a:pt x="168403" y="53436"/>
                    <a:pt x="165164" y="55865"/>
                    <a:pt x="162331" y="59103"/>
                  </a:cubicBezTo>
                  <a:cubicBezTo>
                    <a:pt x="159901" y="62342"/>
                    <a:pt x="158283" y="65580"/>
                    <a:pt x="157877" y="69628"/>
                  </a:cubicBezTo>
                  <a:lnTo>
                    <a:pt x="145733" y="69628"/>
                  </a:lnTo>
                  <a:cubicBezTo>
                    <a:pt x="146543" y="63556"/>
                    <a:pt x="148567" y="58294"/>
                    <a:pt x="152615" y="53436"/>
                  </a:cubicBezTo>
                  <a:cubicBezTo>
                    <a:pt x="156259" y="48578"/>
                    <a:pt x="161521" y="44935"/>
                    <a:pt x="167593" y="42101"/>
                  </a:cubicBezTo>
                  <a:cubicBezTo>
                    <a:pt x="173665" y="39267"/>
                    <a:pt x="179737" y="38053"/>
                    <a:pt x="186619" y="38053"/>
                  </a:cubicBezTo>
                  <a:close/>
                  <a:moveTo>
                    <a:pt x="1149668" y="37648"/>
                  </a:moveTo>
                  <a:cubicBezTo>
                    <a:pt x="1158169" y="37648"/>
                    <a:pt x="1166266" y="39672"/>
                    <a:pt x="1172742" y="43315"/>
                  </a:cubicBezTo>
                  <a:cubicBezTo>
                    <a:pt x="1179624" y="46959"/>
                    <a:pt x="1184482" y="52221"/>
                    <a:pt x="1188530" y="59103"/>
                  </a:cubicBezTo>
                  <a:cubicBezTo>
                    <a:pt x="1192173" y="65985"/>
                    <a:pt x="1194197" y="73676"/>
                    <a:pt x="1194197" y="82582"/>
                  </a:cubicBezTo>
                  <a:cubicBezTo>
                    <a:pt x="1194197" y="85011"/>
                    <a:pt x="1194197" y="87035"/>
                    <a:pt x="1193793" y="89059"/>
                  </a:cubicBezTo>
                  <a:lnTo>
                    <a:pt x="1116473" y="89059"/>
                  </a:lnTo>
                  <a:cubicBezTo>
                    <a:pt x="1116878" y="96346"/>
                    <a:pt x="1118497" y="102823"/>
                    <a:pt x="1121736" y="108490"/>
                  </a:cubicBezTo>
                  <a:cubicBezTo>
                    <a:pt x="1124974" y="114158"/>
                    <a:pt x="1129023" y="118611"/>
                    <a:pt x="1134285" y="121849"/>
                  </a:cubicBezTo>
                  <a:cubicBezTo>
                    <a:pt x="1139548" y="125088"/>
                    <a:pt x="1145215" y="126707"/>
                    <a:pt x="1151692" y="126707"/>
                  </a:cubicBezTo>
                  <a:cubicBezTo>
                    <a:pt x="1160193" y="126707"/>
                    <a:pt x="1167075" y="124683"/>
                    <a:pt x="1172338" y="121040"/>
                  </a:cubicBezTo>
                  <a:cubicBezTo>
                    <a:pt x="1177600" y="117396"/>
                    <a:pt x="1181243" y="112134"/>
                    <a:pt x="1182863" y="105657"/>
                  </a:cubicBezTo>
                  <a:lnTo>
                    <a:pt x="1195412" y="105657"/>
                  </a:lnTo>
                  <a:cubicBezTo>
                    <a:pt x="1193793" y="115372"/>
                    <a:pt x="1189340" y="123064"/>
                    <a:pt x="1181243" y="129136"/>
                  </a:cubicBezTo>
                  <a:cubicBezTo>
                    <a:pt x="1173552" y="134803"/>
                    <a:pt x="1163432" y="138042"/>
                    <a:pt x="1151692" y="138042"/>
                  </a:cubicBezTo>
                  <a:cubicBezTo>
                    <a:pt x="1142786" y="138042"/>
                    <a:pt x="1134690" y="136018"/>
                    <a:pt x="1127403" y="131565"/>
                  </a:cubicBezTo>
                  <a:cubicBezTo>
                    <a:pt x="1120117" y="127112"/>
                    <a:pt x="1114449" y="121040"/>
                    <a:pt x="1110401" y="113348"/>
                  </a:cubicBezTo>
                  <a:cubicBezTo>
                    <a:pt x="1106353" y="105657"/>
                    <a:pt x="1104329" y="97155"/>
                    <a:pt x="1104329" y="87440"/>
                  </a:cubicBezTo>
                  <a:cubicBezTo>
                    <a:pt x="1103924" y="76915"/>
                    <a:pt x="1105948" y="68414"/>
                    <a:pt x="1109592" y="61127"/>
                  </a:cubicBezTo>
                  <a:cubicBezTo>
                    <a:pt x="1113235" y="53841"/>
                    <a:pt x="1118902" y="47768"/>
                    <a:pt x="1125784" y="43720"/>
                  </a:cubicBezTo>
                  <a:cubicBezTo>
                    <a:pt x="1132666" y="39672"/>
                    <a:pt x="1140762" y="37648"/>
                    <a:pt x="1149668" y="37648"/>
                  </a:cubicBezTo>
                  <a:close/>
                  <a:moveTo>
                    <a:pt x="603982" y="37648"/>
                  </a:moveTo>
                  <a:cubicBezTo>
                    <a:pt x="613292" y="37648"/>
                    <a:pt x="621793" y="39672"/>
                    <a:pt x="629080" y="44125"/>
                  </a:cubicBezTo>
                  <a:cubicBezTo>
                    <a:pt x="636367" y="48578"/>
                    <a:pt x="642439" y="54245"/>
                    <a:pt x="646487" y="61937"/>
                  </a:cubicBezTo>
                  <a:cubicBezTo>
                    <a:pt x="650535" y="69628"/>
                    <a:pt x="652559" y="78129"/>
                    <a:pt x="652559" y="87845"/>
                  </a:cubicBezTo>
                  <a:cubicBezTo>
                    <a:pt x="652559" y="97560"/>
                    <a:pt x="650535" y="106061"/>
                    <a:pt x="646487" y="113348"/>
                  </a:cubicBezTo>
                  <a:cubicBezTo>
                    <a:pt x="642439" y="121040"/>
                    <a:pt x="636367" y="126707"/>
                    <a:pt x="629080" y="131160"/>
                  </a:cubicBezTo>
                  <a:cubicBezTo>
                    <a:pt x="621793" y="135613"/>
                    <a:pt x="613292" y="137637"/>
                    <a:pt x="603982" y="137637"/>
                  </a:cubicBezTo>
                  <a:cubicBezTo>
                    <a:pt x="594671" y="137232"/>
                    <a:pt x="586574" y="135208"/>
                    <a:pt x="578883" y="131160"/>
                  </a:cubicBezTo>
                  <a:cubicBezTo>
                    <a:pt x="571597" y="126707"/>
                    <a:pt x="565524" y="121040"/>
                    <a:pt x="561476" y="113348"/>
                  </a:cubicBezTo>
                  <a:cubicBezTo>
                    <a:pt x="557428" y="105657"/>
                    <a:pt x="555404" y="97155"/>
                    <a:pt x="555404" y="87845"/>
                  </a:cubicBezTo>
                  <a:cubicBezTo>
                    <a:pt x="555404" y="78534"/>
                    <a:pt x="557428" y="69628"/>
                    <a:pt x="561476" y="61937"/>
                  </a:cubicBezTo>
                  <a:cubicBezTo>
                    <a:pt x="565524" y="54245"/>
                    <a:pt x="571597" y="48578"/>
                    <a:pt x="578883" y="44125"/>
                  </a:cubicBezTo>
                  <a:cubicBezTo>
                    <a:pt x="586170" y="39672"/>
                    <a:pt x="594671" y="37648"/>
                    <a:pt x="603982" y="37648"/>
                  </a:cubicBezTo>
                  <a:close/>
                  <a:moveTo>
                    <a:pt x="396312" y="37648"/>
                  </a:moveTo>
                  <a:cubicBezTo>
                    <a:pt x="404813" y="37648"/>
                    <a:pt x="412909" y="39672"/>
                    <a:pt x="419387" y="43315"/>
                  </a:cubicBezTo>
                  <a:cubicBezTo>
                    <a:pt x="426268" y="46959"/>
                    <a:pt x="431126" y="52221"/>
                    <a:pt x="435174" y="59103"/>
                  </a:cubicBezTo>
                  <a:cubicBezTo>
                    <a:pt x="438817" y="65985"/>
                    <a:pt x="440841" y="73676"/>
                    <a:pt x="440841" y="82582"/>
                  </a:cubicBezTo>
                  <a:cubicBezTo>
                    <a:pt x="440841" y="85011"/>
                    <a:pt x="440841" y="87035"/>
                    <a:pt x="440437" y="89059"/>
                  </a:cubicBezTo>
                  <a:lnTo>
                    <a:pt x="363118" y="89059"/>
                  </a:lnTo>
                  <a:cubicBezTo>
                    <a:pt x="363522" y="96346"/>
                    <a:pt x="365142" y="102823"/>
                    <a:pt x="368380" y="108490"/>
                  </a:cubicBezTo>
                  <a:cubicBezTo>
                    <a:pt x="371619" y="114158"/>
                    <a:pt x="375667" y="118611"/>
                    <a:pt x="380930" y="121849"/>
                  </a:cubicBezTo>
                  <a:cubicBezTo>
                    <a:pt x="386192" y="125088"/>
                    <a:pt x="391859" y="126707"/>
                    <a:pt x="398336" y="126707"/>
                  </a:cubicBezTo>
                  <a:cubicBezTo>
                    <a:pt x="406837" y="126707"/>
                    <a:pt x="413719" y="124683"/>
                    <a:pt x="418982" y="121040"/>
                  </a:cubicBezTo>
                  <a:cubicBezTo>
                    <a:pt x="424244" y="117396"/>
                    <a:pt x="427888" y="112134"/>
                    <a:pt x="429507" y="105657"/>
                  </a:cubicBezTo>
                  <a:lnTo>
                    <a:pt x="442056" y="105657"/>
                  </a:lnTo>
                  <a:cubicBezTo>
                    <a:pt x="440437" y="115372"/>
                    <a:pt x="435984" y="123064"/>
                    <a:pt x="427888" y="129136"/>
                  </a:cubicBezTo>
                  <a:cubicBezTo>
                    <a:pt x="420196" y="134803"/>
                    <a:pt x="410076" y="138042"/>
                    <a:pt x="398336" y="138042"/>
                  </a:cubicBezTo>
                  <a:cubicBezTo>
                    <a:pt x="389430" y="138042"/>
                    <a:pt x="381334" y="136018"/>
                    <a:pt x="374047" y="131565"/>
                  </a:cubicBezTo>
                  <a:cubicBezTo>
                    <a:pt x="366761" y="127112"/>
                    <a:pt x="361094" y="121040"/>
                    <a:pt x="357045" y="113348"/>
                  </a:cubicBezTo>
                  <a:cubicBezTo>
                    <a:pt x="352997" y="105657"/>
                    <a:pt x="350973" y="97155"/>
                    <a:pt x="350973" y="87440"/>
                  </a:cubicBezTo>
                  <a:cubicBezTo>
                    <a:pt x="350569" y="76915"/>
                    <a:pt x="352187" y="68414"/>
                    <a:pt x="356236" y="61127"/>
                  </a:cubicBezTo>
                  <a:cubicBezTo>
                    <a:pt x="359879" y="53841"/>
                    <a:pt x="365546" y="47768"/>
                    <a:pt x="372428" y="43720"/>
                  </a:cubicBezTo>
                  <a:cubicBezTo>
                    <a:pt x="379310" y="39672"/>
                    <a:pt x="387406" y="37648"/>
                    <a:pt x="396312" y="37648"/>
                  </a:cubicBezTo>
                  <a:close/>
                  <a:moveTo>
                    <a:pt x="1305116" y="36838"/>
                  </a:moveTo>
                  <a:cubicBezTo>
                    <a:pt x="1315236" y="36838"/>
                    <a:pt x="1323737" y="39671"/>
                    <a:pt x="1330215" y="44934"/>
                  </a:cubicBezTo>
                  <a:cubicBezTo>
                    <a:pt x="1336692" y="50197"/>
                    <a:pt x="1340335" y="57079"/>
                    <a:pt x="1340740" y="65984"/>
                  </a:cubicBezTo>
                  <a:lnTo>
                    <a:pt x="1328595" y="65984"/>
                  </a:lnTo>
                  <a:cubicBezTo>
                    <a:pt x="1327786" y="59912"/>
                    <a:pt x="1324952" y="55459"/>
                    <a:pt x="1320094" y="52626"/>
                  </a:cubicBezTo>
                  <a:cubicBezTo>
                    <a:pt x="1315236" y="49792"/>
                    <a:pt x="1309974" y="48173"/>
                    <a:pt x="1304307" y="48173"/>
                  </a:cubicBezTo>
                  <a:cubicBezTo>
                    <a:pt x="1298235" y="48173"/>
                    <a:pt x="1292972" y="49387"/>
                    <a:pt x="1289328" y="52221"/>
                  </a:cubicBezTo>
                  <a:cubicBezTo>
                    <a:pt x="1285685" y="55055"/>
                    <a:pt x="1283661" y="58698"/>
                    <a:pt x="1283661" y="63151"/>
                  </a:cubicBezTo>
                  <a:cubicBezTo>
                    <a:pt x="1283661" y="66794"/>
                    <a:pt x="1284876" y="70032"/>
                    <a:pt x="1286900" y="72056"/>
                  </a:cubicBezTo>
                  <a:cubicBezTo>
                    <a:pt x="1288924" y="74081"/>
                    <a:pt x="1291758" y="75700"/>
                    <a:pt x="1294591" y="76510"/>
                  </a:cubicBezTo>
                  <a:cubicBezTo>
                    <a:pt x="1297830" y="77319"/>
                    <a:pt x="1301878" y="78129"/>
                    <a:pt x="1307545" y="78938"/>
                  </a:cubicBezTo>
                  <a:cubicBezTo>
                    <a:pt x="1314832" y="80153"/>
                    <a:pt x="1320499" y="81367"/>
                    <a:pt x="1324952" y="82582"/>
                  </a:cubicBezTo>
                  <a:cubicBezTo>
                    <a:pt x="1329405" y="84201"/>
                    <a:pt x="1333453" y="87035"/>
                    <a:pt x="1336287" y="91083"/>
                  </a:cubicBezTo>
                  <a:cubicBezTo>
                    <a:pt x="1339525" y="95131"/>
                    <a:pt x="1341145" y="101203"/>
                    <a:pt x="1341145" y="108895"/>
                  </a:cubicBezTo>
                  <a:cubicBezTo>
                    <a:pt x="1341145" y="117396"/>
                    <a:pt x="1337906" y="123873"/>
                    <a:pt x="1331429" y="129135"/>
                  </a:cubicBezTo>
                  <a:cubicBezTo>
                    <a:pt x="1324952" y="133993"/>
                    <a:pt x="1316451" y="136422"/>
                    <a:pt x="1305926" y="136422"/>
                  </a:cubicBezTo>
                  <a:cubicBezTo>
                    <a:pt x="1295401" y="137231"/>
                    <a:pt x="1286495" y="134398"/>
                    <a:pt x="1280018" y="128730"/>
                  </a:cubicBezTo>
                  <a:cubicBezTo>
                    <a:pt x="1273136" y="123063"/>
                    <a:pt x="1269493" y="115371"/>
                    <a:pt x="1268683" y="105251"/>
                  </a:cubicBezTo>
                  <a:lnTo>
                    <a:pt x="1280827" y="105251"/>
                  </a:lnTo>
                  <a:cubicBezTo>
                    <a:pt x="1281637" y="112133"/>
                    <a:pt x="1284066" y="117396"/>
                    <a:pt x="1288519" y="120634"/>
                  </a:cubicBezTo>
                  <a:cubicBezTo>
                    <a:pt x="1292972" y="124277"/>
                    <a:pt x="1299044" y="125897"/>
                    <a:pt x="1306735" y="125897"/>
                  </a:cubicBezTo>
                  <a:cubicBezTo>
                    <a:pt x="1313212" y="125897"/>
                    <a:pt x="1318475" y="124277"/>
                    <a:pt x="1322928" y="121039"/>
                  </a:cubicBezTo>
                  <a:cubicBezTo>
                    <a:pt x="1326976" y="117801"/>
                    <a:pt x="1329000" y="113752"/>
                    <a:pt x="1329000" y="109299"/>
                  </a:cubicBezTo>
                  <a:cubicBezTo>
                    <a:pt x="1329000" y="104846"/>
                    <a:pt x="1327786" y="101203"/>
                    <a:pt x="1325357" y="98774"/>
                  </a:cubicBezTo>
                  <a:cubicBezTo>
                    <a:pt x="1322928" y="96345"/>
                    <a:pt x="1320094" y="94726"/>
                    <a:pt x="1316856" y="93512"/>
                  </a:cubicBezTo>
                  <a:cubicBezTo>
                    <a:pt x="1313617" y="92702"/>
                    <a:pt x="1308760" y="91488"/>
                    <a:pt x="1303092" y="90678"/>
                  </a:cubicBezTo>
                  <a:cubicBezTo>
                    <a:pt x="1296210" y="89464"/>
                    <a:pt x="1290543" y="88249"/>
                    <a:pt x="1286495" y="87035"/>
                  </a:cubicBezTo>
                  <a:cubicBezTo>
                    <a:pt x="1282447" y="85820"/>
                    <a:pt x="1278803" y="82986"/>
                    <a:pt x="1275565" y="79343"/>
                  </a:cubicBezTo>
                  <a:cubicBezTo>
                    <a:pt x="1272731" y="75700"/>
                    <a:pt x="1271112" y="70437"/>
                    <a:pt x="1271112" y="63556"/>
                  </a:cubicBezTo>
                  <a:cubicBezTo>
                    <a:pt x="1271112" y="55459"/>
                    <a:pt x="1274350" y="48982"/>
                    <a:pt x="1280423" y="44125"/>
                  </a:cubicBezTo>
                  <a:cubicBezTo>
                    <a:pt x="1286495" y="39267"/>
                    <a:pt x="1294996" y="36838"/>
                    <a:pt x="1305116" y="36838"/>
                  </a:cubicBezTo>
                  <a:close/>
                  <a:moveTo>
                    <a:pt x="778050" y="1620"/>
                  </a:moveTo>
                  <a:lnTo>
                    <a:pt x="796267" y="1620"/>
                  </a:lnTo>
                  <a:lnTo>
                    <a:pt x="841605" y="119016"/>
                  </a:lnTo>
                  <a:lnTo>
                    <a:pt x="887349" y="1620"/>
                  </a:lnTo>
                  <a:lnTo>
                    <a:pt x="905566" y="1620"/>
                  </a:lnTo>
                  <a:lnTo>
                    <a:pt x="905566" y="136018"/>
                  </a:lnTo>
                  <a:lnTo>
                    <a:pt x="892612" y="136018"/>
                  </a:lnTo>
                  <a:lnTo>
                    <a:pt x="892612" y="21456"/>
                  </a:lnTo>
                  <a:lnTo>
                    <a:pt x="847678" y="136018"/>
                  </a:lnTo>
                  <a:lnTo>
                    <a:pt x="835533" y="136018"/>
                  </a:lnTo>
                  <a:lnTo>
                    <a:pt x="790599" y="21456"/>
                  </a:lnTo>
                  <a:lnTo>
                    <a:pt x="790599" y="136018"/>
                  </a:lnTo>
                  <a:lnTo>
                    <a:pt x="778050" y="136018"/>
                  </a:lnTo>
                  <a:close/>
                  <a:moveTo>
                    <a:pt x="0" y="1620"/>
                  </a:moveTo>
                  <a:lnTo>
                    <a:pt x="18217" y="1620"/>
                  </a:lnTo>
                  <a:lnTo>
                    <a:pt x="63961" y="119016"/>
                  </a:lnTo>
                  <a:lnTo>
                    <a:pt x="109705" y="1620"/>
                  </a:lnTo>
                  <a:lnTo>
                    <a:pt x="127921" y="1620"/>
                  </a:lnTo>
                  <a:lnTo>
                    <a:pt x="127921" y="136018"/>
                  </a:lnTo>
                  <a:lnTo>
                    <a:pt x="114967" y="136018"/>
                  </a:lnTo>
                  <a:lnTo>
                    <a:pt x="114967" y="21456"/>
                  </a:lnTo>
                  <a:lnTo>
                    <a:pt x="70033" y="136018"/>
                  </a:lnTo>
                  <a:lnTo>
                    <a:pt x="57888" y="136018"/>
                  </a:lnTo>
                  <a:lnTo>
                    <a:pt x="12954" y="21456"/>
                  </a:lnTo>
                  <a:lnTo>
                    <a:pt x="12954" y="136018"/>
                  </a:lnTo>
                  <a:lnTo>
                    <a:pt x="0" y="136018"/>
                  </a:lnTo>
                  <a:close/>
                  <a:moveTo>
                    <a:pt x="540425" y="405"/>
                  </a:moveTo>
                  <a:lnTo>
                    <a:pt x="554999" y="405"/>
                  </a:lnTo>
                  <a:lnTo>
                    <a:pt x="554999" y="11335"/>
                  </a:lnTo>
                  <a:lnTo>
                    <a:pt x="540425" y="11335"/>
                  </a:lnTo>
                  <a:cubicBezTo>
                    <a:pt x="535568" y="11335"/>
                    <a:pt x="531520" y="12954"/>
                    <a:pt x="528686" y="16193"/>
                  </a:cubicBezTo>
                  <a:cubicBezTo>
                    <a:pt x="525852" y="19431"/>
                    <a:pt x="524233" y="23884"/>
                    <a:pt x="524233" y="29147"/>
                  </a:cubicBezTo>
                  <a:lnTo>
                    <a:pt x="524233" y="39267"/>
                  </a:lnTo>
                  <a:lnTo>
                    <a:pt x="554999" y="39267"/>
                  </a:lnTo>
                  <a:lnTo>
                    <a:pt x="554999" y="50197"/>
                  </a:lnTo>
                  <a:lnTo>
                    <a:pt x="524233" y="50197"/>
                  </a:lnTo>
                  <a:lnTo>
                    <a:pt x="524233" y="135612"/>
                  </a:lnTo>
                  <a:lnTo>
                    <a:pt x="512088" y="135612"/>
                  </a:lnTo>
                  <a:lnTo>
                    <a:pt x="512088" y="50197"/>
                  </a:lnTo>
                  <a:lnTo>
                    <a:pt x="491443" y="50197"/>
                  </a:lnTo>
                  <a:lnTo>
                    <a:pt x="491443" y="39267"/>
                  </a:lnTo>
                  <a:lnTo>
                    <a:pt x="512088" y="39267"/>
                  </a:lnTo>
                  <a:lnTo>
                    <a:pt x="512088" y="29147"/>
                  </a:lnTo>
                  <a:cubicBezTo>
                    <a:pt x="512088" y="20241"/>
                    <a:pt x="514518" y="12954"/>
                    <a:pt x="519780" y="8096"/>
                  </a:cubicBezTo>
                  <a:cubicBezTo>
                    <a:pt x="525043" y="2834"/>
                    <a:pt x="531924" y="405"/>
                    <a:pt x="540425" y="405"/>
                  </a:cubicBezTo>
                  <a:close/>
                  <a:moveTo>
                    <a:pt x="1022557" y="0"/>
                  </a:moveTo>
                  <a:lnTo>
                    <a:pt x="1035106" y="0"/>
                  </a:lnTo>
                  <a:lnTo>
                    <a:pt x="1035106" y="82177"/>
                  </a:lnTo>
                  <a:lnTo>
                    <a:pt x="1083684" y="39267"/>
                  </a:lnTo>
                  <a:lnTo>
                    <a:pt x="1100281" y="39267"/>
                  </a:lnTo>
                  <a:lnTo>
                    <a:pt x="1057775" y="76914"/>
                  </a:lnTo>
                  <a:lnTo>
                    <a:pt x="1104329" y="136017"/>
                  </a:lnTo>
                  <a:lnTo>
                    <a:pt x="1088541" y="136017"/>
                  </a:lnTo>
                  <a:lnTo>
                    <a:pt x="1048465" y="85416"/>
                  </a:lnTo>
                  <a:lnTo>
                    <a:pt x="1035106" y="97155"/>
                  </a:lnTo>
                  <a:lnTo>
                    <a:pt x="1035106" y="136017"/>
                  </a:lnTo>
                  <a:lnTo>
                    <a:pt x="1022557" y="136017"/>
                  </a:lnTo>
                  <a:close/>
                  <a:moveTo>
                    <a:pt x="322232" y="0"/>
                  </a:moveTo>
                  <a:lnTo>
                    <a:pt x="334376" y="0"/>
                  </a:lnTo>
                  <a:lnTo>
                    <a:pt x="334376" y="136017"/>
                  </a:lnTo>
                  <a:lnTo>
                    <a:pt x="322232" y="136017"/>
                  </a:lnTo>
                  <a:lnTo>
                    <a:pt x="322232" y="118610"/>
                  </a:lnTo>
                  <a:cubicBezTo>
                    <a:pt x="319398" y="124277"/>
                    <a:pt x="314540" y="128730"/>
                    <a:pt x="308468" y="132374"/>
                  </a:cubicBezTo>
                  <a:cubicBezTo>
                    <a:pt x="302396" y="136017"/>
                    <a:pt x="295513" y="137636"/>
                    <a:pt x="288632" y="137636"/>
                  </a:cubicBezTo>
                  <a:cubicBezTo>
                    <a:pt x="278512" y="137232"/>
                    <a:pt x="270011" y="135207"/>
                    <a:pt x="263128" y="130754"/>
                  </a:cubicBezTo>
                  <a:cubicBezTo>
                    <a:pt x="256247" y="126302"/>
                    <a:pt x="250579" y="120229"/>
                    <a:pt x="246936" y="112943"/>
                  </a:cubicBezTo>
                  <a:cubicBezTo>
                    <a:pt x="243293" y="105251"/>
                    <a:pt x="241269" y="96750"/>
                    <a:pt x="241269" y="87440"/>
                  </a:cubicBezTo>
                  <a:cubicBezTo>
                    <a:pt x="241269" y="78129"/>
                    <a:pt x="243293" y="69628"/>
                    <a:pt x="246936" y="61936"/>
                  </a:cubicBezTo>
                  <a:cubicBezTo>
                    <a:pt x="250579" y="54245"/>
                    <a:pt x="255842" y="48578"/>
                    <a:pt x="263128" y="44125"/>
                  </a:cubicBezTo>
                  <a:cubicBezTo>
                    <a:pt x="270011" y="39672"/>
                    <a:pt x="278512" y="37648"/>
                    <a:pt x="288632" y="37648"/>
                  </a:cubicBezTo>
                  <a:cubicBezTo>
                    <a:pt x="295513" y="37648"/>
                    <a:pt x="302396" y="39267"/>
                    <a:pt x="308468" y="42910"/>
                  </a:cubicBezTo>
                  <a:cubicBezTo>
                    <a:pt x="314540" y="46553"/>
                    <a:pt x="319398" y="51007"/>
                    <a:pt x="322232" y="56674"/>
                  </a:cubicBezTo>
                  <a:close/>
                </a:path>
              </a:pathLst>
            </a:custGeom>
            <a:solidFill>
              <a:schemeClr val="tx1"/>
            </a:solidFill>
            <a:ln w="4048" cap="flat">
              <a:noFill/>
              <a:prstDash val="solid"/>
              <a:miter/>
            </a:ln>
          </p:spPr>
          <p:txBody>
            <a:bodyPr rtlCol="0" anchor="ctr"/>
            <a:lstStyle/>
            <a:p>
              <a:endParaRPr lang="en-US"/>
            </a:p>
          </p:txBody>
        </p:sp>
      </p:grpSp>
    </p:spTree>
    <p:extLst>
      <p:ext uri="{BB962C8B-B14F-4D97-AF65-F5344CB8AC3E}">
        <p14:creationId xmlns:p14="http://schemas.microsoft.com/office/powerpoint/2010/main" val="2090614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art slide with picture">
    <p:spTree>
      <p:nvGrpSpPr>
        <p:cNvPr id="1" name=""/>
        <p:cNvGrpSpPr/>
        <p:nvPr/>
      </p:nvGrpSpPr>
      <p:grpSpPr>
        <a:xfrm>
          <a:off x="0" y="0"/>
          <a:ext cx="0" cy="0"/>
          <a:chOff x="0" y="0"/>
          <a:chExt cx="0" cy="0"/>
        </a:xfrm>
      </p:grpSpPr>
      <p:pic>
        <p:nvPicPr>
          <p:cNvPr id="8" name="Picture 7" descr="Icon&#10;&#10;Description automatically generated">
            <a:extLst>
              <a:ext uri="{FF2B5EF4-FFF2-40B4-BE49-F238E27FC236}">
                <a16:creationId xmlns:a16="http://schemas.microsoft.com/office/drawing/2014/main" id="{CD4C205D-BB0D-8813-6C1B-1C03BFC2F90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8206"/>
          <a:stretch/>
        </p:blipFill>
        <p:spPr>
          <a:xfrm>
            <a:off x="1" y="0"/>
            <a:ext cx="12192000" cy="6858000"/>
          </a:xfrm>
          <a:prstGeom prst="rect">
            <a:avLst/>
          </a:prstGeom>
          <a:solidFill>
            <a:schemeClr val="bg1"/>
          </a:solidFill>
        </p:spPr>
      </p:pic>
      <p:sp>
        <p:nvSpPr>
          <p:cNvPr id="10" name="Image Placeholder 1">
            <a:extLst>
              <a:ext uri="{FF2B5EF4-FFF2-40B4-BE49-F238E27FC236}">
                <a16:creationId xmlns:a16="http://schemas.microsoft.com/office/drawing/2014/main" id="{E826F7FB-28ED-02B7-51CA-9FC0683A08CA}"/>
              </a:ext>
            </a:extLst>
          </p:cNvPr>
          <p:cNvSpPr>
            <a:spLocks noGrp="1"/>
          </p:cNvSpPr>
          <p:nvPr>
            <p:ph type="pic" sz="quarter" idx="13" hasCustomPrompt="1"/>
          </p:nvPr>
        </p:nvSpPr>
        <p:spPr>
          <a:xfrm>
            <a:off x="6252578" y="0"/>
            <a:ext cx="5939422" cy="6858000"/>
          </a:xfrm>
          <a:custGeom>
            <a:avLst/>
            <a:gdLst>
              <a:gd name="connsiteX0" fmla="*/ 1674457 w 5939422"/>
              <a:gd name="connsiteY0" fmla="*/ 0 h 6858000"/>
              <a:gd name="connsiteX1" fmla="*/ 5939422 w 5939422"/>
              <a:gd name="connsiteY1" fmla="*/ 0 h 6858000"/>
              <a:gd name="connsiteX2" fmla="*/ 5939422 w 5939422"/>
              <a:gd name="connsiteY2" fmla="*/ 6858000 h 6858000"/>
              <a:gd name="connsiteX3" fmla="*/ 1401471 w 5939422"/>
              <a:gd name="connsiteY3" fmla="*/ 6858000 h 6858000"/>
              <a:gd name="connsiteX4" fmla="*/ 1331103 w 5939422"/>
              <a:gd name="connsiteY4" fmla="*/ 6818122 h 6858000"/>
              <a:gd name="connsiteX5" fmla="*/ 118466 w 5939422"/>
              <a:gd name="connsiteY5" fmla="*/ 5646120 h 6858000"/>
              <a:gd name="connsiteX6" fmla="*/ 677928 w 5939422"/>
              <a:gd name="connsiteY6" fmla="*/ 2460999 h 6858000"/>
              <a:gd name="connsiteX7" fmla="*/ 1621126 w 5939422"/>
              <a:gd name="connsiteY7" fmla="*/ 12465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39422" h="6858000">
                <a:moveTo>
                  <a:pt x="1674457" y="0"/>
                </a:moveTo>
                <a:lnTo>
                  <a:pt x="5939422" y="0"/>
                </a:lnTo>
                <a:lnTo>
                  <a:pt x="5939422" y="6858000"/>
                </a:lnTo>
                <a:lnTo>
                  <a:pt x="1401471" y="6858000"/>
                </a:lnTo>
                <a:lnTo>
                  <a:pt x="1331103" y="6818122"/>
                </a:lnTo>
                <a:cubicBezTo>
                  <a:pt x="688359" y="6442003"/>
                  <a:pt x="296875" y="6086777"/>
                  <a:pt x="118466" y="5646120"/>
                </a:cubicBezTo>
                <a:cubicBezTo>
                  <a:pt x="-164444" y="4948700"/>
                  <a:pt x="73964" y="4063096"/>
                  <a:pt x="677928" y="2460999"/>
                </a:cubicBezTo>
                <a:cubicBezTo>
                  <a:pt x="681823" y="2450430"/>
                  <a:pt x="1039096" y="1493622"/>
                  <a:pt x="1621126" y="124659"/>
                </a:cubicBezTo>
                <a:close/>
              </a:path>
            </a:pathLst>
          </a:custGeom>
          <a:solidFill>
            <a:schemeClr val="bg2"/>
          </a:solidFill>
        </p:spPr>
        <p:txBody>
          <a:bodyPr wrap="square" tIns="72000">
            <a:noAutofit/>
          </a:bodyPr>
          <a:lstStyle>
            <a:lvl1pPr marL="0" indent="0" algn="ctr">
              <a:buNone/>
              <a:defRPr sz="1000"/>
            </a:lvl1pPr>
          </a:lstStyle>
          <a:p>
            <a:r>
              <a:rPr lang="en-US"/>
              <a:t>Click the icon to insert a picture</a:t>
            </a:r>
          </a:p>
        </p:txBody>
      </p:sp>
      <p:sp>
        <p:nvSpPr>
          <p:cNvPr id="2" name="Title Placeholder 1">
            <a:extLst>
              <a:ext uri="{FF2B5EF4-FFF2-40B4-BE49-F238E27FC236}">
                <a16:creationId xmlns:a16="http://schemas.microsoft.com/office/drawing/2014/main" id="{FAD8B6E4-AF95-4167-B3B4-2111FCFBF8C6}"/>
              </a:ext>
            </a:extLst>
          </p:cNvPr>
          <p:cNvSpPr>
            <a:spLocks noGrp="1"/>
          </p:cNvSpPr>
          <p:nvPr>
            <p:ph type="title" hasCustomPrompt="1"/>
          </p:nvPr>
        </p:nvSpPr>
        <p:spPr>
          <a:xfrm>
            <a:off x="263525" y="2457449"/>
            <a:ext cx="4683125" cy="1939825"/>
          </a:xfrm>
        </p:spPr>
        <p:txBody>
          <a:bodyPr>
            <a:noAutofit/>
          </a:bodyPr>
          <a:lstStyle>
            <a:lvl1pPr>
              <a:defRPr sz="4800"/>
            </a:lvl1pPr>
          </a:lstStyle>
          <a:p>
            <a:r>
              <a:rPr lang="en-US"/>
              <a:t>Click to add title</a:t>
            </a:r>
          </a:p>
        </p:txBody>
      </p:sp>
      <p:sp>
        <p:nvSpPr>
          <p:cNvPr id="3" name="Date Placeholder">
            <a:extLst>
              <a:ext uri="{FF2B5EF4-FFF2-40B4-BE49-F238E27FC236}">
                <a16:creationId xmlns:a16="http://schemas.microsoft.com/office/drawing/2014/main" id="{C7EC3CC6-E897-9E51-CBF9-AEB4E5CBC45D}"/>
              </a:ext>
            </a:extLst>
          </p:cNvPr>
          <p:cNvSpPr>
            <a:spLocks noGrp="1"/>
          </p:cNvSpPr>
          <p:nvPr>
            <p:ph type="dt" sz="half" idx="10"/>
          </p:nvPr>
        </p:nvSpPr>
        <p:spPr/>
        <p:txBody>
          <a:bodyPr>
            <a:noAutofit/>
          </a:bodyPr>
          <a:lstStyle/>
          <a:p>
            <a:fld id="{B76CFE2A-EE1D-3D45-8D55-36E8D4172983}" type="datetime1">
              <a:rPr lang="sv-SE" noProof="0" smtClean="0"/>
              <a:t>2024-09-24</a:t>
            </a:fld>
            <a:endParaRPr lang="en-US" noProof="0"/>
          </a:p>
        </p:txBody>
      </p:sp>
      <p:sp>
        <p:nvSpPr>
          <p:cNvPr id="4" name="Footer Placeholder">
            <a:extLst>
              <a:ext uri="{FF2B5EF4-FFF2-40B4-BE49-F238E27FC236}">
                <a16:creationId xmlns:a16="http://schemas.microsoft.com/office/drawing/2014/main" id="{3A418628-534E-A6B9-7791-3AC9B49F80E7}"/>
              </a:ext>
            </a:extLst>
          </p:cNvPr>
          <p:cNvSpPr>
            <a:spLocks noGrp="1"/>
          </p:cNvSpPr>
          <p:nvPr>
            <p:ph type="ftr" sz="quarter" idx="11"/>
          </p:nvPr>
        </p:nvSpPr>
        <p:spPr/>
        <p:txBody>
          <a:bodyPr>
            <a:noAutofit/>
          </a:bodyPr>
          <a:lstStyle/>
          <a:p>
            <a:r>
              <a:rPr lang="en-US"/>
              <a:t>Copyright © </a:t>
            </a:r>
            <a:fld id="{55972D8A-D2D4-485D-A5E0-73C4DB3A845F}" type="datetimeyyyy">
              <a:rPr lang="en-US" smtClean="0"/>
              <a:pPr/>
              <a:t>2024</a:t>
            </a:fld>
            <a:r>
              <a:rPr lang="sv-SE"/>
              <a:t> </a:t>
            </a:r>
            <a:r>
              <a:rPr lang="en-US"/>
              <a:t>Seco Tools AB - All rights reserved</a:t>
            </a:r>
          </a:p>
        </p:txBody>
      </p:sp>
      <p:sp>
        <p:nvSpPr>
          <p:cNvPr id="5" name="Slide Number Placeholder">
            <a:extLst>
              <a:ext uri="{FF2B5EF4-FFF2-40B4-BE49-F238E27FC236}">
                <a16:creationId xmlns:a16="http://schemas.microsoft.com/office/drawing/2014/main" id="{E483C8A2-F077-72BE-6AFA-F55B70498FEF}"/>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12" name="Sub headder 1">
            <a:extLst>
              <a:ext uri="{FF2B5EF4-FFF2-40B4-BE49-F238E27FC236}">
                <a16:creationId xmlns:a16="http://schemas.microsoft.com/office/drawing/2014/main" id="{8B37FA44-43B8-A74B-114B-D5B78B7D5AFB}"/>
              </a:ext>
            </a:extLst>
          </p:cNvPr>
          <p:cNvSpPr>
            <a:spLocks noGrp="1"/>
          </p:cNvSpPr>
          <p:nvPr>
            <p:ph type="body" sz="quarter" idx="14" hasCustomPrompt="1"/>
          </p:nvPr>
        </p:nvSpPr>
        <p:spPr>
          <a:xfrm>
            <a:off x="263525" y="1784350"/>
            <a:ext cx="4683125" cy="425567"/>
          </a:xfrm>
          <a:prstGeom prst="rect">
            <a:avLst/>
          </a:prstGeom>
        </p:spPr>
        <p:txBody>
          <a:bodyPr anchor="b">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chemeClr val="accent1"/>
              </a:buClr>
              <a:buSzTx/>
              <a:buFont typeface="Systemtypsnitt normalt"/>
              <a:buNone/>
              <a:tabLst/>
              <a:defRPr/>
            </a:pPr>
            <a:r>
              <a:rPr lang="en-US"/>
              <a:t>Click to add secondary heading</a:t>
            </a:r>
          </a:p>
        </p:txBody>
      </p:sp>
      <p:grpSp>
        <p:nvGrpSpPr>
          <p:cNvPr id="15" name="Logo">
            <a:extLst>
              <a:ext uri="{FF2B5EF4-FFF2-40B4-BE49-F238E27FC236}">
                <a16:creationId xmlns:a16="http://schemas.microsoft.com/office/drawing/2014/main" id="{E84D83E6-7DA1-9BF5-7A1C-527C2BBB69D7}"/>
              </a:ext>
            </a:extLst>
          </p:cNvPr>
          <p:cNvGrpSpPr>
            <a:grpSpLocks noChangeAspect="1"/>
          </p:cNvGrpSpPr>
          <p:nvPr/>
        </p:nvGrpSpPr>
        <p:grpSpPr>
          <a:xfrm>
            <a:off x="265530" y="266173"/>
            <a:ext cx="1452509" cy="388800"/>
            <a:chOff x="4747707" y="3069425"/>
            <a:chExt cx="2693735" cy="721045"/>
          </a:xfrm>
        </p:grpSpPr>
        <p:sp>
          <p:nvSpPr>
            <p:cNvPr id="16" name="Freeform 15">
              <a:extLst>
                <a:ext uri="{FF2B5EF4-FFF2-40B4-BE49-F238E27FC236}">
                  <a16:creationId xmlns:a16="http://schemas.microsoft.com/office/drawing/2014/main" id="{B9756CB2-4D89-45E7-266E-5BE944B1CC96}"/>
                </a:ext>
              </a:extLst>
            </p:cNvPr>
            <p:cNvSpPr/>
            <p:nvPr/>
          </p:nvSpPr>
          <p:spPr>
            <a:xfrm>
              <a:off x="5664622" y="3133298"/>
              <a:ext cx="1776820" cy="594246"/>
            </a:xfrm>
            <a:custGeom>
              <a:avLst/>
              <a:gdLst>
                <a:gd name="connsiteX0" fmla="*/ 878908 w 1776820"/>
                <a:gd name="connsiteY0" fmla="*/ 378157 h 594246"/>
                <a:gd name="connsiteX1" fmla="*/ 673671 w 1776820"/>
                <a:gd name="connsiteY1" fmla="*/ 163015 h 594246"/>
                <a:gd name="connsiteX2" fmla="*/ 468434 w 1776820"/>
                <a:gd name="connsiteY2" fmla="*/ 378157 h 594246"/>
                <a:gd name="connsiteX3" fmla="*/ 673671 w 1776820"/>
                <a:gd name="connsiteY3" fmla="*/ 593298 h 594246"/>
                <a:gd name="connsiteX4" fmla="*/ 867506 w 1776820"/>
                <a:gd name="connsiteY4" fmla="*/ 451134 h 594246"/>
                <a:gd name="connsiteX5" fmla="*/ 785792 w 1776820"/>
                <a:gd name="connsiteY5" fmla="*/ 451134 h 594246"/>
                <a:gd name="connsiteX6" fmla="*/ 673671 w 1776820"/>
                <a:gd name="connsiteY6" fmla="*/ 523164 h 594246"/>
                <a:gd name="connsiteX7" fmla="*/ 547299 w 1776820"/>
                <a:gd name="connsiteY7" fmla="*/ 392373 h 594246"/>
                <a:gd name="connsiteX8" fmla="*/ 877958 w 1776820"/>
                <a:gd name="connsiteY8" fmla="*/ 392373 h 594246"/>
                <a:gd name="connsiteX9" fmla="*/ 878908 w 1776820"/>
                <a:gd name="connsiteY9" fmla="*/ 378157 h 594246"/>
                <a:gd name="connsiteX10" fmla="*/ 553000 w 1776820"/>
                <a:gd name="connsiteY10" fmla="*/ 333612 h 594246"/>
                <a:gd name="connsiteX11" fmla="*/ 675572 w 1776820"/>
                <a:gd name="connsiteY11" fmla="*/ 227463 h 594246"/>
                <a:gd name="connsiteX12" fmla="*/ 798144 w 1776820"/>
                <a:gd name="connsiteY12" fmla="*/ 333612 h 594246"/>
                <a:gd name="connsiteX13" fmla="*/ 553000 w 1776820"/>
                <a:gd name="connsiteY13" fmla="*/ 333612 h 594246"/>
                <a:gd name="connsiteX14" fmla="*/ 0 w 1776820"/>
                <a:gd name="connsiteY14" fmla="*/ 394269 h 594246"/>
                <a:gd name="connsiteX15" fmla="*/ 83615 w 1776820"/>
                <a:gd name="connsiteY15" fmla="*/ 394269 h 594246"/>
                <a:gd name="connsiteX16" fmla="*/ 221390 w 1776820"/>
                <a:gd name="connsiteY16" fmla="*/ 516530 h 594246"/>
                <a:gd name="connsiteX17" fmla="*/ 347763 w 1776820"/>
                <a:gd name="connsiteY17" fmla="*/ 425545 h 594246"/>
                <a:gd name="connsiteX18" fmla="*/ 18053 w 1776820"/>
                <a:gd name="connsiteY18" fmla="*/ 156381 h 594246"/>
                <a:gd name="connsiteX19" fmla="*/ 216639 w 1776820"/>
                <a:gd name="connsiteY19" fmla="*/ 0 h 594246"/>
                <a:gd name="connsiteX20" fmla="*/ 424726 w 1776820"/>
                <a:gd name="connsiteY20" fmla="*/ 175336 h 594246"/>
                <a:gd name="connsiteX21" fmla="*/ 341111 w 1776820"/>
                <a:gd name="connsiteY21" fmla="*/ 175336 h 594246"/>
                <a:gd name="connsiteX22" fmla="*/ 217589 w 1776820"/>
                <a:gd name="connsiteY22" fmla="*/ 76769 h 594246"/>
                <a:gd name="connsiteX23" fmla="*/ 105469 w 1776820"/>
                <a:gd name="connsiteY23" fmla="*/ 157328 h 594246"/>
                <a:gd name="connsiteX24" fmla="*/ 437079 w 1776820"/>
                <a:gd name="connsiteY24" fmla="*/ 425545 h 594246"/>
                <a:gd name="connsiteX25" fmla="*/ 222340 w 1776820"/>
                <a:gd name="connsiteY25" fmla="*/ 594246 h 594246"/>
                <a:gd name="connsiteX26" fmla="*/ 0 w 1776820"/>
                <a:gd name="connsiteY26" fmla="*/ 394269 h 594246"/>
                <a:gd name="connsiteX27" fmla="*/ 915965 w 1776820"/>
                <a:gd name="connsiteY27" fmla="*/ 378157 h 594246"/>
                <a:gd name="connsiteX28" fmla="*/ 1124052 w 1776820"/>
                <a:gd name="connsiteY28" fmla="*/ 163015 h 594246"/>
                <a:gd name="connsiteX29" fmla="*/ 1318838 w 1776820"/>
                <a:gd name="connsiteY29" fmla="*/ 315604 h 594246"/>
                <a:gd name="connsiteX30" fmla="*/ 1238073 w 1776820"/>
                <a:gd name="connsiteY30" fmla="*/ 315604 h 594246"/>
                <a:gd name="connsiteX31" fmla="*/ 1125953 w 1776820"/>
                <a:gd name="connsiteY31" fmla="*/ 233149 h 594246"/>
                <a:gd name="connsiteX32" fmla="*/ 1000530 w 1776820"/>
                <a:gd name="connsiteY32" fmla="*/ 378157 h 594246"/>
                <a:gd name="connsiteX33" fmla="*/ 1125953 w 1776820"/>
                <a:gd name="connsiteY33" fmla="*/ 523164 h 594246"/>
                <a:gd name="connsiteX34" fmla="*/ 1239023 w 1776820"/>
                <a:gd name="connsiteY34" fmla="*/ 446396 h 594246"/>
                <a:gd name="connsiteX35" fmla="*/ 1318838 w 1776820"/>
                <a:gd name="connsiteY35" fmla="*/ 446396 h 594246"/>
                <a:gd name="connsiteX36" fmla="*/ 1124052 w 1776820"/>
                <a:gd name="connsiteY36" fmla="*/ 594246 h 594246"/>
                <a:gd name="connsiteX37" fmla="*/ 915965 w 1776820"/>
                <a:gd name="connsiteY37" fmla="*/ 378157 h 594246"/>
                <a:gd name="connsiteX38" fmla="*/ 1345442 w 1776820"/>
                <a:gd name="connsiteY38" fmla="*/ 378157 h 594246"/>
                <a:gd name="connsiteX39" fmla="*/ 1561131 w 1776820"/>
                <a:gd name="connsiteY39" fmla="*/ 163015 h 594246"/>
                <a:gd name="connsiteX40" fmla="*/ 1776820 w 1776820"/>
                <a:gd name="connsiteY40" fmla="*/ 378157 h 594246"/>
                <a:gd name="connsiteX41" fmla="*/ 1561131 w 1776820"/>
                <a:gd name="connsiteY41" fmla="*/ 593298 h 594246"/>
                <a:gd name="connsiteX42" fmla="*/ 1345442 w 1776820"/>
                <a:gd name="connsiteY42" fmla="*/ 378157 h 594246"/>
                <a:gd name="connsiteX43" fmla="*/ 1694155 w 1776820"/>
                <a:gd name="connsiteY43" fmla="*/ 378157 h 594246"/>
                <a:gd name="connsiteX44" fmla="*/ 1561131 w 1776820"/>
                <a:gd name="connsiteY44" fmla="*/ 233149 h 594246"/>
                <a:gd name="connsiteX45" fmla="*/ 1427157 w 1776820"/>
                <a:gd name="connsiteY45" fmla="*/ 378157 h 594246"/>
                <a:gd name="connsiteX46" fmla="*/ 1561131 w 1776820"/>
                <a:gd name="connsiteY46" fmla="*/ 523164 h 594246"/>
                <a:gd name="connsiteX47" fmla="*/ 1694155 w 1776820"/>
                <a:gd name="connsiteY47" fmla="*/ 378157 h 594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776820" h="594246">
                  <a:moveTo>
                    <a:pt x="878908" y="378157"/>
                  </a:moveTo>
                  <a:cubicBezTo>
                    <a:pt x="878908" y="253052"/>
                    <a:pt x="793393" y="163015"/>
                    <a:pt x="673671" y="163015"/>
                  </a:cubicBezTo>
                  <a:cubicBezTo>
                    <a:pt x="554900" y="163015"/>
                    <a:pt x="468434" y="253052"/>
                    <a:pt x="468434" y="378157"/>
                  </a:cubicBezTo>
                  <a:cubicBezTo>
                    <a:pt x="468434" y="503261"/>
                    <a:pt x="553950" y="593298"/>
                    <a:pt x="673671" y="593298"/>
                  </a:cubicBezTo>
                  <a:cubicBezTo>
                    <a:pt x="767738" y="593298"/>
                    <a:pt x="840901" y="536433"/>
                    <a:pt x="867506" y="451134"/>
                  </a:cubicBezTo>
                  <a:lnTo>
                    <a:pt x="785792" y="451134"/>
                  </a:lnTo>
                  <a:cubicBezTo>
                    <a:pt x="765838" y="495679"/>
                    <a:pt x="724981" y="523164"/>
                    <a:pt x="673671" y="523164"/>
                  </a:cubicBezTo>
                  <a:cubicBezTo>
                    <a:pt x="602408" y="523164"/>
                    <a:pt x="553000" y="470090"/>
                    <a:pt x="547299" y="392373"/>
                  </a:cubicBezTo>
                  <a:lnTo>
                    <a:pt x="877958" y="392373"/>
                  </a:lnTo>
                  <a:cubicBezTo>
                    <a:pt x="878908" y="387634"/>
                    <a:pt x="878908" y="382895"/>
                    <a:pt x="878908" y="378157"/>
                  </a:cubicBezTo>
                  <a:close/>
                  <a:moveTo>
                    <a:pt x="553000" y="333612"/>
                  </a:moveTo>
                  <a:cubicBezTo>
                    <a:pt x="562501" y="271060"/>
                    <a:pt x="610960" y="227463"/>
                    <a:pt x="675572" y="227463"/>
                  </a:cubicBezTo>
                  <a:cubicBezTo>
                    <a:pt x="740183" y="227463"/>
                    <a:pt x="788642" y="271060"/>
                    <a:pt x="798144" y="333612"/>
                  </a:cubicBezTo>
                  <a:lnTo>
                    <a:pt x="553000" y="333612"/>
                  </a:lnTo>
                  <a:close/>
                  <a:moveTo>
                    <a:pt x="0" y="394269"/>
                  </a:moveTo>
                  <a:lnTo>
                    <a:pt x="83615" y="394269"/>
                  </a:lnTo>
                  <a:cubicBezTo>
                    <a:pt x="90266" y="469142"/>
                    <a:pt x="139675" y="516530"/>
                    <a:pt x="221390" y="516530"/>
                  </a:cubicBezTo>
                  <a:cubicBezTo>
                    <a:pt x="294553" y="516530"/>
                    <a:pt x="347763" y="488097"/>
                    <a:pt x="347763" y="425545"/>
                  </a:cubicBezTo>
                  <a:cubicBezTo>
                    <a:pt x="347763" y="286224"/>
                    <a:pt x="18053" y="369627"/>
                    <a:pt x="18053" y="156381"/>
                  </a:cubicBezTo>
                  <a:cubicBezTo>
                    <a:pt x="18053" y="63500"/>
                    <a:pt x="99768" y="0"/>
                    <a:pt x="216639" y="0"/>
                  </a:cubicBezTo>
                  <a:cubicBezTo>
                    <a:pt x="335410" y="0"/>
                    <a:pt x="417125" y="69187"/>
                    <a:pt x="424726" y="175336"/>
                  </a:cubicBezTo>
                  <a:lnTo>
                    <a:pt x="341111" y="175336"/>
                  </a:lnTo>
                  <a:cubicBezTo>
                    <a:pt x="335410" y="115627"/>
                    <a:pt x="288852" y="76769"/>
                    <a:pt x="217589" y="76769"/>
                  </a:cubicBezTo>
                  <a:cubicBezTo>
                    <a:pt x="148227" y="76769"/>
                    <a:pt x="105469" y="108045"/>
                    <a:pt x="105469" y="157328"/>
                  </a:cubicBezTo>
                  <a:cubicBezTo>
                    <a:pt x="105469" y="298545"/>
                    <a:pt x="437079" y="204716"/>
                    <a:pt x="437079" y="425545"/>
                  </a:cubicBezTo>
                  <a:cubicBezTo>
                    <a:pt x="437079" y="531694"/>
                    <a:pt x="347763" y="594246"/>
                    <a:pt x="222340" y="594246"/>
                  </a:cubicBezTo>
                  <a:cubicBezTo>
                    <a:pt x="90266" y="593298"/>
                    <a:pt x="6651" y="514634"/>
                    <a:pt x="0" y="394269"/>
                  </a:cubicBezTo>
                  <a:close/>
                  <a:moveTo>
                    <a:pt x="915965" y="378157"/>
                  </a:moveTo>
                  <a:cubicBezTo>
                    <a:pt x="915965" y="262530"/>
                    <a:pt x="991979" y="163015"/>
                    <a:pt x="1124052" y="163015"/>
                  </a:cubicBezTo>
                  <a:cubicBezTo>
                    <a:pt x="1221920" y="163015"/>
                    <a:pt x="1306485" y="220828"/>
                    <a:pt x="1318838" y="315604"/>
                  </a:cubicBezTo>
                  <a:lnTo>
                    <a:pt x="1238073" y="315604"/>
                  </a:lnTo>
                  <a:cubicBezTo>
                    <a:pt x="1230472" y="268216"/>
                    <a:pt x="1182013" y="233149"/>
                    <a:pt x="1125953" y="233149"/>
                  </a:cubicBezTo>
                  <a:cubicBezTo>
                    <a:pt x="1042338" y="233149"/>
                    <a:pt x="1000530" y="297597"/>
                    <a:pt x="1000530" y="378157"/>
                  </a:cubicBezTo>
                  <a:cubicBezTo>
                    <a:pt x="1000530" y="458716"/>
                    <a:pt x="1043288" y="523164"/>
                    <a:pt x="1125953" y="523164"/>
                  </a:cubicBezTo>
                  <a:cubicBezTo>
                    <a:pt x="1182963" y="523164"/>
                    <a:pt x="1225721" y="493784"/>
                    <a:pt x="1239023" y="446396"/>
                  </a:cubicBezTo>
                  <a:lnTo>
                    <a:pt x="1318838" y="446396"/>
                  </a:lnTo>
                  <a:cubicBezTo>
                    <a:pt x="1305535" y="534537"/>
                    <a:pt x="1230472" y="594246"/>
                    <a:pt x="1124052" y="594246"/>
                  </a:cubicBezTo>
                  <a:cubicBezTo>
                    <a:pt x="991028" y="593298"/>
                    <a:pt x="915965" y="492836"/>
                    <a:pt x="915965" y="378157"/>
                  </a:cubicBezTo>
                  <a:close/>
                  <a:moveTo>
                    <a:pt x="1345442" y="378157"/>
                  </a:moveTo>
                  <a:cubicBezTo>
                    <a:pt x="1345442" y="253052"/>
                    <a:pt x="1435709" y="163015"/>
                    <a:pt x="1561131" y="163015"/>
                  </a:cubicBezTo>
                  <a:cubicBezTo>
                    <a:pt x="1686554" y="163015"/>
                    <a:pt x="1776820" y="253052"/>
                    <a:pt x="1776820" y="378157"/>
                  </a:cubicBezTo>
                  <a:cubicBezTo>
                    <a:pt x="1776820" y="503261"/>
                    <a:pt x="1687504" y="593298"/>
                    <a:pt x="1561131" y="593298"/>
                  </a:cubicBezTo>
                  <a:cubicBezTo>
                    <a:pt x="1435709" y="593298"/>
                    <a:pt x="1345442" y="503261"/>
                    <a:pt x="1345442" y="378157"/>
                  </a:cubicBezTo>
                  <a:close/>
                  <a:moveTo>
                    <a:pt x="1694155" y="378157"/>
                  </a:moveTo>
                  <a:cubicBezTo>
                    <a:pt x="1694155" y="292858"/>
                    <a:pt x="1639996" y="233149"/>
                    <a:pt x="1561131" y="233149"/>
                  </a:cubicBezTo>
                  <a:cubicBezTo>
                    <a:pt x="1481317" y="233149"/>
                    <a:pt x="1427157" y="292858"/>
                    <a:pt x="1427157" y="378157"/>
                  </a:cubicBezTo>
                  <a:cubicBezTo>
                    <a:pt x="1427157" y="463455"/>
                    <a:pt x="1481317" y="523164"/>
                    <a:pt x="1561131" y="523164"/>
                  </a:cubicBezTo>
                  <a:cubicBezTo>
                    <a:pt x="1640945" y="523164"/>
                    <a:pt x="1694155" y="463455"/>
                    <a:pt x="1694155" y="378157"/>
                  </a:cubicBezTo>
                  <a:close/>
                </a:path>
              </a:pathLst>
            </a:custGeom>
            <a:solidFill>
              <a:srgbClr val="000000"/>
            </a:solidFill>
            <a:ln w="9502" cap="flat">
              <a:noFill/>
              <a:prstDash val="solid"/>
              <a:miter/>
            </a:ln>
          </p:spPr>
          <p:txBody>
            <a:bodyPr rtlCol="0" anchor="ctr">
              <a:noAutofit/>
            </a:bodyPr>
            <a:lstStyle/>
            <a:p>
              <a:endParaRPr lang="en-US"/>
            </a:p>
          </p:txBody>
        </p:sp>
        <p:grpSp>
          <p:nvGrpSpPr>
            <p:cNvPr id="17" name="Graphic 13">
              <a:extLst>
                <a:ext uri="{FF2B5EF4-FFF2-40B4-BE49-F238E27FC236}">
                  <a16:creationId xmlns:a16="http://schemas.microsoft.com/office/drawing/2014/main" id="{E6684876-B18C-EC6E-D3F5-B2D2CC972387}"/>
                </a:ext>
              </a:extLst>
            </p:cNvPr>
            <p:cNvGrpSpPr/>
            <p:nvPr/>
          </p:nvGrpSpPr>
          <p:grpSpPr>
            <a:xfrm>
              <a:off x="4747707" y="3069425"/>
              <a:ext cx="739233" cy="721045"/>
              <a:chOff x="4747707" y="3069425"/>
              <a:chExt cx="739233" cy="721045"/>
            </a:xfrm>
          </p:grpSpPr>
          <p:grpSp>
            <p:nvGrpSpPr>
              <p:cNvPr id="18" name="Graphic 13">
                <a:extLst>
                  <a:ext uri="{FF2B5EF4-FFF2-40B4-BE49-F238E27FC236}">
                    <a16:creationId xmlns:a16="http://schemas.microsoft.com/office/drawing/2014/main" id="{77A7EF75-E35E-0AD2-530A-59B058CAEEF9}"/>
                  </a:ext>
                </a:extLst>
              </p:cNvPr>
              <p:cNvGrpSpPr/>
              <p:nvPr/>
            </p:nvGrpSpPr>
            <p:grpSpPr>
              <a:xfrm>
                <a:off x="4747707" y="3547470"/>
                <a:ext cx="739233" cy="243000"/>
                <a:chOff x="4747707" y="3547470"/>
                <a:chExt cx="739233" cy="243000"/>
              </a:xfrm>
            </p:grpSpPr>
            <p:sp>
              <p:nvSpPr>
                <p:cNvPr id="19" name="Freeform 18">
                  <a:extLst>
                    <a:ext uri="{FF2B5EF4-FFF2-40B4-BE49-F238E27FC236}">
                      <a16:creationId xmlns:a16="http://schemas.microsoft.com/office/drawing/2014/main" id="{8CC39FDF-4DFE-C4B4-F561-F1C4E00DF10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0" name="Freeform 19">
                  <a:extLst>
                    <a:ext uri="{FF2B5EF4-FFF2-40B4-BE49-F238E27FC236}">
                      <a16:creationId xmlns:a16="http://schemas.microsoft.com/office/drawing/2014/main" id="{3D2AE42E-F59D-47C7-90BA-FBC01FBF5DF1}"/>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21" name="Graphic 13">
                <a:extLst>
                  <a:ext uri="{FF2B5EF4-FFF2-40B4-BE49-F238E27FC236}">
                    <a16:creationId xmlns:a16="http://schemas.microsoft.com/office/drawing/2014/main" id="{8C80B322-F2BF-EE9E-8FD8-B2A9B8C23561}"/>
                  </a:ext>
                </a:extLst>
              </p:cNvPr>
              <p:cNvGrpSpPr/>
              <p:nvPr/>
            </p:nvGrpSpPr>
            <p:grpSpPr>
              <a:xfrm>
                <a:off x="4747707" y="3329485"/>
                <a:ext cx="738283" cy="201873"/>
                <a:chOff x="4747707" y="3329485"/>
                <a:chExt cx="738283" cy="201873"/>
              </a:xfrm>
            </p:grpSpPr>
            <p:sp>
              <p:nvSpPr>
                <p:cNvPr id="22" name="Freeform 21">
                  <a:extLst>
                    <a:ext uri="{FF2B5EF4-FFF2-40B4-BE49-F238E27FC236}">
                      <a16:creationId xmlns:a16="http://schemas.microsoft.com/office/drawing/2014/main" id="{BEB219AC-531F-E968-AA4D-499949EB008B}"/>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23" name="Freeform 22">
                  <a:extLst>
                    <a:ext uri="{FF2B5EF4-FFF2-40B4-BE49-F238E27FC236}">
                      <a16:creationId xmlns:a16="http://schemas.microsoft.com/office/drawing/2014/main" id="{87467C23-4409-2434-5CF1-16283F242699}"/>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24" name="Graphic 13">
                <a:extLst>
                  <a:ext uri="{FF2B5EF4-FFF2-40B4-BE49-F238E27FC236}">
                    <a16:creationId xmlns:a16="http://schemas.microsoft.com/office/drawing/2014/main" id="{48FE0A12-656D-EDD4-4701-BD7DEE34530D}"/>
                  </a:ext>
                </a:extLst>
              </p:cNvPr>
              <p:cNvGrpSpPr/>
              <p:nvPr/>
            </p:nvGrpSpPr>
            <p:grpSpPr>
              <a:xfrm>
                <a:off x="4747707" y="3069425"/>
                <a:ext cx="737332" cy="243000"/>
                <a:chOff x="4747707" y="3069425"/>
                <a:chExt cx="737332" cy="243000"/>
              </a:xfrm>
            </p:grpSpPr>
            <p:sp>
              <p:nvSpPr>
                <p:cNvPr id="25" name="Freeform 24">
                  <a:extLst>
                    <a:ext uri="{FF2B5EF4-FFF2-40B4-BE49-F238E27FC236}">
                      <a16:creationId xmlns:a16="http://schemas.microsoft.com/office/drawing/2014/main" id="{77D98CEF-C3E8-D3AA-F4BB-C006A499B5B0}"/>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26" name="Freeform 25">
                  <a:extLst>
                    <a:ext uri="{FF2B5EF4-FFF2-40B4-BE49-F238E27FC236}">
                      <a16:creationId xmlns:a16="http://schemas.microsoft.com/office/drawing/2014/main" id="{40DF33DB-858D-5DA5-C9F5-3720252DB6FF}"/>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grpSp>
    </p:spTree>
    <p:extLst>
      <p:ext uri="{BB962C8B-B14F-4D97-AF65-F5344CB8AC3E}">
        <p14:creationId xmlns:p14="http://schemas.microsoft.com/office/powerpoint/2010/main" val="3885274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rt slide minimum line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2108F1F-4B4C-1F7C-5B8A-F54F5C68E4D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202354" cy="6852186"/>
          </a:xfrm>
          <a:prstGeom prst="rect">
            <a:avLst/>
          </a:prstGeom>
        </p:spPr>
      </p:pic>
      <p:sp>
        <p:nvSpPr>
          <p:cNvPr id="2" name="Title Placeholder 1">
            <a:extLst>
              <a:ext uri="{FF2B5EF4-FFF2-40B4-BE49-F238E27FC236}">
                <a16:creationId xmlns:a16="http://schemas.microsoft.com/office/drawing/2014/main" id="{FAD8B6E4-AF95-4167-B3B4-2111FCFBF8C6}"/>
              </a:ext>
            </a:extLst>
          </p:cNvPr>
          <p:cNvSpPr>
            <a:spLocks noGrp="1"/>
          </p:cNvSpPr>
          <p:nvPr>
            <p:ph type="title" hasCustomPrompt="1"/>
          </p:nvPr>
        </p:nvSpPr>
        <p:spPr>
          <a:xfrm>
            <a:off x="263525" y="2457449"/>
            <a:ext cx="5724525" cy="1939825"/>
          </a:xfrm>
        </p:spPr>
        <p:txBody>
          <a:bodyPr>
            <a:noAutofit/>
          </a:bodyPr>
          <a:lstStyle>
            <a:lvl1pPr>
              <a:defRPr sz="4800"/>
            </a:lvl1pPr>
          </a:lstStyle>
          <a:p>
            <a:r>
              <a:rPr lang="en-US"/>
              <a:t>Click to add title</a:t>
            </a:r>
          </a:p>
        </p:txBody>
      </p:sp>
      <p:sp>
        <p:nvSpPr>
          <p:cNvPr id="3" name="Date Placeholder ">
            <a:extLst>
              <a:ext uri="{FF2B5EF4-FFF2-40B4-BE49-F238E27FC236}">
                <a16:creationId xmlns:a16="http://schemas.microsoft.com/office/drawing/2014/main" id="{C7EC3CC6-E897-9E51-CBF9-AEB4E5CBC45D}"/>
              </a:ext>
            </a:extLst>
          </p:cNvPr>
          <p:cNvSpPr>
            <a:spLocks noGrp="1"/>
          </p:cNvSpPr>
          <p:nvPr>
            <p:ph type="dt" sz="half" idx="10"/>
          </p:nvPr>
        </p:nvSpPr>
        <p:spPr/>
        <p:txBody>
          <a:bodyPr>
            <a:noAutofit/>
          </a:bodyPr>
          <a:lstStyle/>
          <a:p>
            <a:fld id="{0D284F17-3A7C-2E43-A57F-270510546CC6}" type="datetime1">
              <a:rPr lang="sv-SE" noProof="0" smtClean="0"/>
              <a:t>2024-09-24</a:t>
            </a:fld>
            <a:endParaRPr lang="en-US" noProof="0"/>
          </a:p>
        </p:txBody>
      </p:sp>
      <p:sp>
        <p:nvSpPr>
          <p:cNvPr id="4" name="Footer Placeholder">
            <a:extLst>
              <a:ext uri="{FF2B5EF4-FFF2-40B4-BE49-F238E27FC236}">
                <a16:creationId xmlns:a16="http://schemas.microsoft.com/office/drawing/2014/main" id="{3A418628-534E-A6B9-7791-3AC9B49F80E7}"/>
              </a:ext>
            </a:extLst>
          </p:cNvPr>
          <p:cNvSpPr>
            <a:spLocks noGrp="1"/>
          </p:cNvSpPr>
          <p:nvPr>
            <p:ph type="ftr" sz="quarter" idx="11"/>
          </p:nvPr>
        </p:nvSpPr>
        <p:spPr/>
        <p:txBody>
          <a:bodyPr>
            <a:noAutofit/>
          </a:bodyPr>
          <a:lstStyle/>
          <a:p>
            <a:r>
              <a:rPr lang="en-US"/>
              <a:t>Copyright © </a:t>
            </a:r>
            <a:fld id="{7D5DDAB0-7F7D-4725-8853-C86FD4031222}" type="datetimeyyyy">
              <a:rPr lang="en-US" smtClean="0"/>
              <a:pPr/>
              <a:t>2024</a:t>
            </a:fld>
            <a:r>
              <a:rPr lang="sv-SE"/>
              <a:t> </a:t>
            </a:r>
            <a:r>
              <a:rPr lang="en-US"/>
              <a:t>Seco Tools AB - All rights reserved</a:t>
            </a:r>
          </a:p>
        </p:txBody>
      </p:sp>
      <p:sp>
        <p:nvSpPr>
          <p:cNvPr id="5" name="Slide Number Placeholder ">
            <a:extLst>
              <a:ext uri="{FF2B5EF4-FFF2-40B4-BE49-F238E27FC236}">
                <a16:creationId xmlns:a16="http://schemas.microsoft.com/office/drawing/2014/main" id="{E483C8A2-F077-72BE-6AFA-F55B70498FEF}"/>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12" name="Sub headder 1">
            <a:extLst>
              <a:ext uri="{FF2B5EF4-FFF2-40B4-BE49-F238E27FC236}">
                <a16:creationId xmlns:a16="http://schemas.microsoft.com/office/drawing/2014/main" id="{8B37FA44-43B8-A74B-114B-D5B78B7D5AFB}"/>
              </a:ext>
            </a:extLst>
          </p:cNvPr>
          <p:cNvSpPr>
            <a:spLocks noGrp="1"/>
          </p:cNvSpPr>
          <p:nvPr>
            <p:ph type="body" sz="quarter" idx="14" hasCustomPrompt="1"/>
          </p:nvPr>
        </p:nvSpPr>
        <p:spPr>
          <a:xfrm>
            <a:off x="263525" y="1784350"/>
            <a:ext cx="5724525" cy="425567"/>
          </a:xfrm>
          <a:prstGeom prst="rect">
            <a:avLst/>
          </a:prstGeom>
        </p:spPr>
        <p:txBody>
          <a:bodyPr anchor="b">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chemeClr val="accent1"/>
              </a:buClr>
              <a:buSzTx/>
              <a:buFont typeface="Systemtypsnitt normalt"/>
              <a:buNone/>
              <a:tabLst/>
              <a:defRPr/>
            </a:pPr>
            <a:r>
              <a:rPr lang="en-US"/>
              <a:t>Click to add secondary heading</a:t>
            </a:r>
          </a:p>
        </p:txBody>
      </p:sp>
      <p:grpSp>
        <p:nvGrpSpPr>
          <p:cNvPr id="15" name="Logo">
            <a:extLst>
              <a:ext uri="{FF2B5EF4-FFF2-40B4-BE49-F238E27FC236}">
                <a16:creationId xmlns:a16="http://schemas.microsoft.com/office/drawing/2014/main" id="{E84D83E6-7DA1-9BF5-7A1C-527C2BBB69D7}"/>
              </a:ext>
            </a:extLst>
          </p:cNvPr>
          <p:cNvGrpSpPr>
            <a:grpSpLocks noChangeAspect="1"/>
          </p:cNvGrpSpPr>
          <p:nvPr/>
        </p:nvGrpSpPr>
        <p:grpSpPr>
          <a:xfrm>
            <a:off x="265530" y="266173"/>
            <a:ext cx="1452509" cy="388800"/>
            <a:chOff x="4747707" y="3069425"/>
            <a:chExt cx="2693735" cy="721045"/>
          </a:xfrm>
        </p:grpSpPr>
        <p:sp>
          <p:nvSpPr>
            <p:cNvPr id="16" name="Freeform 15">
              <a:extLst>
                <a:ext uri="{FF2B5EF4-FFF2-40B4-BE49-F238E27FC236}">
                  <a16:creationId xmlns:a16="http://schemas.microsoft.com/office/drawing/2014/main" id="{B9756CB2-4D89-45E7-266E-5BE944B1CC96}"/>
                </a:ext>
              </a:extLst>
            </p:cNvPr>
            <p:cNvSpPr/>
            <p:nvPr/>
          </p:nvSpPr>
          <p:spPr>
            <a:xfrm>
              <a:off x="5664622" y="3133298"/>
              <a:ext cx="1776820" cy="594246"/>
            </a:xfrm>
            <a:custGeom>
              <a:avLst/>
              <a:gdLst>
                <a:gd name="connsiteX0" fmla="*/ 878908 w 1776820"/>
                <a:gd name="connsiteY0" fmla="*/ 378157 h 594246"/>
                <a:gd name="connsiteX1" fmla="*/ 673671 w 1776820"/>
                <a:gd name="connsiteY1" fmla="*/ 163015 h 594246"/>
                <a:gd name="connsiteX2" fmla="*/ 468434 w 1776820"/>
                <a:gd name="connsiteY2" fmla="*/ 378157 h 594246"/>
                <a:gd name="connsiteX3" fmla="*/ 673671 w 1776820"/>
                <a:gd name="connsiteY3" fmla="*/ 593298 h 594246"/>
                <a:gd name="connsiteX4" fmla="*/ 867506 w 1776820"/>
                <a:gd name="connsiteY4" fmla="*/ 451134 h 594246"/>
                <a:gd name="connsiteX5" fmla="*/ 785792 w 1776820"/>
                <a:gd name="connsiteY5" fmla="*/ 451134 h 594246"/>
                <a:gd name="connsiteX6" fmla="*/ 673671 w 1776820"/>
                <a:gd name="connsiteY6" fmla="*/ 523164 h 594246"/>
                <a:gd name="connsiteX7" fmla="*/ 547299 w 1776820"/>
                <a:gd name="connsiteY7" fmla="*/ 392373 h 594246"/>
                <a:gd name="connsiteX8" fmla="*/ 877958 w 1776820"/>
                <a:gd name="connsiteY8" fmla="*/ 392373 h 594246"/>
                <a:gd name="connsiteX9" fmla="*/ 878908 w 1776820"/>
                <a:gd name="connsiteY9" fmla="*/ 378157 h 594246"/>
                <a:gd name="connsiteX10" fmla="*/ 553000 w 1776820"/>
                <a:gd name="connsiteY10" fmla="*/ 333612 h 594246"/>
                <a:gd name="connsiteX11" fmla="*/ 675572 w 1776820"/>
                <a:gd name="connsiteY11" fmla="*/ 227463 h 594246"/>
                <a:gd name="connsiteX12" fmla="*/ 798144 w 1776820"/>
                <a:gd name="connsiteY12" fmla="*/ 333612 h 594246"/>
                <a:gd name="connsiteX13" fmla="*/ 553000 w 1776820"/>
                <a:gd name="connsiteY13" fmla="*/ 333612 h 594246"/>
                <a:gd name="connsiteX14" fmla="*/ 0 w 1776820"/>
                <a:gd name="connsiteY14" fmla="*/ 394269 h 594246"/>
                <a:gd name="connsiteX15" fmla="*/ 83615 w 1776820"/>
                <a:gd name="connsiteY15" fmla="*/ 394269 h 594246"/>
                <a:gd name="connsiteX16" fmla="*/ 221390 w 1776820"/>
                <a:gd name="connsiteY16" fmla="*/ 516530 h 594246"/>
                <a:gd name="connsiteX17" fmla="*/ 347763 w 1776820"/>
                <a:gd name="connsiteY17" fmla="*/ 425545 h 594246"/>
                <a:gd name="connsiteX18" fmla="*/ 18053 w 1776820"/>
                <a:gd name="connsiteY18" fmla="*/ 156381 h 594246"/>
                <a:gd name="connsiteX19" fmla="*/ 216639 w 1776820"/>
                <a:gd name="connsiteY19" fmla="*/ 0 h 594246"/>
                <a:gd name="connsiteX20" fmla="*/ 424726 w 1776820"/>
                <a:gd name="connsiteY20" fmla="*/ 175336 h 594246"/>
                <a:gd name="connsiteX21" fmla="*/ 341111 w 1776820"/>
                <a:gd name="connsiteY21" fmla="*/ 175336 h 594246"/>
                <a:gd name="connsiteX22" fmla="*/ 217589 w 1776820"/>
                <a:gd name="connsiteY22" fmla="*/ 76769 h 594246"/>
                <a:gd name="connsiteX23" fmla="*/ 105469 w 1776820"/>
                <a:gd name="connsiteY23" fmla="*/ 157328 h 594246"/>
                <a:gd name="connsiteX24" fmla="*/ 437079 w 1776820"/>
                <a:gd name="connsiteY24" fmla="*/ 425545 h 594246"/>
                <a:gd name="connsiteX25" fmla="*/ 222340 w 1776820"/>
                <a:gd name="connsiteY25" fmla="*/ 594246 h 594246"/>
                <a:gd name="connsiteX26" fmla="*/ 0 w 1776820"/>
                <a:gd name="connsiteY26" fmla="*/ 394269 h 594246"/>
                <a:gd name="connsiteX27" fmla="*/ 915965 w 1776820"/>
                <a:gd name="connsiteY27" fmla="*/ 378157 h 594246"/>
                <a:gd name="connsiteX28" fmla="*/ 1124052 w 1776820"/>
                <a:gd name="connsiteY28" fmla="*/ 163015 h 594246"/>
                <a:gd name="connsiteX29" fmla="*/ 1318838 w 1776820"/>
                <a:gd name="connsiteY29" fmla="*/ 315604 h 594246"/>
                <a:gd name="connsiteX30" fmla="*/ 1238073 w 1776820"/>
                <a:gd name="connsiteY30" fmla="*/ 315604 h 594246"/>
                <a:gd name="connsiteX31" fmla="*/ 1125953 w 1776820"/>
                <a:gd name="connsiteY31" fmla="*/ 233149 h 594246"/>
                <a:gd name="connsiteX32" fmla="*/ 1000530 w 1776820"/>
                <a:gd name="connsiteY32" fmla="*/ 378157 h 594246"/>
                <a:gd name="connsiteX33" fmla="*/ 1125953 w 1776820"/>
                <a:gd name="connsiteY33" fmla="*/ 523164 h 594246"/>
                <a:gd name="connsiteX34" fmla="*/ 1239023 w 1776820"/>
                <a:gd name="connsiteY34" fmla="*/ 446396 h 594246"/>
                <a:gd name="connsiteX35" fmla="*/ 1318838 w 1776820"/>
                <a:gd name="connsiteY35" fmla="*/ 446396 h 594246"/>
                <a:gd name="connsiteX36" fmla="*/ 1124052 w 1776820"/>
                <a:gd name="connsiteY36" fmla="*/ 594246 h 594246"/>
                <a:gd name="connsiteX37" fmla="*/ 915965 w 1776820"/>
                <a:gd name="connsiteY37" fmla="*/ 378157 h 594246"/>
                <a:gd name="connsiteX38" fmla="*/ 1345442 w 1776820"/>
                <a:gd name="connsiteY38" fmla="*/ 378157 h 594246"/>
                <a:gd name="connsiteX39" fmla="*/ 1561131 w 1776820"/>
                <a:gd name="connsiteY39" fmla="*/ 163015 h 594246"/>
                <a:gd name="connsiteX40" fmla="*/ 1776820 w 1776820"/>
                <a:gd name="connsiteY40" fmla="*/ 378157 h 594246"/>
                <a:gd name="connsiteX41" fmla="*/ 1561131 w 1776820"/>
                <a:gd name="connsiteY41" fmla="*/ 593298 h 594246"/>
                <a:gd name="connsiteX42" fmla="*/ 1345442 w 1776820"/>
                <a:gd name="connsiteY42" fmla="*/ 378157 h 594246"/>
                <a:gd name="connsiteX43" fmla="*/ 1694155 w 1776820"/>
                <a:gd name="connsiteY43" fmla="*/ 378157 h 594246"/>
                <a:gd name="connsiteX44" fmla="*/ 1561131 w 1776820"/>
                <a:gd name="connsiteY44" fmla="*/ 233149 h 594246"/>
                <a:gd name="connsiteX45" fmla="*/ 1427157 w 1776820"/>
                <a:gd name="connsiteY45" fmla="*/ 378157 h 594246"/>
                <a:gd name="connsiteX46" fmla="*/ 1561131 w 1776820"/>
                <a:gd name="connsiteY46" fmla="*/ 523164 h 594246"/>
                <a:gd name="connsiteX47" fmla="*/ 1694155 w 1776820"/>
                <a:gd name="connsiteY47" fmla="*/ 378157 h 594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776820" h="594246">
                  <a:moveTo>
                    <a:pt x="878908" y="378157"/>
                  </a:moveTo>
                  <a:cubicBezTo>
                    <a:pt x="878908" y="253052"/>
                    <a:pt x="793393" y="163015"/>
                    <a:pt x="673671" y="163015"/>
                  </a:cubicBezTo>
                  <a:cubicBezTo>
                    <a:pt x="554900" y="163015"/>
                    <a:pt x="468434" y="253052"/>
                    <a:pt x="468434" y="378157"/>
                  </a:cubicBezTo>
                  <a:cubicBezTo>
                    <a:pt x="468434" y="503261"/>
                    <a:pt x="553950" y="593298"/>
                    <a:pt x="673671" y="593298"/>
                  </a:cubicBezTo>
                  <a:cubicBezTo>
                    <a:pt x="767738" y="593298"/>
                    <a:pt x="840901" y="536433"/>
                    <a:pt x="867506" y="451134"/>
                  </a:cubicBezTo>
                  <a:lnTo>
                    <a:pt x="785792" y="451134"/>
                  </a:lnTo>
                  <a:cubicBezTo>
                    <a:pt x="765838" y="495679"/>
                    <a:pt x="724981" y="523164"/>
                    <a:pt x="673671" y="523164"/>
                  </a:cubicBezTo>
                  <a:cubicBezTo>
                    <a:pt x="602408" y="523164"/>
                    <a:pt x="553000" y="470090"/>
                    <a:pt x="547299" y="392373"/>
                  </a:cubicBezTo>
                  <a:lnTo>
                    <a:pt x="877958" y="392373"/>
                  </a:lnTo>
                  <a:cubicBezTo>
                    <a:pt x="878908" y="387634"/>
                    <a:pt x="878908" y="382895"/>
                    <a:pt x="878908" y="378157"/>
                  </a:cubicBezTo>
                  <a:close/>
                  <a:moveTo>
                    <a:pt x="553000" y="333612"/>
                  </a:moveTo>
                  <a:cubicBezTo>
                    <a:pt x="562501" y="271060"/>
                    <a:pt x="610960" y="227463"/>
                    <a:pt x="675572" y="227463"/>
                  </a:cubicBezTo>
                  <a:cubicBezTo>
                    <a:pt x="740183" y="227463"/>
                    <a:pt x="788642" y="271060"/>
                    <a:pt x="798144" y="333612"/>
                  </a:cubicBezTo>
                  <a:lnTo>
                    <a:pt x="553000" y="333612"/>
                  </a:lnTo>
                  <a:close/>
                  <a:moveTo>
                    <a:pt x="0" y="394269"/>
                  </a:moveTo>
                  <a:lnTo>
                    <a:pt x="83615" y="394269"/>
                  </a:lnTo>
                  <a:cubicBezTo>
                    <a:pt x="90266" y="469142"/>
                    <a:pt x="139675" y="516530"/>
                    <a:pt x="221390" y="516530"/>
                  </a:cubicBezTo>
                  <a:cubicBezTo>
                    <a:pt x="294553" y="516530"/>
                    <a:pt x="347763" y="488097"/>
                    <a:pt x="347763" y="425545"/>
                  </a:cubicBezTo>
                  <a:cubicBezTo>
                    <a:pt x="347763" y="286224"/>
                    <a:pt x="18053" y="369627"/>
                    <a:pt x="18053" y="156381"/>
                  </a:cubicBezTo>
                  <a:cubicBezTo>
                    <a:pt x="18053" y="63500"/>
                    <a:pt x="99768" y="0"/>
                    <a:pt x="216639" y="0"/>
                  </a:cubicBezTo>
                  <a:cubicBezTo>
                    <a:pt x="335410" y="0"/>
                    <a:pt x="417125" y="69187"/>
                    <a:pt x="424726" y="175336"/>
                  </a:cubicBezTo>
                  <a:lnTo>
                    <a:pt x="341111" y="175336"/>
                  </a:lnTo>
                  <a:cubicBezTo>
                    <a:pt x="335410" y="115627"/>
                    <a:pt x="288852" y="76769"/>
                    <a:pt x="217589" y="76769"/>
                  </a:cubicBezTo>
                  <a:cubicBezTo>
                    <a:pt x="148227" y="76769"/>
                    <a:pt x="105469" y="108045"/>
                    <a:pt x="105469" y="157328"/>
                  </a:cubicBezTo>
                  <a:cubicBezTo>
                    <a:pt x="105469" y="298545"/>
                    <a:pt x="437079" y="204716"/>
                    <a:pt x="437079" y="425545"/>
                  </a:cubicBezTo>
                  <a:cubicBezTo>
                    <a:pt x="437079" y="531694"/>
                    <a:pt x="347763" y="594246"/>
                    <a:pt x="222340" y="594246"/>
                  </a:cubicBezTo>
                  <a:cubicBezTo>
                    <a:pt x="90266" y="593298"/>
                    <a:pt x="6651" y="514634"/>
                    <a:pt x="0" y="394269"/>
                  </a:cubicBezTo>
                  <a:close/>
                  <a:moveTo>
                    <a:pt x="915965" y="378157"/>
                  </a:moveTo>
                  <a:cubicBezTo>
                    <a:pt x="915965" y="262530"/>
                    <a:pt x="991979" y="163015"/>
                    <a:pt x="1124052" y="163015"/>
                  </a:cubicBezTo>
                  <a:cubicBezTo>
                    <a:pt x="1221920" y="163015"/>
                    <a:pt x="1306485" y="220828"/>
                    <a:pt x="1318838" y="315604"/>
                  </a:cubicBezTo>
                  <a:lnTo>
                    <a:pt x="1238073" y="315604"/>
                  </a:lnTo>
                  <a:cubicBezTo>
                    <a:pt x="1230472" y="268216"/>
                    <a:pt x="1182013" y="233149"/>
                    <a:pt x="1125953" y="233149"/>
                  </a:cubicBezTo>
                  <a:cubicBezTo>
                    <a:pt x="1042338" y="233149"/>
                    <a:pt x="1000530" y="297597"/>
                    <a:pt x="1000530" y="378157"/>
                  </a:cubicBezTo>
                  <a:cubicBezTo>
                    <a:pt x="1000530" y="458716"/>
                    <a:pt x="1043288" y="523164"/>
                    <a:pt x="1125953" y="523164"/>
                  </a:cubicBezTo>
                  <a:cubicBezTo>
                    <a:pt x="1182963" y="523164"/>
                    <a:pt x="1225721" y="493784"/>
                    <a:pt x="1239023" y="446396"/>
                  </a:cubicBezTo>
                  <a:lnTo>
                    <a:pt x="1318838" y="446396"/>
                  </a:lnTo>
                  <a:cubicBezTo>
                    <a:pt x="1305535" y="534537"/>
                    <a:pt x="1230472" y="594246"/>
                    <a:pt x="1124052" y="594246"/>
                  </a:cubicBezTo>
                  <a:cubicBezTo>
                    <a:pt x="991028" y="593298"/>
                    <a:pt x="915965" y="492836"/>
                    <a:pt x="915965" y="378157"/>
                  </a:cubicBezTo>
                  <a:close/>
                  <a:moveTo>
                    <a:pt x="1345442" y="378157"/>
                  </a:moveTo>
                  <a:cubicBezTo>
                    <a:pt x="1345442" y="253052"/>
                    <a:pt x="1435709" y="163015"/>
                    <a:pt x="1561131" y="163015"/>
                  </a:cubicBezTo>
                  <a:cubicBezTo>
                    <a:pt x="1686554" y="163015"/>
                    <a:pt x="1776820" y="253052"/>
                    <a:pt x="1776820" y="378157"/>
                  </a:cubicBezTo>
                  <a:cubicBezTo>
                    <a:pt x="1776820" y="503261"/>
                    <a:pt x="1687504" y="593298"/>
                    <a:pt x="1561131" y="593298"/>
                  </a:cubicBezTo>
                  <a:cubicBezTo>
                    <a:pt x="1435709" y="593298"/>
                    <a:pt x="1345442" y="503261"/>
                    <a:pt x="1345442" y="378157"/>
                  </a:cubicBezTo>
                  <a:close/>
                  <a:moveTo>
                    <a:pt x="1694155" y="378157"/>
                  </a:moveTo>
                  <a:cubicBezTo>
                    <a:pt x="1694155" y="292858"/>
                    <a:pt x="1639996" y="233149"/>
                    <a:pt x="1561131" y="233149"/>
                  </a:cubicBezTo>
                  <a:cubicBezTo>
                    <a:pt x="1481317" y="233149"/>
                    <a:pt x="1427157" y="292858"/>
                    <a:pt x="1427157" y="378157"/>
                  </a:cubicBezTo>
                  <a:cubicBezTo>
                    <a:pt x="1427157" y="463455"/>
                    <a:pt x="1481317" y="523164"/>
                    <a:pt x="1561131" y="523164"/>
                  </a:cubicBezTo>
                  <a:cubicBezTo>
                    <a:pt x="1640945" y="523164"/>
                    <a:pt x="1694155" y="463455"/>
                    <a:pt x="1694155" y="378157"/>
                  </a:cubicBezTo>
                  <a:close/>
                </a:path>
              </a:pathLst>
            </a:custGeom>
            <a:solidFill>
              <a:srgbClr val="000000"/>
            </a:solidFill>
            <a:ln w="9502" cap="flat">
              <a:noFill/>
              <a:prstDash val="solid"/>
              <a:miter/>
            </a:ln>
          </p:spPr>
          <p:txBody>
            <a:bodyPr rtlCol="0" anchor="ctr">
              <a:noAutofit/>
            </a:bodyPr>
            <a:lstStyle/>
            <a:p>
              <a:endParaRPr lang="en-US"/>
            </a:p>
          </p:txBody>
        </p:sp>
        <p:grpSp>
          <p:nvGrpSpPr>
            <p:cNvPr id="17" name="Graphic 13">
              <a:extLst>
                <a:ext uri="{FF2B5EF4-FFF2-40B4-BE49-F238E27FC236}">
                  <a16:creationId xmlns:a16="http://schemas.microsoft.com/office/drawing/2014/main" id="{E6684876-B18C-EC6E-D3F5-B2D2CC972387}"/>
                </a:ext>
              </a:extLst>
            </p:cNvPr>
            <p:cNvGrpSpPr/>
            <p:nvPr/>
          </p:nvGrpSpPr>
          <p:grpSpPr>
            <a:xfrm>
              <a:off x="4747707" y="3069425"/>
              <a:ext cx="739233" cy="721045"/>
              <a:chOff x="4747707" y="3069425"/>
              <a:chExt cx="739233" cy="721045"/>
            </a:xfrm>
          </p:grpSpPr>
          <p:grpSp>
            <p:nvGrpSpPr>
              <p:cNvPr id="18" name="Graphic 13">
                <a:extLst>
                  <a:ext uri="{FF2B5EF4-FFF2-40B4-BE49-F238E27FC236}">
                    <a16:creationId xmlns:a16="http://schemas.microsoft.com/office/drawing/2014/main" id="{77A7EF75-E35E-0AD2-530A-59B058CAEEF9}"/>
                  </a:ext>
                </a:extLst>
              </p:cNvPr>
              <p:cNvGrpSpPr/>
              <p:nvPr/>
            </p:nvGrpSpPr>
            <p:grpSpPr>
              <a:xfrm>
                <a:off x="4747707" y="3547470"/>
                <a:ext cx="739233" cy="243000"/>
                <a:chOff x="4747707" y="3547470"/>
                <a:chExt cx="739233" cy="243000"/>
              </a:xfrm>
            </p:grpSpPr>
            <p:sp>
              <p:nvSpPr>
                <p:cNvPr id="19" name="Freeform 18">
                  <a:extLst>
                    <a:ext uri="{FF2B5EF4-FFF2-40B4-BE49-F238E27FC236}">
                      <a16:creationId xmlns:a16="http://schemas.microsoft.com/office/drawing/2014/main" id="{8CC39FDF-4DFE-C4B4-F561-F1C4E00DF10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0" name="Freeform 19">
                  <a:extLst>
                    <a:ext uri="{FF2B5EF4-FFF2-40B4-BE49-F238E27FC236}">
                      <a16:creationId xmlns:a16="http://schemas.microsoft.com/office/drawing/2014/main" id="{3D2AE42E-F59D-47C7-90BA-FBC01FBF5DF1}"/>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21" name="Graphic 13">
                <a:extLst>
                  <a:ext uri="{FF2B5EF4-FFF2-40B4-BE49-F238E27FC236}">
                    <a16:creationId xmlns:a16="http://schemas.microsoft.com/office/drawing/2014/main" id="{8C80B322-F2BF-EE9E-8FD8-B2A9B8C23561}"/>
                  </a:ext>
                </a:extLst>
              </p:cNvPr>
              <p:cNvGrpSpPr/>
              <p:nvPr/>
            </p:nvGrpSpPr>
            <p:grpSpPr>
              <a:xfrm>
                <a:off x="4747707" y="3329485"/>
                <a:ext cx="738283" cy="201873"/>
                <a:chOff x="4747707" y="3329485"/>
                <a:chExt cx="738283" cy="201873"/>
              </a:xfrm>
            </p:grpSpPr>
            <p:sp>
              <p:nvSpPr>
                <p:cNvPr id="22" name="Freeform 21">
                  <a:extLst>
                    <a:ext uri="{FF2B5EF4-FFF2-40B4-BE49-F238E27FC236}">
                      <a16:creationId xmlns:a16="http://schemas.microsoft.com/office/drawing/2014/main" id="{BEB219AC-531F-E968-AA4D-499949EB008B}"/>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23" name="Freeform 22">
                  <a:extLst>
                    <a:ext uri="{FF2B5EF4-FFF2-40B4-BE49-F238E27FC236}">
                      <a16:creationId xmlns:a16="http://schemas.microsoft.com/office/drawing/2014/main" id="{87467C23-4409-2434-5CF1-16283F242699}"/>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24" name="Graphic 13">
                <a:extLst>
                  <a:ext uri="{FF2B5EF4-FFF2-40B4-BE49-F238E27FC236}">
                    <a16:creationId xmlns:a16="http://schemas.microsoft.com/office/drawing/2014/main" id="{48FE0A12-656D-EDD4-4701-BD7DEE34530D}"/>
                  </a:ext>
                </a:extLst>
              </p:cNvPr>
              <p:cNvGrpSpPr/>
              <p:nvPr/>
            </p:nvGrpSpPr>
            <p:grpSpPr>
              <a:xfrm>
                <a:off x="4747707" y="3069425"/>
                <a:ext cx="737332" cy="243000"/>
                <a:chOff x="4747707" y="3069425"/>
                <a:chExt cx="737332" cy="243000"/>
              </a:xfrm>
            </p:grpSpPr>
            <p:sp>
              <p:nvSpPr>
                <p:cNvPr id="25" name="Freeform 24">
                  <a:extLst>
                    <a:ext uri="{FF2B5EF4-FFF2-40B4-BE49-F238E27FC236}">
                      <a16:creationId xmlns:a16="http://schemas.microsoft.com/office/drawing/2014/main" id="{77D98CEF-C3E8-D3AA-F4BB-C006A499B5B0}"/>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26" name="Freeform 25">
                  <a:extLst>
                    <a:ext uri="{FF2B5EF4-FFF2-40B4-BE49-F238E27FC236}">
                      <a16:creationId xmlns:a16="http://schemas.microsoft.com/office/drawing/2014/main" id="{40DF33DB-858D-5DA5-C9F5-3720252DB6FF}"/>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grpSp>
    </p:spTree>
    <p:extLst>
      <p:ext uri="{BB962C8B-B14F-4D97-AF65-F5344CB8AC3E}">
        <p14:creationId xmlns:p14="http://schemas.microsoft.com/office/powerpoint/2010/main" val="418271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ter slide minimum lines">
    <p:spTree>
      <p:nvGrpSpPr>
        <p:cNvPr id="1" name=""/>
        <p:cNvGrpSpPr/>
        <p:nvPr/>
      </p:nvGrpSpPr>
      <p:grpSpPr>
        <a:xfrm>
          <a:off x="0" y="0"/>
          <a:ext cx="0" cy="0"/>
          <a:chOff x="0" y="0"/>
          <a:chExt cx="0" cy="0"/>
        </a:xfrm>
      </p:grpSpPr>
      <p:pic>
        <p:nvPicPr>
          <p:cNvPr id="8" name="Picture 7" descr="Background pattern&#10;&#10;Description automatically generated">
            <a:extLst>
              <a:ext uri="{FF2B5EF4-FFF2-40B4-BE49-F238E27FC236}">
                <a16:creationId xmlns:a16="http://schemas.microsoft.com/office/drawing/2014/main" id="{6F6ABC34-45EB-6091-DF8D-03A3DA5BB50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08" y="0"/>
            <a:ext cx="12212708" cy="6858000"/>
          </a:xfrm>
          <a:prstGeom prst="rect">
            <a:avLst/>
          </a:prstGeom>
        </p:spPr>
      </p:pic>
      <p:sp>
        <p:nvSpPr>
          <p:cNvPr id="2" name="Title Placeholder 1">
            <a:extLst>
              <a:ext uri="{FF2B5EF4-FFF2-40B4-BE49-F238E27FC236}">
                <a16:creationId xmlns:a16="http://schemas.microsoft.com/office/drawing/2014/main" id="{FAD8B6E4-AF95-4167-B3B4-2111FCFBF8C6}"/>
              </a:ext>
            </a:extLst>
          </p:cNvPr>
          <p:cNvSpPr>
            <a:spLocks noGrp="1"/>
          </p:cNvSpPr>
          <p:nvPr>
            <p:ph type="title" hasCustomPrompt="1"/>
          </p:nvPr>
        </p:nvSpPr>
        <p:spPr>
          <a:xfrm>
            <a:off x="263525" y="2457449"/>
            <a:ext cx="5724525" cy="1939825"/>
          </a:xfrm>
        </p:spPr>
        <p:txBody>
          <a:bodyPr>
            <a:noAutofit/>
          </a:bodyPr>
          <a:lstStyle>
            <a:lvl1pPr>
              <a:defRPr sz="4800"/>
            </a:lvl1pPr>
          </a:lstStyle>
          <a:p>
            <a:r>
              <a:rPr lang="en-US"/>
              <a:t>Click to add title</a:t>
            </a:r>
          </a:p>
        </p:txBody>
      </p:sp>
      <p:sp>
        <p:nvSpPr>
          <p:cNvPr id="3" name="Date Placeholder">
            <a:extLst>
              <a:ext uri="{FF2B5EF4-FFF2-40B4-BE49-F238E27FC236}">
                <a16:creationId xmlns:a16="http://schemas.microsoft.com/office/drawing/2014/main" id="{C7EC3CC6-E897-9E51-CBF9-AEB4E5CBC45D}"/>
              </a:ext>
            </a:extLst>
          </p:cNvPr>
          <p:cNvSpPr>
            <a:spLocks noGrp="1"/>
          </p:cNvSpPr>
          <p:nvPr>
            <p:ph type="dt" sz="half" idx="10"/>
          </p:nvPr>
        </p:nvSpPr>
        <p:spPr/>
        <p:txBody>
          <a:bodyPr>
            <a:noAutofit/>
          </a:bodyPr>
          <a:lstStyle/>
          <a:p>
            <a:fld id="{DA64B002-07F4-1748-ADFC-1692B533CC60}" type="datetime1">
              <a:rPr lang="sv-SE" noProof="0" smtClean="0"/>
              <a:t>2024-09-24</a:t>
            </a:fld>
            <a:endParaRPr lang="en-US" noProof="0"/>
          </a:p>
        </p:txBody>
      </p:sp>
      <p:sp>
        <p:nvSpPr>
          <p:cNvPr id="4" name="Footer Placeholder">
            <a:extLst>
              <a:ext uri="{FF2B5EF4-FFF2-40B4-BE49-F238E27FC236}">
                <a16:creationId xmlns:a16="http://schemas.microsoft.com/office/drawing/2014/main" id="{3A418628-534E-A6B9-7791-3AC9B49F80E7}"/>
              </a:ext>
            </a:extLst>
          </p:cNvPr>
          <p:cNvSpPr>
            <a:spLocks noGrp="1"/>
          </p:cNvSpPr>
          <p:nvPr>
            <p:ph type="ftr" sz="quarter" idx="11"/>
          </p:nvPr>
        </p:nvSpPr>
        <p:spPr/>
        <p:txBody>
          <a:bodyPr>
            <a:noAutofit/>
          </a:bodyPr>
          <a:lstStyle/>
          <a:p>
            <a:r>
              <a:rPr lang="en-US"/>
              <a:t>Copyright © </a:t>
            </a:r>
            <a:fld id="{DFBCD10E-932A-472F-8D90-1B52FB8E26F6}" type="datetimeyyyy">
              <a:rPr lang="en-US" smtClean="0"/>
              <a:pPr/>
              <a:t>2024</a:t>
            </a:fld>
            <a:r>
              <a:rPr lang="sv-SE"/>
              <a:t> </a:t>
            </a:r>
            <a:r>
              <a:rPr lang="en-US"/>
              <a:t>Seco Tools AB - All rights reserved</a:t>
            </a:r>
          </a:p>
        </p:txBody>
      </p:sp>
      <p:sp>
        <p:nvSpPr>
          <p:cNvPr id="5" name="Slide Number Placeholder">
            <a:extLst>
              <a:ext uri="{FF2B5EF4-FFF2-40B4-BE49-F238E27FC236}">
                <a16:creationId xmlns:a16="http://schemas.microsoft.com/office/drawing/2014/main" id="{E483C8A2-F077-72BE-6AFA-F55B70498FEF}"/>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12" name="Sub headder 1">
            <a:extLst>
              <a:ext uri="{FF2B5EF4-FFF2-40B4-BE49-F238E27FC236}">
                <a16:creationId xmlns:a16="http://schemas.microsoft.com/office/drawing/2014/main" id="{8B37FA44-43B8-A74B-114B-D5B78B7D5AFB}"/>
              </a:ext>
            </a:extLst>
          </p:cNvPr>
          <p:cNvSpPr>
            <a:spLocks noGrp="1"/>
          </p:cNvSpPr>
          <p:nvPr>
            <p:ph type="body" sz="quarter" idx="14" hasCustomPrompt="1"/>
          </p:nvPr>
        </p:nvSpPr>
        <p:spPr>
          <a:xfrm>
            <a:off x="263525" y="1784350"/>
            <a:ext cx="5724525" cy="425567"/>
          </a:xfrm>
          <a:prstGeom prst="rect">
            <a:avLst/>
          </a:prstGeom>
        </p:spPr>
        <p:txBody>
          <a:bodyPr anchor="b">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chemeClr val="accent1"/>
              </a:buClr>
              <a:buSzTx/>
              <a:buFont typeface="Systemtypsnitt normalt"/>
              <a:buNone/>
              <a:tabLst/>
              <a:defRPr/>
            </a:pPr>
            <a:r>
              <a:rPr lang="en-US"/>
              <a:t>Click to add secondary heading</a:t>
            </a:r>
          </a:p>
        </p:txBody>
      </p:sp>
      <p:grpSp>
        <p:nvGrpSpPr>
          <p:cNvPr id="15" name="Logo">
            <a:extLst>
              <a:ext uri="{FF2B5EF4-FFF2-40B4-BE49-F238E27FC236}">
                <a16:creationId xmlns:a16="http://schemas.microsoft.com/office/drawing/2014/main" id="{E84D83E6-7DA1-9BF5-7A1C-527C2BBB69D7}"/>
              </a:ext>
            </a:extLst>
          </p:cNvPr>
          <p:cNvGrpSpPr>
            <a:grpSpLocks noChangeAspect="1"/>
          </p:cNvGrpSpPr>
          <p:nvPr/>
        </p:nvGrpSpPr>
        <p:grpSpPr>
          <a:xfrm>
            <a:off x="265530" y="266173"/>
            <a:ext cx="1452509" cy="388800"/>
            <a:chOff x="4747707" y="3069425"/>
            <a:chExt cx="2693735" cy="721045"/>
          </a:xfrm>
        </p:grpSpPr>
        <p:sp>
          <p:nvSpPr>
            <p:cNvPr id="16" name="Freeform 15">
              <a:extLst>
                <a:ext uri="{FF2B5EF4-FFF2-40B4-BE49-F238E27FC236}">
                  <a16:creationId xmlns:a16="http://schemas.microsoft.com/office/drawing/2014/main" id="{B9756CB2-4D89-45E7-266E-5BE944B1CC96}"/>
                </a:ext>
              </a:extLst>
            </p:cNvPr>
            <p:cNvSpPr/>
            <p:nvPr/>
          </p:nvSpPr>
          <p:spPr>
            <a:xfrm>
              <a:off x="5664622" y="3133298"/>
              <a:ext cx="1776820" cy="594246"/>
            </a:xfrm>
            <a:custGeom>
              <a:avLst/>
              <a:gdLst>
                <a:gd name="connsiteX0" fmla="*/ 878908 w 1776820"/>
                <a:gd name="connsiteY0" fmla="*/ 378157 h 594246"/>
                <a:gd name="connsiteX1" fmla="*/ 673671 w 1776820"/>
                <a:gd name="connsiteY1" fmla="*/ 163015 h 594246"/>
                <a:gd name="connsiteX2" fmla="*/ 468434 w 1776820"/>
                <a:gd name="connsiteY2" fmla="*/ 378157 h 594246"/>
                <a:gd name="connsiteX3" fmla="*/ 673671 w 1776820"/>
                <a:gd name="connsiteY3" fmla="*/ 593298 h 594246"/>
                <a:gd name="connsiteX4" fmla="*/ 867506 w 1776820"/>
                <a:gd name="connsiteY4" fmla="*/ 451134 h 594246"/>
                <a:gd name="connsiteX5" fmla="*/ 785792 w 1776820"/>
                <a:gd name="connsiteY5" fmla="*/ 451134 h 594246"/>
                <a:gd name="connsiteX6" fmla="*/ 673671 w 1776820"/>
                <a:gd name="connsiteY6" fmla="*/ 523164 h 594246"/>
                <a:gd name="connsiteX7" fmla="*/ 547299 w 1776820"/>
                <a:gd name="connsiteY7" fmla="*/ 392373 h 594246"/>
                <a:gd name="connsiteX8" fmla="*/ 877958 w 1776820"/>
                <a:gd name="connsiteY8" fmla="*/ 392373 h 594246"/>
                <a:gd name="connsiteX9" fmla="*/ 878908 w 1776820"/>
                <a:gd name="connsiteY9" fmla="*/ 378157 h 594246"/>
                <a:gd name="connsiteX10" fmla="*/ 553000 w 1776820"/>
                <a:gd name="connsiteY10" fmla="*/ 333612 h 594246"/>
                <a:gd name="connsiteX11" fmla="*/ 675572 w 1776820"/>
                <a:gd name="connsiteY11" fmla="*/ 227463 h 594246"/>
                <a:gd name="connsiteX12" fmla="*/ 798144 w 1776820"/>
                <a:gd name="connsiteY12" fmla="*/ 333612 h 594246"/>
                <a:gd name="connsiteX13" fmla="*/ 553000 w 1776820"/>
                <a:gd name="connsiteY13" fmla="*/ 333612 h 594246"/>
                <a:gd name="connsiteX14" fmla="*/ 0 w 1776820"/>
                <a:gd name="connsiteY14" fmla="*/ 394269 h 594246"/>
                <a:gd name="connsiteX15" fmla="*/ 83615 w 1776820"/>
                <a:gd name="connsiteY15" fmla="*/ 394269 h 594246"/>
                <a:gd name="connsiteX16" fmla="*/ 221390 w 1776820"/>
                <a:gd name="connsiteY16" fmla="*/ 516530 h 594246"/>
                <a:gd name="connsiteX17" fmla="*/ 347763 w 1776820"/>
                <a:gd name="connsiteY17" fmla="*/ 425545 h 594246"/>
                <a:gd name="connsiteX18" fmla="*/ 18053 w 1776820"/>
                <a:gd name="connsiteY18" fmla="*/ 156381 h 594246"/>
                <a:gd name="connsiteX19" fmla="*/ 216639 w 1776820"/>
                <a:gd name="connsiteY19" fmla="*/ 0 h 594246"/>
                <a:gd name="connsiteX20" fmla="*/ 424726 w 1776820"/>
                <a:gd name="connsiteY20" fmla="*/ 175336 h 594246"/>
                <a:gd name="connsiteX21" fmla="*/ 341111 w 1776820"/>
                <a:gd name="connsiteY21" fmla="*/ 175336 h 594246"/>
                <a:gd name="connsiteX22" fmla="*/ 217589 w 1776820"/>
                <a:gd name="connsiteY22" fmla="*/ 76769 h 594246"/>
                <a:gd name="connsiteX23" fmla="*/ 105469 w 1776820"/>
                <a:gd name="connsiteY23" fmla="*/ 157328 h 594246"/>
                <a:gd name="connsiteX24" fmla="*/ 437079 w 1776820"/>
                <a:gd name="connsiteY24" fmla="*/ 425545 h 594246"/>
                <a:gd name="connsiteX25" fmla="*/ 222340 w 1776820"/>
                <a:gd name="connsiteY25" fmla="*/ 594246 h 594246"/>
                <a:gd name="connsiteX26" fmla="*/ 0 w 1776820"/>
                <a:gd name="connsiteY26" fmla="*/ 394269 h 594246"/>
                <a:gd name="connsiteX27" fmla="*/ 915965 w 1776820"/>
                <a:gd name="connsiteY27" fmla="*/ 378157 h 594246"/>
                <a:gd name="connsiteX28" fmla="*/ 1124052 w 1776820"/>
                <a:gd name="connsiteY28" fmla="*/ 163015 h 594246"/>
                <a:gd name="connsiteX29" fmla="*/ 1318838 w 1776820"/>
                <a:gd name="connsiteY29" fmla="*/ 315604 h 594246"/>
                <a:gd name="connsiteX30" fmla="*/ 1238073 w 1776820"/>
                <a:gd name="connsiteY30" fmla="*/ 315604 h 594246"/>
                <a:gd name="connsiteX31" fmla="*/ 1125953 w 1776820"/>
                <a:gd name="connsiteY31" fmla="*/ 233149 h 594246"/>
                <a:gd name="connsiteX32" fmla="*/ 1000530 w 1776820"/>
                <a:gd name="connsiteY32" fmla="*/ 378157 h 594246"/>
                <a:gd name="connsiteX33" fmla="*/ 1125953 w 1776820"/>
                <a:gd name="connsiteY33" fmla="*/ 523164 h 594246"/>
                <a:gd name="connsiteX34" fmla="*/ 1239023 w 1776820"/>
                <a:gd name="connsiteY34" fmla="*/ 446396 h 594246"/>
                <a:gd name="connsiteX35" fmla="*/ 1318838 w 1776820"/>
                <a:gd name="connsiteY35" fmla="*/ 446396 h 594246"/>
                <a:gd name="connsiteX36" fmla="*/ 1124052 w 1776820"/>
                <a:gd name="connsiteY36" fmla="*/ 594246 h 594246"/>
                <a:gd name="connsiteX37" fmla="*/ 915965 w 1776820"/>
                <a:gd name="connsiteY37" fmla="*/ 378157 h 594246"/>
                <a:gd name="connsiteX38" fmla="*/ 1345442 w 1776820"/>
                <a:gd name="connsiteY38" fmla="*/ 378157 h 594246"/>
                <a:gd name="connsiteX39" fmla="*/ 1561131 w 1776820"/>
                <a:gd name="connsiteY39" fmla="*/ 163015 h 594246"/>
                <a:gd name="connsiteX40" fmla="*/ 1776820 w 1776820"/>
                <a:gd name="connsiteY40" fmla="*/ 378157 h 594246"/>
                <a:gd name="connsiteX41" fmla="*/ 1561131 w 1776820"/>
                <a:gd name="connsiteY41" fmla="*/ 593298 h 594246"/>
                <a:gd name="connsiteX42" fmla="*/ 1345442 w 1776820"/>
                <a:gd name="connsiteY42" fmla="*/ 378157 h 594246"/>
                <a:gd name="connsiteX43" fmla="*/ 1694155 w 1776820"/>
                <a:gd name="connsiteY43" fmla="*/ 378157 h 594246"/>
                <a:gd name="connsiteX44" fmla="*/ 1561131 w 1776820"/>
                <a:gd name="connsiteY44" fmla="*/ 233149 h 594246"/>
                <a:gd name="connsiteX45" fmla="*/ 1427157 w 1776820"/>
                <a:gd name="connsiteY45" fmla="*/ 378157 h 594246"/>
                <a:gd name="connsiteX46" fmla="*/ 1561131 w 1776820"/>
                <a:gd name="connsiteY46" fmla="*/ 523164 h 594246"/>
                <a:gd name="connsiteX47" fmla="*/ 1694155 w 1776820"/>
                <a:gd name="connsiteY47" fmla="*/ 378157 h 594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776820" h="594246">
                  <a:moveTo>
                    <a:pt x="878908" y="378157"/>
                  </a:moveTo>
                  <a:cubicBezTo>
                    <a:pt x="878908" y="253052"/>
                    <a:pt x="793393" y="163015"/>
                    <a:pt x="673671" y="163015"/>
                  </a:cubicBezTo>
                  <a:cubicBezTo>
                    <a:pt x="554900" y="163015"/>
                    <a:pt x="468434" y="253052"/>
                    <a:pt x="468434" y="378157"/>
                  </a:cubicBezTo>
                  <a:cubicBezTo>
                    <a:pt x="468434" y="503261"/>
                    <a:pt x="553950" y="593298"/>
                    <a:pt x="673671" y="593298"/>
                  </a:cubicBezTo>
                  <a:cubicBezTo>
                    <a:pt x="767738" y="593298"/>
                    <a:pt x="840901" y="536433"/>
                    <a:pt x="867506" y="451134"/>
                  </a:cubicBezTo>
                  <a:lnTo>
                    <a:pt x="785792" y="451134"/>
                  </a:lnTo>
                  <a:cubicBezTo>
                    <a:pt x="765838" y="495679"/>
                    <a:pt x="724981" y="523164"/>
                    <a:pt x="673671" y="523164"/>
                  </a:cubicBezTo>
                  <a:cubicBezTo>
                    <a:pt x="602408" y="523164"/>
                    <a:pt x="553000" y="470090"/>
                    <a:pt x="547299" y="392373"/>
                  </a:cubicBezTo>
                  <a:lnTo>
                    <a:pt x="877958" y="392373"/>
                  </a:lnTo>
                  <a:cubicBezTo>
                    <a:pt x="878908" y="387634"/>
                    <a:pt x="878908" y="382895"/>
                    <a:pt x="878908" y="378157"/>
                  </a:cubicBezTo>
                  <a:close/>
                  <a:moveTo>
                    <a:pt x="553000" y="333612"/>
                  </a:moveTo>
                  <a:cubicBezTo>
                    <a:pt x="562501" y="271060"/>
                    <a:pt x="610960" y="227463"/>
                    <a:pt x="675572" y="227463"/>
                  </a:cubicBezTo>
                  <a:cubicBezTo>
                    <a:pt x="740183" y="227463"/>
                    <a:pt x="788642" y="271060"/>
                    <a:pt x="798144" y="333612"/>
                  </a:cubicBezTo>
                  <a:lnTo>
                    <a:pt x="553000" y="333612"/>
                  </a:lnTo>
                  <a:close/>
                  <a:moveTo>
                    <a:pt x="0" y="394269"/>
                  </a:moveTo>
                  <a:lnTo>
                    <a:pt x="83615" y="394269"/>
                  </a:lnTo>
                  <a:cubicBezTo>
                    <a:pt x="90266" y="469142"/>
                    <a:pt x="139675" y="516530"/>
                    <a:pt x="221390" y="516530"/>
                  </a:cubicBezTo>
                  <a:cubicBezTo>
                    <a:pt x="294553" y="516530"/>
                    <a:pt x="347763" y="488097"/>
                    <a:pt x="347763" y="425545"/>
                  </a:cubicBezTo>
                  <a:cubicBezTo>
                    <a:pt x="347763" y="286224"/>
                    <a:pt x="18053" y="369627"/>
                    <a:pt x="18053" y="156381"/>
                  </a:cubicBezTo>
                  <a:cubicBezTo>
                    <a:pt x="18053" y="63500"/>
                    <a:pt x="99768" y="0"/>
                    <a:pt x="216639" y="0"/>
                  </a:cubicBezTo>
                  <a:cubicBezTo>
                    <a:pt x="335410" y="0"/>
                    <a:pt x="417125" y="69187"/>
                    <a:pt x="424726" y="175336"/>
                  </a:cubicBezTo>
                  <a:lnTo>
                    <a:pt x="341111" y="175336"/>
                  </a:lnTo>
                  <a:cubicBezTo>
                    <a:pt x="335410" y="115627"/>
                    <a:pt x="288852" y="76769"/>
                    <a:pt x="217589" y="76769"/>
                  </a:cubicBezTo>
                  <a:cubicBezTo>
                    <a:pt x="148227" y="76769"/>
                    <a:pt x="105469" y="108045"/>
                    <a:pt x="105469" y="157328"/>
                  </a:cubicBezTo>
                  <a:cubicBezTo>
                    <a:pt x="105469" y="298545"/>
                    <a:pt x="437079" y="204716"/>
                    <a:pt x="437079" y="425545"/>
                  </a:cubicBezTo>
                  <a:cubicBezTo>
                    <a:pt x="437079" y="531694"/>
                    <a:pt x="347763" y="594246"/>
                    <a:pt x="222340" y="594246"/>
                  </a:cubicBezTo>
                  <a:cubicBezTo>
                    <a:pt x="90266" y="593298"/>
                    <a:pt x="6651" y="514634"/>
                    <a:pt x="0" y="394269"/>
                  </a:cubicBezTo>
                  <a:close/>
                  <a:moveTo>
                    <a:pt x="915965" y="378157"/>
                  </a:moveTo>
                  <a:cubicBezTo>
                    <a:pt x="915965" y="262530"/>
                    <a:pt x="991979" y="163015"/>
                    <a:pt x="1124052" y="163015"/>
                  </a:cubicBezTo>
                  <a:cubicBezTo>
                    <a:pt x="1221920" y="163015"/>
                    <a:pt x="1306485" y="220828"/>
                    <a:pt x="1318838" y="315604"/>
                  </a:cubicBezTo>
                  <a:lnTo>
                    <a:pt x="1238073" y="315604"/>
                  </a:lnTo>
                  <a:cubicBezTo>
                    <a:pt x="1230472" y="268216"/>
                    <a:pt x="1182013" y="233149"/>
                    <a:pt x="1125953" y="233149"/>
                  </a:cubicBezTo>
                  <a:cubicBezTo>
                    <a:pt x="1042338" y="233149"/>
                    <a:pt x="1000530" y="297597"/>
                    <a:pt x="1000530" y="378157"/>
                  </a:cubicBezTo>
                  <a:cubicBezTo>
                    <a:pt x="1000530" y="458716"/>
                    <a:pt x="1043288" y="523164"/>
                    <a:pt x="1125953" y="523164"/>
                  </a:cubicBezTo>
                  <a:cubicBezTo>
                    <a:pt x="1182963" y="523164"/>
                    <a:pt x="1225721" y="493784"/>
                    <a:pt x="1239023" y="446396"/>
                  </a:cubicBezTo>
                  <a:lnTo>
                    <a:pt x="1318838" y="446396"/>
                  </a:lnTo>
                  <a:cubicBezTo>
                    <a:pt x="1305535" y="534537"/>
                    <a:pt x="1230472" y="594246"/>
                    <a:pt x="1124052" y="594246"/>
                  </a:cubicBezTo>
                  <a:cubicBezTo>
                    <a:pt x="991028" y="593298"/>
                    <a:pt x="915965" y="492836"/>
                    <a:pt x="915965" y="378157"/>
                  </a:cubicBezTo>
                  <a:close/>
                  <a:moveTo>
                    <a:pt x="1345442" y="378157"/>
                  </a:moveTo>
                  <a:cubicBezTo>
                    <a:pt x="1345442" y="253052"/>
                    <a:pt x="1435709" y="163015"/>
                    <a:pt x="1561131" y="163015"/>
                  </a:cubicBezTo>
                  <a:cubicBezTo>
                    <a:pt x="1686554" y="163015"/>
                    <a:pt x="1776820" y="253052"/>
                    <a:pt x="1776820" y="378157"/>
                  </a:cubicBezTo>
                  <a:cubicBezTo>
                    <a:pt x="1776820" y="503261"/>
                    <a:pt x="1687504" y="593298"/>
                    <a:pt x="1561131" y="593298"/>
                  </a:cubicBezTo>
                  <a:cubicBezTo>
                    <a:pt x="1435709" y="593298"/>
                    <a:pt x="1345442" y="503261"/>
                    <a:pt x="1345442" y="378157"/>
                  </a:cubicBezTo>
                  <a:close/>
                  <a:moveTo>
                    <a:pt x="1694155" y="378157"/>
                  </a:moveTo>
                  <a:cubicBezTo>
                    <a:pt x="1694155" y="292858"/>
                    <a:pt x="1639996" y="233149"/>
                    <a:pt x="1561131" y="233149"/>
                  </a:cubicBezTo>
                  <a:cubicBezTo>
                    <a:pt x="1481317" y="233149"/>
                    <a:pt x="1427157" y="292858"/>
                    <a:pt x="1427157" y="378157"/>
                  </a:cubicBezTo>
                  <a:cubicBezTo>
                    <a:pt x="1427157" y="463455"/>
                    <a:pt x="1481317" y="523164"/>
                    <a:pt x="1561131" y="523164"/>
                  </a:cubicBezTo>
                  <a:cubicBezTo>
                    <a:pt x="1640945" y="523164"/>
                    <a:pt x="1694155" y="463455"/>
                    <a:pt x="1694155" y="378157"/>
                  </a:cubicBezTo>
                  <a:close/>
                </a:path>
              </a:pathLst>
            </a:custGeom>
            <a:solidFill>
              <a:srgbClr val="000000"/>
            </a:solidFill>
            <a:ln w="9502" cap="flat">
              <a:noFill/>
              <a:prstDash val="solid"/>
              <a:miter/>
            </a:ln>
          </p:spPr>
          <p:txBody>
            <a:bodyPr rtlCol="0" anchor="ctr">
              <a:noAutofit/>
            </a:bodyPr>
            <a:lstStyle/>
            <a:p>
              <a:endParaRPr lang="en-US"/>
            </a:p>
          </p:txBody>
        </p:sp>
        <p:grpSp>
          <p:nvGrpSpPr>
            <p:cNvPr id="17" name="Graphic 13">
              <a:extLst>
                <a:ext uri="{FF2B5EF4-FFF2-40B4-BE49-F238E27FC236}">
                  <a16:creationId xmlns:a16="http://schemas.microsoft.com/office/drawing/2014/main" id="{E6684876-B18C-EC6E-D3F5-B2D2CC972387}"/>
                </a:ext>
              </a:extLst>
            </p:cNvPr>
            <p:cNvGrpSpPr/>
            <p:nvPr/>
          </p:nvGrpSpPr>
          <p:grpSpPr>
            <a:xfrm>
              <a:off x="4747707" y="3069425"/>
              <a:ext cx="739233" cy="721045"/>
              <a:chOff x="4747707" y="3069425"/>
              <a:chExt cx="739233" cy="721045"/>
            </a:xfrm>
          </p:grpSpPr>
          <p:grpSp>
            <p:nvGrpSpPr>
              <p:cNvPr id="18" name="Graphic 13">
                <a:extLst>
                  <a:ext uri="{FF2B5EF4-FFF2-40B4-BE49-F238E27FC236}">
                    <a16:creationId xmlns:a16="http://schemas.microsoft.com/office/drawing/2014/main" id="{77A7EF75-E35E-0AD2-530A-59B058CAEEF9}"/>
                  </a:ext>
                </a:extLst>
              </p:cNvPr>
              <p:cNvGrpSpPr/>
              <p:nvPr/>
            </p:nvGrpSpPr>
            <p:grpSpPr>
              <a:xfrm>
                <a:off x="4747707" y="3547470"/>
                <a:ext cx="739233" cy="243000"/>
                <a:chOff x="4747707" y="3547470"/>
                <a:chExt cx="739233" cy="243000"/>
              </a:xfrm>
            </p:grpSpPr>
            <p:sp>
              <p:nvSpPr>
                <p:cNvPr id="19" name="Freeform 18">
                  <a:extLst>
                    <a:ext uri="{FF2B5EF4-FFF2-40B4-BE49-F238E27FC236}">
                      <a16:creationId xmlns:a16="http://schemas.microsoft.com/office/drawing/2014/main" id="{8CC39FDF-4DFE-C4B4-F561-F1C4E00DF10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0" name="Freeform 19">
                  <a:extLst>
                    <a:ext uri="{FF2B5EF4-FFF2-40B4-BE49-F238E27FC236}">
                      <a16:creationId xmlns:a16="http://schemas.microsoft.com/office/drawing/2014/main" id="{3D2AE42E-F59D-47C7-90BA-FBC01FBF5DF1}"/>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21" name="Graphic 13">
                <a:extLst>
                  <a:ext uri="{FF2B5EF4-FFF2-40B4-BE49-F238E27FC236}">
                    <a16:creationId xmlns:a16="http://schemas.microsoft.com/office/drawing/2014/main" id="{8C80B322-F2BF-EE9E-8FD8-B2A9B8C23561}"/>
                  </a:ext>
                </a:extLst>
              </p:cNvPr>
              <p:cNvGrpSpPr/>
              <p:nvPr/>
            </p:nvGrpSpPr>
            <p:grpSpPr>
              <a:xfrm>
                <a:off x="4747707" y="3329485"/>
                <a:ext cx="738283" cy="201873"/>
                <a:chOff x="4747707" y="3329485"/>
                <a:chExt cx="738283" cy="201873"/>
              </a:xfrm>
            </p:grpSpPr>
            <p:sp>
              <p:nvSpPr>
                <p:cNvPr id="22" name="Freeform 21">
                  <a:extLst>
                    <a:ext uri="{FF2B5EF4-FFF2-40B4-BE49-F238E27FC236}">
                      <a16:creationId xmlns:a16="http://schemas.microsoft.com/office/drawing/2014/main" id="{BEB219AC-531F-E968-AA4D-499949EB008B}"/>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23" name="Freeform 22">
                  <a:extLst>
                    <a:ext uri="{FF2B5EF4-FFF2-40B4-BE49-F238E27FC236}">
                      <a16:creationId xmlns:a16="http://schemas.microsoft.com/office/drawing/2014/main" id="{87467C23-4409-2434-5CF1-16283F242699}"/>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24" name="Graphic 13">
                <a:extLst>
                  <a:ext uri="{FF2B5EF4-FFF2-40B4-BE49-F238E27FC236}">
                    <a16:creationId xmlns:a16="http://schemas.microsoft.com/office/drawing/2014/main" id="{48FE0A12-656D-EDD4-4701-BD7DEE34530D}"/>
                  </a:ext>
                </a:extLst>
              </p:cNvPr>
              <p:cNvGrpSpPr/>
              <p:nvPr/>
            </p:nvGrpSpPr>
            <p:grpSpPr>
              <a:xfrm>
                <a:off x="4747707" y="3069425"/>
                <a:ext cx="737332" cy="243000"/>
                <a:chOff x="4747707" y="3069425"/>
                <a:chExt cx="737332" cy="243000"/>
              </a:xfrm>
            </p:grpSpPr>
            <p:sp>
              <p:nvSpPr>
                <p:cNvPr id="25" name="Freeform 24">
                  <a:extLst>
                    <a:ext uri="{FF2B5EF4-FFF2-40B4-BE49-F238E27FC236}">
                      <a16:creationId xmlns:a16="http://schemas.microsoft.com/office/drawing/2014/main" id="{77D98CEF-C3E8-D3AA-F4BB-C006A499B5B0}"/>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26" name="Freeform 25">
                  <a:extLst>
                    <a:ext uri="{FF2B5EF4-FFF2-40B4-BE49-F238E27FC236}">
                      <a16:creationId xmlns:a16="http://schemas.microsoft.com/office/drawing/2014/main" id="{40DF33DB-858D-5DA5-C9F5-3720252DB6FF}"/>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grpSp>
    </p:spTree>
    <p:extLst>
      <p:ext uri="{BB962C8B-B14F-4D97-AF65-F5344CB8AC3E}">
        <p14:creationId xmlns:p14="http://schemas.microsoft.com/office/powerpoint/2010/main" val="5032318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slide picture">
    <p:spTree>
      <p:nvGrpSpPr>
        <p:cNvPr id="1" name=""/>
        <p:cNvGrpSpPr/>
        <p:nvPr/>
      </p:nvGrpSpPr>
      <p:grpSpPr>
        <a:xfrm>
          <a:off x="0" y="0"/>
          <a:ext cx="0" cy="0"/>
          <a:chOff x="0" y="0"/>
          <a:chExt cx="0" cy="0"/>
        </a:xfrm>
      </p:grpSpPr>
      <p:grpSp>
        <p:nvGrpSpPr>
          <p:cNvPr id="33" name="Icon">
            <a:extLst>
              <a:ext uri="{FF2B5EF4-FFF2-40B4-BE49-F238E27FC236}">
                <a16:creationId xmlns:a16="http://schemas.microsoft.com/office/drawing/2014/main" id="{2907B15E-32A1-D7DC-3ABB-22585DDDBB85}"/>
              </a:ext>
            </a:extLst>
          </p:cNvPr>
          <p:cNvGrpSpPr/>
          <p:nvPr userDrawn="1"/>
        </p:nvGrpSpPr>
        <p:grpSpPr>
          <a:xfrm>
            <a:off x="265530" y="266173"/>
            <a:ext cx="398607" cy="388800"/>
            <a:chOff x="265530" y="266173"/>
            <a:chExt cx="398607" cy="388800"/>
          </a:xfrm>
        </p:grpSpPr>
        <p:grpSp>
          <p:nvGrpSpPr>
            <p:cNvPr id="11" name="Graphic 13">
              <a:extLst>
                <a:ext uri="{FF2B5EF4-FFF2-40B4-BE49-F238E27FC236}">
                  <a16:creationId xmlns:a16="http://schemas.microsoft.com/office/drawing/2014/main" id="{E8EB43D8-3605-BC3A-4BF0-302CABD4E30D}"/>
                </a:ext>
              </a:extLst>
            </p:cNvPr>
            <p:cNvGrpSpPr/>
            <p:nvPr userDrawn="1"/>
          </p:nvGrpSpPr>
          <p:grpSpPr>
            <a:xfrm>
              <a:off x="265530" y="523943"/>
              <a:ext cx="398607" cy="131030"/>
              <a:chOff x="4747707" y="3547470"/>
              <a:chExt cx="739233" cy="243000"/>
            </a:xfrm>
          </p:grpSpPr>
          <p:sp>
            <p:nvSpPr>
              <p:cNvPr id="13" name="Freeform 12">
                <a:extLst>
                  <a:ext uri="{FF2B5EF4-FFF2-40B4-BE49-F238E27FC236}">
                    <a16:creationId xmlns:a16="http://schemas.microsoft.com/office/drawing/2014/main" id="{D124300D-B7AD-588D-D5C4-D36564861222}"/>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14" name="Freeform 13">
                <a:extLst>
                  <a:ext uri="{FF2B5EF4-FFF2-40B4-BE49-F238E27FC236}">
                    <a16:creationId xmlns:a16="http://schemas.microsoft.com/office/drawing/2014/main" id="{A0A82BBA-D651-0177-3CBA-B01166190BB0}"/>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27" name="Graphic 13">
              <a:extLst>
                <a:ext uri="{FF2B5EF4-FFF2-40B4-BE49-F238E27FC236}">
                  <a16:creationId xmlns:a16="http://schemas.microsoft.com/office/drawing/2014/main" id="{4EAB07D4-6C24-4F68-7715-00C4C24D70F7}"/>
                </a:ext>
              </a:extLst>
            </p:cNvPr>
            <p:cNvGrpSpPr/>
            <p:nvPr userDrawn="1"/>
          </p:nvGrpSpPr>
          <p:grpSpPr>
            <a:xfrm>
              <a:off x="265530" y="406402"/>
              <a:ext cx="398095" cy="108853"/>
              <a:chOff x="4747707" y="3329485"/>
              <a:chExt cx="738283" cy="201873"/>
            </a:xfrm>
          </p:grpSpPr>
          <p:sp>
            <p:nvSpPr>
              <p:cNvPr id="28" name="Freeform 27">
                <a:extLst>
                  <a:ext uri="{FF2B5EF4-FFF2-40B4-BE49-F238E27FC236}">
                    <a16:creationId xmlns:a16="http://schemas.microsoft.com/office/drawing/2014/main" id="{CB872D9A-D0CB-0703-298E-F5E6D9217EDF}"/>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29" name="Freeform 28">
                <a:extLst>
                  <a:ext uri="{FF2B5EF4-FFF2-40B4-BE49-F238E27FC236}">
                    <a16:creationId xmlns:a16="http://schemas.microsoft.com/office/drawing/2014/main" id="{10C589A7-067F-D614-18F0-7A1BA350B04A}"/>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30" name="Graphic 13">
              <a:extLst>
                <a:ext uri="{FF2B5EF4-FFF2-40B4-BE49-F238E27FC236}">
                  <a16:creationId xmlns:a16="http://schemas.microsoft.com/office/drawing/2014/main" id="{BA19D358-05BB-87E4-50D7-B83AC3DBAE87}"/>
                </a:ext>
              </a:extLst>
            </p:cNvPr>
            <p:cNvGrpSpPr/>
            <p:nvPr userDrawn="1"/>
          </p:nvGrpSpPr>
          <p:grpSpPr>
            <a:xfrm>
              <a:off x="265530" y="266173"/>
              <a:ext cx="397582" cy="131030"/>
              <a:chOff x="4747707" y="3069425"/>
              <a:chExt cx="737332" cy="243000"/>
            </a:xfrm>
          </p:grpSpPr>
          <p:sp>
            <p:nvSpPr>
              <p:cNvPr id="31" name="Freeform 30">
                <a:extLst>
                  <a:ext uri="{FF2B5EF4-FFF2-40B4-BE49-F238E27FC236}">
                    <a16:creationId xmlns:a16="http://schemas.microsoft.com/office/drawing/2014/main" id="{065007BE-F155-4861-1BAA-98B9A676B5AF}"/>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32" name="Freeform 31">
                <a:extLst>
                  <a:ext uri="{FF2B5EF4-FFF2-40B4-BE49-F238E27FC236}">
                    <a16:creationId xmlns:a16="http://schemas.microsoft.com/office/drawing/2014/main" id="{228F271D-6121-EF98-1793-E02AB4D2DFD8}"/>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10" name="Image Placeholder 1">
            <a:extLst>
              <a:ext uri="{FF2B5EF4-FFF2-40B4-BE49-F238E27FC236}">
                <a16:creationId xmlns:a16="http://schemas.microsoft.com/office/drawing/2014/main" id="{5C6296AA-F606-EA64-38BB-E7F4AB3119CA}"/>
              </a:ext>
            </a:extLst>
          </p:cNvPr>
          <p:cNvSpPr>
            <a:spLocks noGrp="1"/>
          </p:cNvSpPr>
          <p:nvPr>
            <p:ph type="pic" sz="quarter" idx="15" hasCustomPrompt="1"/>
          </p:nvPr>
        </p:nvSpPr>
        <p:spPr>
          <a:xfrm>
            <a:off x="2" y="0"/>
            <a:ext cx="12191999" cy="6858000"/>
          </a:xfrm>
          <a:custGeom>
            <a:avLst/>
            <a:gdLst>
              <a:gd name="connsiteX0" fmla="*/ 265529 w 12191999"/>
              <a:gd name="connsiteY0" fmla="*/ 523943 h 6858000"/>
              <a:gd name="connsiteX1" fmla="*/ 265529 w 12191999"/>
              <a:gd name="connsiteY1" fmla="*/ 581692 h 6858000"/>
              <a:gd name="connsiteX2" fmla="*/ 367487 w 12191999"/>
              <a:gd name="connsiteY2" fmla="*/ 645062 h 6858000"/>
              <a:gd name="connsiteX3" fmla="*/ 393105 w 12191999"/>
              <a:gd name="connsiteY3" fmla="*/ 654261 h 6858000"/>
              <a:gd name="connsiteX4" fmla="*/ 415135 w 12191999"/>
              <a:gd name="connsiteY4" fmla="*/ 653750 h 6858000"/>
              <a:gd name="connsiteX5" fmla="*/ 664137 w 12191999"/>
              <a:gd name="connsiteY5" fmla="*/ 604178 h 6858000"/>
              <a:gd name="connsiteX6" fmla="*/ 664137 w 12191999"/>
              <a:gd name="connsiteY6" fmla="*/ 527520 h 6858000"/>
              <a:gd name="connsiteX7" fmla="*/ 445364 w 12191999"/>
              <a:gd name="connsiteY7" fmla="*/ 552051 h 6858000"/>
              <a:gd name="connsiteX8" fmla="*/ 431018 w 12191999"/>
              <a:gd name="connsiteY8" fmla="*/ 552562 h 6858000"/>
              <a:gd name="connsiteX9" fmla="*/ 421283 w 12191999"/>
              <a:gd name="connsiteY9" fmla="*/ 551540 h 6858000"/>
              <a:gd name="connsiteX10" fmla="*/ 1601736 w 12191999"/>
              <a:gd name="connsiteY10" fmla="*/ 426332 h 6858000"/>
              <a:gd name="connsiteX11" fmla="*/ 1673465 w 12191999"/>
              <a:gd name="connsiteY11" fmla="*/ 504523 h 6858000"/>
              <a:gd name="connsiteX12" fmla="*/ 1601736 w 12191999"/>
              <a:gd name="connsiteY12" fmla="*/ 582713 h 6858000"/>
              <a:gd name="connsiteX13" fmla="*/ 1529495 w 12191999"/>
              <a:gd name="connsiteY13" fmla="*/ 504523 h 6858000"/>
              <a:gd name="connsiteX14" fmla="*/ 1601736 w 12191999"/>
              <a:gd name="connsiteY14" fmla="*/ 426332 h 6858000"/>
              <a:gd name="connsiteX15" fmla="*/ 1124227 w 12191999"/>
              <a:gd name="connsiteY15" fmla="*/ 423266 h 6858000"/>
              <a:gd name="connsiteX16" fmla="*/ 1190320 w 12191999"/>
              <a:gd name="connsiteY16" fmla="*/ 480504 h 6858000"/>
              <a:gd name="connsiteX17" fmla="*/ 1058134 w 12191999"/>
              <a:gd name="connsiteY17" fmla="*/ 480504 h 6858000"/>
              <a:gd name="connsiteX18" fmla="*/ 1124227 w 12191999"/>
              <a:gd name="connsiteY18" fmla="*/ 423266 h 6858000"/>
              <a:gd name="connsiteX19" fmla="*/ 481228 w 12191999"/>
              <a:gd name="connsiteY19" fmla="*/ 406402 h 6858000"/>
              <a:gd name="connsiteX20" fmla="*/ 265529 w 12191999"/>
              <a:gd name="connsiteY20" fmla="*/ 425822 h 6858000"/>
              <a:gd name="connsiteX21" fmla="*/ 265529 w 12191999"/>
              <a:gd name="connsiteY21" fmla="*/ 493280 h 6858000"/>
              <a:gd name="connsiteX22" fmla="*/ 434092 w 12191999"/>
              <a:gd name="connsiteY22" fmla="*/ 514744 h 6858000"/>
              <a:gd name="connsiteX23" fmla="*/ 444339 w 12191999"/>
              <a:gd name="connsiteY23" fmla="*/ 515255 h 6858000"/>
              <a:gd name="connsiteX24" fmla="*/ 447926 w 12191999"/>
              <a:gd name="connsiteY24" fmla="*/ 515255 h 6858000"/>
              <a:gd name="connsiteX25" fmla="*/ 663624 w 12191999"/>
              <a:gd name="connsiteY25" fmla="*/ 495835 h 6858000"/>
              <a:gd name="connsiteX26" fmla="*/ 663624 w 12191999"/>
              <a:gd name="connsiteY26" fmla="*/ 428377 h 6858000"/>
              <a:gd name="connsiteX27" fmla="*/ 495574 w 12191999"/>
              <a:gd name="connsiteY27" fmla="*/ 406913 h 6858000"/>
              <a:gd name="connsiteX28" fmla="*/ 484814 w 12191999"/>
              <a:gd name="connsiteY28" fmla="*/ 406402 h 6858000"/>
              <a:gd name="connsiteX29" fmla="*/ 481228 w 12191999"/>
              <a:gd name="connsiteY29" fmla="*/ 406402 h 6858000"/>
              <a:gd name="connsiteX30" fmla="*/ 1601736 w 12191999"/>
              <a:gd name="connsiteY30" fmla="*/ 388515 h 6858000"/>
              <a:gd name="connsiteX31" fmla="*/ 1485433 w 12191999"/>
              <a:gd name="connsiteY31" fmla="*/ 504523 h 6858000"/>
              <a:gd name="connsiteX32" fmla="*/ 1601736 w 12191999"/>
              <a:gd name="connsiteY32" fmla="*/ 620531 h 6858000"/>
              <a:gd name="connsiteX33" fmla="*/ 1718039 w 12191999"/>
              <a:gd name="connsiteY33" fmla="*/ 504523 h 6858000"/>
              <a:gd name="connsiteX34" fmla="*/ 1601736 w 12191999"/>
              <a:gd name="connsiteY34" fmla="*/ 388515 h 6858000"/>
              <a:gd name="connsiteX35" fmla="*/ 1366055 w 12191999"/>
              <a:gd name="connsiteY35" fmla="*/ 388515 h 6858000"/>
              <a:gd name="connsiteX36" fmla="*/ 1253851 w 12191999"/>
              <a:gd name="connsiteY36" fmla="*/ 504523 h 6858000"/>
              <a:gd name="connsiteX37" fmla="*/ 1366055 w 12191999"/>
              <a:gd name="connsiteY37" fmla="*/ 621042 h 6858000"/>
              <a:gd name="connsiteX38" fmla="*/ 1471087 w 12191999"/>
              <a:gd name="connsiteY38" fmla="*/ 541319 h 6858000"/>
              <a:gd name="connsiteX39" fmla="*/ 1428050 w 12191999"/>
              <a:gd name="connsiteY39" fmla="*/ 541319 h 6858000"/>
              <a:gd name="connsiteX40" fmla="*/ 1367080 w 12191999"/>
              <a:gd name="connsiteY40" fmla="*/ 582713 h 6858000"/>
              <a:gd name="connsiteX41" fmla="*/ 1299450 w 12191999"/>
              <a:gd name="connsiteY41" fmla="*/ 504523 h 6858000"/>
              <a:gd name="connsiteX42" fmla="*/ 1367080 w 12191999"/>
              <a:gd name="connsiteY42" fmla="*/ 426332 h 6858000"/>
              <a:gd name="connsiteX43" fmla="*/ 1427538 w 12191999"/>
              <a:gd name="connsiteY43" fmla="*/ 470793 h 6858000"/>
              <a:gd name="connsiteX44" fmla="*/ 1471087 w 12191999"/>
              <a:gd name="connsiteY44" fmla="*/ 470793 h 6858000"/>
              <a:gd name="connsiteX45" fmla="*/ 1366055 w 12191999"/>
              <a:gd name="connsiteY45" fmla="*/ 388515 h 6858000"/>
              <a:gd name="connsiteX46" fmla="*/ 1123202 w 12191999"/>
              <a:gd name="connsiteY46" fmla="*/ 388515 h 6858000"/>
              <a:gd name="connsiteX47" fmla="*/ 1012535 w 12191999"/>
              <a:gd name="connsiteY47" fmla="*/ 504523 h 6858000"/>
              <a:gd name="connsiteX48" fmla="*/ 1123202 w 12191999"/>
              <a:gd name="connsiteY48" fmla="*/ 620531 h 6858000"/>
              <a:gd name="connsiteX49" fmla="*/ 1227721 w 12191999"/>
              <a:gd name="connsiteY49" fmla="*/ 543874 h 6858000"/>
              <a:gd name="connsiteX50" fmla="*/ 1183660 w 12191999"/>
              <a:gd name="connsiteY50" fmla="*/ 543874 h 6858000"/>
              <a:gd name="connsiteX51" fmla="*/ 1123202 w 12191999"/>
              <a:gd name="connsiteY51" fmla="*/ 582713 h 6858000"/>
              <a:gd name="connsiteX52" fmla="*/ 1055060 w 12191999"/>
              <a:gd name="connsiteY52" fmla="*/ 512189 h 6858000"/>
              <a:gd name="connsiteX53" fmla="*/ 1233357 w 12191999"/>
              <a:gd name="connsiteY53" fmla="*/ 512189 h 6858000"/>
              <a:gd name="connsiteX54" fmla="*/ 1233870 w 12191999"/>
              <a:gd name="connsiteY54" fmla="*/ 504523 h 6858000"/>
              <a:gd name="connsiteX55" fmla="*/ 1123202 w 12191999"/>
              <a:gd name="connsiteY55" fmla="*/ 388515 h 6858000"/>
              <a:gd name="connsiteX56" fmla="*/ 876763 w 12191999"/>
              <a:gd name="connsiteY56" fmla="*/ 300614 h 6858000"/>
              <a:gd name="connsiteX57" fmla="*/ 769681 w 12191999"/>
              <a:gd name="connsiteY57" fmla="*/ 384938 h 6858000"/>
              <a:gd name="connsiteX58" fmla="*/ 947467 w 12191999"/>
              <a:gd name="connsiteY58" fmla="*/ 530076 h 6858000"/>
              <a:gd name="connsiteX59" fmla="*/ 879324 w 12191999"/>
              <a:gd name="connsiteY59" fmla="*/ 579136 h 6858000"/>
              <a:gd name="connsiteX60" fmla="*/ 805034 w 12191999"/>
              <a:gd name="connsiteY60" fmla="*/ 513211 h 6858000"/>
              <a:gd name="connsiteX61" fmla="*/ 759947 w 12191999"/>
              <a:gd name="connsiteY61" fmla="*/ 513211 h 6858000"/>
              <a:gd name="connsiteX62" fmla="*/ 879836 w 12191999"/>
              <a:gd name="connsiteY62" fmla="*/ 621042 h 6858000"/>
              <a:gd name="connsiteX63" fmla="*/ 995628 w 12191999"/>
              <a:gd name="connsiteY63" fmla="*/ 530076 h 6858000"/>
              <a:gd name="connsiteX64" fmla="*/ 816818 w 12191999"/>
              <a:gd name="connsiteY64" fmla="*/ 385448 h 6858000"/>
              <a:gd name="connsiteX65" fmla="*/ 877274 w 12191999"/>
              <a:gd name="connsiteY65" fmla="*/ 342009 h 6858000"/>
              <a:gd name="connsiteX66" fmla="*/ 943880 w 12191999"/>
              <a:gd name="connsiteY66" fmla="*/ 395158 h 6858000"/>
              <a:gd name="connsiteX67" fmla="*/ 988967 w 12191999"/>
              <a:gd name="connsiteY67" fmla="*/ 395158 h 6858000"/>
              <a:gd name="connsiteX68" fmla="*/ 876763 w 12191999"/>
              <a:gd name="connsiteY68" fmla="*/ 300614 h 6858000"/>
              <a:gd name="connsiteX69" fmla="*/ 536562 w 12191999"/>
              <a:gd name="connsiteY69" fmla="*/ 267396 h 6858000"/>
              <a:gd name="connsiteX70" fmla="*/ 514530 w 12191999"/>
              <a:gd name="connsiteY70" fmla="*/ 267908 h 6858000"/>
              <a:gd name="connsiteX71" fmla="*/ 265529 w 12191999"/>
              <a:gd name="connsiteY71" fmla="*/ 317480 h 6858000"/>
              <a:gd name="connsiteX72" fmla="*/ 265529 w 12191999"/>
              <a:gd name="connsiteY72" fmla="*/ 394137 h 6858000"/>
              <a:gd name="connsiteX73" fmla="*/ 484302 w 12191999"/>
              <a:gd name="connsiteY73" fmla="*/ 369606 h 6858000"/>
              <a:gd name="connsiteX74" fmla="*/ 493524 w 12191999"/>
              <a:gd name="connsiteY74" fmla="*/ 369096 h 6858000"/>
              <a:gd name="connsiteX75" fmla="*/ 498136 w 12191999"/>
              <a:gd name="connsiteY75" fmla="*/ 369096 h 6858000"/>
              <a:gd name="connsiteX76" fmla="*/ 507870 w 12191999"/>
              <a:gd name="connsiteY76" fmla="*/ 370118 h 6858000"/>
              <a:gd name="connsiteX77" fmla="*/ 663112 w 12191999"/>
              <a:gd name="connsiteY77" fmla="*/ 397203 h 6858000"/>
              <a:gd name="connsiteX78" fmla="*/ 663112 w 12191999"/>
              <a:gd name="connsiteY78" fmla="*/ 339966 h 6858000"/>
              <a:gd name="connsiteX79" fmla="*/ 562179 w 12191999"/>
              <a:gd name="connsiteY79" fmla="*/ 276595 h 6858000"/>
              <a:gd name="connsiteX80" fmla="*/ 536562 w 12191999"/>
              <a:gd name="connsiteY80" fmla="*/ 267396 h 6858000"/>
              <a:gd name="connsiteX81" fmla="*/ 0 w 12191999"/>
              <a:gd name="connsiteY81" fmla="*/ 0 h 6858000"/>
              <a:gd name="connsiteX82" fmla="*/ 12191999 w 12191999"/>
              <a:gd name="connsiteY82" fmla="*/ 0 h 6858000"/>
              <a:gd name="connsiteX83" fmla="*/ 12191999 w 12191999"/>
              <a:gd name="connsiteY83" fmla="*/ 6858000 h 6858000"/>
              <a:gd name="connsiteX84" fmla="*/ 0 w 12191999"/>
              <a:gd name="connsiteY8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2191999" h="6858000">
                <a:moveTo>
                  <a:pt x="265529" y="523943"/>
                </a:moveTo>
                <a:lnTo>
                  <a:pt x="265529" y="581692"/>
                </a:lnTo>
                <a:lnTo>
                  <a:pt x="367487" y="645062"/>
                </a:lnTo>
                <a:cubicBezTo>
                  <a:pt x="375172" y="650173"/>
                  <a:pt x="383882" y="653239"/>
                  <a:pt x="393105" y="654261"/>
                </a:cubicBezTo>
                <a:cubicBezTo>
                  <a:pt x="400277" y="655283"/>
                  <a:pt x="407963" y="655283"/>
                  <a:pt x="415135" y="653750"/>
                </a:cubicBezTo>
                <a:lnTo>
                  <a:pt x="664137" y="604178"/>
                </a:lnTo>
                <a:lnTo>
                  <a:pt x="664137" y="527520"/>
                </a:lnTo>
                <a:lnTo>
                  <a:pt x="445364" y="552051"/>
                </a:lnTo>
                <a:cubicBezTo>
                  <a:pt x="440753" y="552562"/>
                  <a:pt x="435629" y="552562"/>
                  <a:pt x="431018" y="552562"/>
                </a:cubicBezTo>
                <a:cubicBezTo>
                  <a:pt x="427944" y="552562"/>
                  <a:pt x="424358" y="552051"/>
                  <a:pt x="421283" y="551540"/>
                </a:cubicBezTo>
                <a:close/>
                <a:moveTo>
                  <a:pt x="1601736" y="426332"/>
                </a:moveTo>
                <a:cubicBezTo>
                  <a:pt x="1644261" y="426332"/>
                  <a:pt x="1673465" y="458528"/>
                  <a:pt x="1673465" y="504523"/>
                </a:cubicBezTo>
                <a:cubicBezTo>
                  <a:pt x="1673465" y="550517"/>
                  <a:pt x="1644773" y="582713"/>
                  <a:pt x="1601736" y="582713"/>
                </a:cubicBezTo>
                <a:cubicBezTo>
                  <a:pt x="1558699" y="582713"/>
                  <a:pt x="1529495" y="550517"/>
                  <a:pt x="1529495" y="504523"/>
                </a:cubicBezTo>
                <a:cubicBezTo>
                  <a:pt x="1529495" y="458528"/>
                  <a:pt x="1558699" y="426332"/>
                  <a:pt x="1601736" y="426332"/>
                </a:cubicBezTo>
                <a:close/>
                <a:moveTo>
                  <a:pt x="1124227" y="423266"/>
                </a:moveTo>
                <a:cubicBezTo>
                  <a:pt x="1159067" y="423266"/>
                  <a:pt x="1185196" y="446774"/>
                  <a:pt x="1190320" y="480504"/>
                </a:cubicBezTo>
                <a:lnTo>
                  <a:pt x="1058134" y="480504"/>
                </a:lnTo>
                <a:cubicBezTo>
                  <a:pt x="1063257" y="446774"/>
                  <a:pt x="1089387" y="423266"/>
                  <a:pt x="1124227" y="423266"/>
                </a:cubicBezTo>
                <a:close/>
                <a:moveTo>
                  <a:pt x="481228" y="406402"/>
                </a:moveTo>
                <a:lnTo>
                  <a:pt x="265529" y="425822"/>
                </a:lnTo>
                <a:lnTo>
                  <a:pt x="265529" y="493280"/>
                </a:lnTo>
                <a:lnTo>
                  <a:pt x="434092" y="514744"/>
                </a:lnTo>
                <a:cubicBezTo>
                  <a:pt x="437679" y="515255"/>
                  <a:pt x="441265" y="515255"/>
                  <a:pt x="444339" y="515255"/>
                </a:cubicBezTo>
                <a:cubicBezTo>
                  <a:pt x="445364" y="515255"/>
                  <a:pt x="446901" y="515255"/>
                  <a:pt x="447926" y="515255"/>
                </a:cubicBezTo>
                <a:lnTo>
                  <a:pt x="663624" y="495835"/>
                </a:lnTo>
                <a:lnTo>
                  <a:pt x="663624" y="428377"/>
                </a:lnTo>
                <a:lnTo>
                  <a:pt x="495574" y="406913"/>
                </a:lnTo>
                <a:cubicBezTo>
                  <a:pt x="491988" y="406402"/>
                  <a:pt x="488401" y="406402"/>
                  <a:pt x="484814" y="406402"/>
                </a:cubicBezTo>
                <a:cubicBezTo>
                  <a:pt x="483790" y="406402"/>
                  <a:pt x="482253" y="406402"/>
                  <a:pt x="481228" y="406402"/>
                </a:cubicBezTo>
                <a:close/>
                <a:moveTo>
                  <a:pt x="1601736" y="388515"/>
                </a:moveTo>
                <a:cubicBezTo>
                  <a:pt x="1534106" y="388515"/>
                  <a:pt x="1485433" y="437064"/>
                  <a:pt x="1485433" y="504523"/>
                </a:cubicBezTo>
                <a:cubicBezTo>
                  <a:pt x="1485433" y="571981"/>
                  <a:pt x="1534106" y="620531"/>
                  <a:pt x="1601736" y="620531"/>
                </a:cubicBezTo>
                <a:cubicBezTo>
                  <a:pt x="1669879" y="620531"/>
                  <a:pt x="1718039" y="571981"/>
                  <a:pt x="1718039" y="504523"/>
                </a:cubicBezTo>
                <a:cubicBezTo>
                  <a:pt x="1718039" y="437064"/>
                  <a:pt x="1669366" y="388515"/>
                  <a:pt x="1601736" y="388515"/>
                </a:cubicBezTo>
                <a:close/>
                <a:moveTo>
                  <a:pt x="1366055" y="388515"/>
                </a:moveTo>
                <a:cubicBezTo>
                  <a:pt x="1294839" y="388515"/>
                  <a:pt x="1253851" y="442175"/>
                  <a:pt x="1253851" y="504523"/>
                </a:cubicBezTo>
                <a:cubicBezTo>
                  <a:pt x="1253851" y="566360"/>
                  <a:pt x="1294327" y="620531"/>
                  <a:pt x="1366055" y="621042"/>
                </a:cubicBezTo>
                <a:cubicBezTo>
                  <a:pt x="1423438" y="621042"/>
                  <a:pt x="1463913" y="588846"/>
                  <a:pt x="1471087" y="541319"/>
                </a:cubicBezTo>
                <a:lnTo>
                  <a:pt x="1428050" y="541319"/>
                </a:lnTo>
                <a:cubicBezTo>
                  <a:pt x="1420876" y="566871"/>
                  <a:pt x="1397820" y="582713"/>
                  <a:pt x="1367080" y="582713"/>
                </a:cubicBezTo>
                <a:cubicBezTo>
                  <a:pt x="1322506" y="582713"/>
                  <a:pt x="1299450" y="547962"/>
                  <a:pt x="1299450" y="504523"/>
                </a:cubicBezTo>
                <a:cubicBezTo>
                  <a:pt x="1299450" y="461084"/>
                  <a:pt x="1321994" y="426332"/>
                  <a:pt x="1367080" y="426332"/>
                </a:cubicBezTo>
                <a:cubicBezTo>
                  <a:pt x="1397309" y="426332"/>
                  <a:pt x="1423438" y="445241"/>
                  <a:pt x="1427538" y="470793"/>
                </a:cubicBezTo>
                <a:lnTo>
                  <a:pt x="1471087" y="470793"/>
                </a:lnTo>
                <a:cubicBezTo>
                  <a:pt x="1464426" y="419689"/>
                  <a:pt x="1418828" y="388515"/>
                  <a:pt x="1366055" y="388515"/>
                </a:cubicBezTo>
                <a:close/>
                <a:moveTo>
                  <a:pt x="1123202" y="388515"/>
                </a:moveTo>
                <a:cubicBezTo>
                  <a:pt x="1059159" y="388515"/>
                  <a:pt x="1012535" y="437064"/>
                  <a:pt x="1012535" y="504523"/>
                </a:cubicBezTo>
                <a:cubicBezTo>
                  <a:pt x="1012535" y="571981"/>
                  <a:pt x="1058647" y="620531"/>
                  <a:pt x="1123202" y="620531"/>
                </a:cubicBezTo>
                <a:cubicBezTo>
                  <a:pt x="1173925" y="620531"/>
                  <a:pt x="1213375" y="589868"/>
                  <a:pt x="1227721" y="543874"/>
                </a:cubicBezTo>
                <a:lnTo>
                  <a:pt x="1183660" y="543874"/>
                </a:lnTo>
                <a:cubicBezTo>
                  <a:pt x="1172900" y="567893"/>
                  <a:pt x="1150869" y="582713"/>
                  <a:pt x="1123202" y="582713"/>
                </a:cubicBezTo>
                <a:cubicBezTo>
                  <a:pt x="1084776" y="582713"/>
                  <a:pt x="1058134" y="554095"/>
                  <a:pt x="1055060" y="512189"/>
                </a:cubicBezTo>
                <a:lnTo>
                  <a:pt x="1233357" y="512189"/>
                </a:lnTo>
                <a:cubicBezTo>
                  <a:pt x="1233870" y="509633"/>
                  <a:pt x="1233870" y="507078"/>
                  <a:pt x="1233870" y="504523"/>
                </a:cubicBezTo>
                <a:cubicBezTo>
                  <a:pt x="1233870" y="437064"/>
                  <a:pt x="1187758" y="388515"/>
                  <a:pt x="1123202" y="388515"/>
                </a:cubicBezTo>
                <a:close/>
                <a:moveTo>
                  <a:pt x="876763" y="300614"/>
                </a:moveTo>
                <a:cubicBezTo>
                  <a:pt x="813743" y="300614"/>
                  <a:pt x="769681" y="334854"/>
                  <a:pt x="769681" y="384938"/>
                </a:cubicBezTo>
                <a:cubicBezTo>
                  <a:pt x="769681" y="499924"/>
                  <a:pt x="947467" y="454951"/>
                  <a:pt x="947467" y="530076"/>
                </a:cubicBezTo>
                <a:cubicBezTo>
                  <a:pt x="947467" y="563805"/>
                  <a:pt x="918774" y="579136"/>
                  <a:pt x="879324" y="579136"/>
                </a:cubicBezTo>
                <a:cubicBezTo>
                  <a:pt x="835262" y="579136"/>
                  <a:pt x="808620" y="553584"/>
                  <a:pt x="805034" y="513211"/>
                </a:cubicBezTo>
                <a:lnTo>
                  <a:pt x="759947" y="513211"/>
                </a:lnTo>
                <a:cubicBezTo>
                  <a:pt x="763534" y="578114"/>
                  <a:pt x="808620" y="620531"/>
                  <a:pt x="879836" y="621042"/>
                </a:cubicBezTo>
                <a:cubicBezTo>
                  <a:pt x="947467" y="621042"/>
                  <a:pt x="995628" y="587313"/>
                  <a:pt x="995628" y="530076"/>
                </a:cubicBezTo>
                <a:cubicBezTo>
                  <a:pt x="995628" y="411001"/>
                  <a:pt x="816818" y="461595"/>
                  <a:pt x="816818" y="385448"/>
                </a:cubicBezTo>
                <a:cubicBezTo>
                  <a:pt x="816818" y="358874"/>
                  <a:pt x="839874" y="342009"/>
                  <a:pt x="877274" y="342009"/>
                </a:cubicBezTo>
                <a:cubicBezTo>
                  <a:pt x="915701" y="342009"/>
                  <a:pt x="940805" y="362962"/>
                  <a:pt x="943880" y="395158"/>
                </a:cubicBezTo>
                <a:lnTo>
                  <a:pt x="988967" y="395158"/>
                </a:lnTo>
                <a:cubicBezTo>
                  <a:pt x="984867" y="337921"/>
                  <a:pt x="940805" y="300614"/>
                  <a:pt x="876763" y="300614"/>
                </a:cubicBezTo>
                <a:close/>
                <a:moveTo>
                  <a:pt x="536562" y="267396"/>
                </a:moveTo>
                <a:cubicBezTo>
                  <a:pt x="529389" y="266375"/>
                  <a:pt x="521704" y="266375"/>
                  <a:pt x="514530" y="267908"/>
                </a:cubicBezTo>
                <a:lnTo>
                  <a:pt x="265529" y="317480"/>
                </a:lnTo>
                <a:lnTo>
                  <a:pt x="265529" y="394137"/>
                </a:lnTo>
                <a:lnTo>
                  <a:pt x="484302" y="369606"/>
                </a:lnTo>
                <a:cubicBezTo>
                  <a:pt x="487376" y="369096"/>
                  <a:pt x="490450" y="369096"/>
                  <a:pt x="493524" y="369096"/>
                </a:cubicBezTo>
                <a:cubicBezTo>
                  <a:pt x="495061" y="369096"/>
                  <a:pt x="496598" y="369096"/>
                  <a:pt x="498136" y="369096"/>
                </a:cubicBezTo>
                <a:cubicBezTo>
                  <a:pt x="501722" y="369096"/>
                  <a:pt x="504796" y="369606"/>
                  <a:pt x="507870" y="370118"/>
                </a:cubicBezTo>
                <a:lnTo>
                  <a:pt x="663112" y="397203"/>
                </a:lnTo>
                <a:lnTo>
                  <a:pt x="663112" y="339966"/>
                </a:lnTo>
                <a:lnTo>
                  <a:pt x="562179" y="276595"/>
                </a:lnTo>
                <a:cubicBezTo>
                  <a:pt x="554494" y="271485"/>
                  <a:pt x="545784" y="268419"/>
                  <a:pt x="536562" y="267396"/>
                </a:cubicBezTo>
                <a:close/>
                <a:moveTo>
                  <a:pt x="0" y="0"/>
                </a:moveTo>
                <a:lnTo>
                  <a:pt x="12191999" y="0"/>
                </a:lnTo>
                <a:lnTo>
                  <a:pt x="12191999" y="6858000"/>
                </a:lnTo>
                <a:lnTo>
                  <a:pt x="0" y="6858000"/>
                </a:lnTo>
                <a:close/>
              </a:path>
            </a:pathLst>
          </a:custGeom>
          <a:solidFill>
            <a:schemeClr val="bg2"/>
          </a:solidFill>
        </p:spPr>
        <p:txBody>
          <a:bodyPr wrap="square" tIns="72000">
            <a:noAutofit/>
          </a:bodyPr>
          <a:lstStyle>
            <a:lvl1pPr marL="0" indent="0" algn="ctr">
              <a:buNone/>
              <a:defRPr sz="1000"/>
            </a:lvl1pPr>
          </a:lstStyle>
          <a:p>
            <a:r>
              <a:rPr lang="en-US"/>
              <a:t>Click the icon to insert a picture</a:t>
            </a:r>
          </a:p>
        </p:txBody>
      </p:sp>
      <p:sp>
        <p:nvSpPr>
          <p:cNvPr id="2" name="Title Placeholder 1">
            <a:extLst>
              <a:ext uri="{FF2B5EF4-FFF2-40B4-BE49-F238E27FC236}">
                <a16:creationId xmlns:a16="http://schemas.microsoft.com/office/drawing/2014/main" id="{FAD8B6E4-AF95-4167-B3B4-2111FCFBF8C6}"/>
              </a:ext>
            </a:extLst>
          </p:cNvPr>
          <p:cNvSpPr>
            <a:spLocks noGrp="1"/>
          </p:cNvSpPr>
          <p:nvPr>
            <p:ph type="title" hasCustomPrompt="1"/>
          </p:nvPr>
        </p:nvSpPr>
        <p:spPr>
          <a:xfrm>
            <a:off x="263525" y="2457449"/>
            <a:ext cx="5724525" cy="1939825"/>
          </a:xfrm>
        </p:spPr>
        <p:txBody>
          <a:bodyPr>
            <a:noAutofit/>
          </a:bodyPr>
          <a:lstStyle>
            <a:lvl1pPr>
              <a:defRPr sz="4800">
                <a:solidFill>
                  <a:schemeClr val="tx1"/>
                </a:solidFill>
              </a:defRPr>
            </a:lvl1pPr>
          </a:lstStyle>
          <a:p>
            <a:r>
              <a:rPr lang="en-US"/>
              <a:t>Click to add title</a:t>
            </a:r>
          </a:p>
        </p:txBody>
      </p:sp>
      <p:sp>
        <p:nvSpPr>
          <p:cNvPr id="3" name="Date Placeholder">
            <a:extLst>
              <a:ext uri="{FF2B5EF4-FFF2-40B4-BE49-F238E27FC236}">
                <a16:creationId xmlns:a16="http://schemas.microsoft.com/office/drawing/2014/main" id="{C7EC3CC6-E897-9E51-CBF9-AEB4E5CBC45D}"/>
              </a:ext>
            </a:extLst>
          </p:cNvPr>
          <p:cNvSpPr>
            <a:spLocks noGrp="1"/>
          </p:cNvSpPr>
          <p:nvPr>
            <p:ph type="dt" sz="half" idx="10"/>
          </p:nvPr>
        </p:nvSpPr>
        <p:spPr/>
        <p:txBody>
          <a:bodyPr>
            <a:noAutofit/>
          </a:bodyPr>
          <a:lstStyle>
            <a:lvl1pPr>
              <a:defRPr>
                <a:solidFill>
                  <a:schemeClr val="tx1"/>
                </a:solidFill>
              </a:defRPr>
            </a:lvl1pPr>
          </a:lstStyle>
          <a:p>
            <a:fld id="{07CD9B1A-F053-A640-92E2-BB0B9B23CB04}" type="datetime1">
              <a:rPr lang="sv-SE" smtClean="0"/>
              <a:pPr/>
              <a:t>2024-09-24</a:t>
            </a:fld>
            <a:endParaRPr lang="en-US"/>
          </a:p>
        </p:txBody>
      </p:sp>
      <p:sp>
        <p:nvSpPr>
          <p:cNvPr id="4" name="Footer Placeholder">
            <a:extLst>
              <a:ext uri="{FF2B5EF4-FFF2-40B4-BE49-F238E27FC236}">
                <a16:creationId xmlns:a16="http://schemas.microsoft.com/office/drawing/2014/main" id="{3A418628-534E-A6B9-7791-3AC9B49F80E7}"/>
              </a:ext>
            </a:extLst>
          </p:cNvPr>
          <p:cNvSpPr>
            <a:spLocks noGrp="1"/>
          </p:cNvSpPr>
          <p:nvPr>
            <p:ph type="ftr" sz="quarter" idx="11"/>
          </p:nvPr>
        </p:nvSpPr>
        <p:spPr/>
        <p:txBody>
          <a:bodyPr>
            <a:noAutofit/>
          </a:bodyPr>
          <a:lstStyle>
            <a:lvl1pPr>
              <a:defRPr>
                <a:solidFill>
                  <a:schemeClr val="tx1"/>
                </a:solidFill>
              </a:defRPr>
            </a:lvl1pPr>
          </a:lstStyle>
          <a:p>
            <a:r>
              <a:rPr lang="en-US"/>
              <a:t>Copyright © </a:t>
            </a:r>
            <a:fld id="{AD3CEE02-6B7C-49AE-9EA9-C989DF227298}" type="datetimeyyyy">
              <a:rPr lang="en-US" smtClean="0"/>
              <a:pPr/>
              <a:t>2024</a:t>
            </a:fld>
            <a:r>
              <a:rPr lang="sv-SE"/>
              <a:t> </a:t>
            </a:r>
            <a:r>
              <a:rPr lang="en-US"/>
              <a:t>Seco Tools AB - All rights reserved</a:t>
            </a:r>
          </a:p>
        </p:txBody>
      </p:sp>
      <p:sp>
        <p:nvSpPr>
          <p:cNvPr id="5" name="Slide Number Placeholder">
            <a:extLst>
              <a:ext uri="{FF2B5EF4-FFF2-40B4-BE49-F238E27FC236}">
                <a16:creationId xmlns:a16="http://schemas.microsoft.com/office/drawing/2014/main" id="{E483C8A2-F077-72BE-6AFA-F55B70498FEF}"/>
              </a:ext>
            </a:extLst>
          </p:cNvPr>
          <p:cNvSpPr>
            <a:spLocks noGrp="1"/>
          </p:cNvSpPr>
          <p:nvPr>
            <p:ph type="sldNum" sz="quarter" idx="12"/>
          </p:nvPr>
        </p:nvSpPr>
        <p:spPr/>
        <p:txBody>
          <a:bodyPr>
            <a:noAutofit/>
          </a:bodyPr>
          <a:lstStyle>
            <a:lvl1pPr>
              <a:defRPr>
                <a:solidFill>
                  <a:schemeClr val="tx1"/>
                </a:solidFill>
              </a:defRPr>
            </a:lvl1pPr>
          </a:lstStyle>
          <a:p>
            <a:fld id="{84EE2656-7156-804C-A57B-63BAB0C6A176}" type="slidenum">
              <a:rPr lang="en-US" smtClean="0"/>
              <a:pPr/>
              <a:t>‹#›</a:t>
            </a:fld>
            <a:endParaRPr lang="en-US"/>
          </a:p>
        </p:txBody>
      </p:sp>
      <p:sp>
        <p:nvSpPr>
          <p:cNvPr id="12" name="Sub headder 1">
            <a:extLst>
              <a:ext uri="{FF2B5EF4-FFF2-40B4-BE49-F238E27FC236}">
                <a16:creationId xmlns:a16="http://schemas.microsoft.com/office/drawing/2014/main" id="{8B37FA44-43B8-A74B-114B-D5B78B7D5AFB}"/>
              </a:ext>
            </a:extLst>
          </p:cNvPr>
          <p:cNvSpPr>
            <a:spLocks noGrp="1"/>
          </p:cNvSpPr>
          <p:nvPr>
            <p:ph type="body" sz="quarter" idx="14" hasCustomPrompt="1"/>
          </p:nvPr>
        </p:nvSpPr>
        <p:spPr>
          <a:xfrm>
            <a:off x="263525" y="1784350"/>
            <a:ext cx="5724525" cy="425567"/>
          </a:xfrm>
          <a:prstGeom prst="rect">
            <a:avLst/>
          </a:prstGeom>
        </p:spPr>
        <p:txBody>
          <a:bodyPr anchor="b">
            <a:noAutofit/>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chemeClr val="accent1"/>
              </a:buClr>
              <a:buSzTx/>
              <a:buFont typeface="Systemtypsnitt normalt"/>
              <a:buNone/>
              <a:tabLst/>
              <a:defRPr/>
            </a:pPr>
            <a:r>
              <a:rPr lang="en-US"/>
              <a:t>Click to add secondary heading</a:t>
            </a:r>
          </a:p>
        </p:txBody>
      </p:sp>
      <p:grpSp>
        <p:nvGrpSpPr>
          <p:cNvPr id="6" name="Group 5">
            <a:extLst>
              <a:ext uri="{FF2B5EF4-FFF2-40B4-BE49-F238E27FC236}">
                <a16:creationId xmlns:a16="http://schemas.microsoft.com/office/drawing/2014/main" id="{38EEC870-4D55-0908-C296-733B69AC9783}"/>
              </a:ext>
            </a:extLst>
          </p:cNvPr>
          <p:cNvGrpSpPr/>
          <p:nvPr userDrawn="1"/>
        </p:nvGrpSpPr>
        <p:grpSpPr>
          <a:xfrm>
            <a:off x="12294000" y="0"/>
            <a:ext cx="1681523" cy="2169064"/>
            <a:chOff x="12333600" y="0"/>
            <a:chExt cx="1681523" cy="2169064"/>
          </a:xfrm>
        </p:grpSpPr>
        <p:grpSp>
          <p:nvGrpSpPr>
            <p:cNvPr id="7" name="Group 6">
              <a:extLst>
                <a:ext uri="{FF2B5EF4-FFF2-40B4-BE49-F238E27FC236}">
                  <a16:creationId xmlns:a16="http://schemas.microsoft.com/office/drawing/2014/main" id="{1FAB9F64-B511-9411-4B16-9BF3007D906B}"/>
                </a:ext>
              </a:extLst>
            </p:cNvPr>
            <p:cNvGrpSpPr/>
            <p:nvPr userDrawn="1"/>
          </p:nvGrpSpPr>
          <p:grpSpPr>
            <a:xfrm>
              <a:off x="12333600" y="0"/>
              <a:ext cx="1681523" cy="2169064"/>
              <a:chOff x="12333842" y="0"/>
              <a:chExt cx="1681523" cy="2169064"/>
            </a:xfrm>
          </p:grpSpPr>
          <p:sp>
            <p:nvSpPr>
              <p:cNvPr id="21" name="textruta 5">
                <a:extLst>
                  <a:ext uri="{FF2B5EF4-FFF2-40B4-BE49-F238E27FC236}">
                    <a16:creationId xmlns:a16="http://schemas.microsoft.com/office/drawing/2014/main" id="{06EFA6DB-67D9-251C-A155-18BA4BB17813}"/>
                  </a:ext>
                </a:extLst>
              </p:cNvPr>
              <p:cNvSpPr txBox="1"/>
              <p:nvPr userDrawn="1"/>
            </p:nvSpPr>
            <p:spPr>
              <a:xfrm>
                <a:off x="12333842" y="1384234"/>
                <a:ext cx="1681523" cy="784830"/>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 after adding or changing </a:t>
                </a:r>
                <a:br>
                  <a:rPr lang="en-US" sz="900" baseline="0" noProof="0">
                    <a:solidFill>
                      <a:schemeClr val="tx1">
                        <a:lumMod val="65000"/>
                        <a:lumOff val="35000"/>
                      </a:schemeClr>
                    </a:solidFill>
                    <a:latin typeface="Arial" panose="020B0604020202020204" pitchFamily="34" charset="0"/>
                    <a:cs typeface="Arial" panose="020B0604020202020204" pitchFamily="34" charset="0"/>
                  </a:rPr>
                </a:br>
                <a:r>
                  <a:rPr lang="en-US" sz="900" baseline="0" noProof="0">
                    <a:solidFill>
                      <a:schemeClr val="tx1">
                        <a:lumMod val="65000"/>
                        <a:lumOff val="35000"/>
                      </a:schemeClr>
                    </a:solidFill>
                    <a:latin typeface="Arial" panose="020B0604020202020204" pitchFamily="34" charset="0"/>
                    <a:cs typeface="Arial" panose="020B0604020202020204" pitchFamily="34" charset="0"/>
                  </a:rPr>
                  <a:t>a picture,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picture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a:t>
                </a:r>
                <a:br>
                  <a:rPr lang="en-US" sz="900" b="1" baseline="0" noProof="0">
                    <a:solidFill>
                      <a:schemeClr val="tx1">
                        <a:lumMod val="65000"/>
                        <a:lumOff val="35000"/>
                      </a:schemeClr>
                    </a:solidFill>
                    <a:latin typeface="Arial" panose="020B0604020202020204" pitchFamily="34" charset="0"/>
                    <a:cs typeface="Arial" panose="020B0604020202020204" pitchFamily="34" charset="0"/>
                  </a:rPr>
                </a:br>
                <a:r>
                  <a:rPr lang="en-US" sz="900" b="1" baseline="0" noProof="0">
                    <a:solidFill>
                      <a:schemeClr val="tx1">
                        <a:lumMod val="65000"/>
                        <a:lumOff val="35000"/>
                      </a:schemeClr>
                    </a:solidFill>
                    <a:latin typeface="Arial" panose="020B0604020202020204" pitchFamily="34" charset="0"/>
                    <a:cs typeface="Arial" panose="020B0604020202020204" pitchFamily="34" charset="0"/>
                  </a:rPr>
                  <a:t>to back</a:t>
                </a:r>
              </a:p>
            </p:txBody>
          </p:sp>
          <p:sp>
            <p:nvSpPr>
              <p:cNvPr id="22" name="textruta 15">
                <a:extLst>
                  <a:ext uri="{FF2B5EF4-FFF2-40B4-BE49-F238E27FC236}">
                    <a16:creationId xmlns:a16="http://schemas.microsoft.com/office/drawing/2014/main" id="{E97670CA-8A2B-8EDF-D28E-65650546B5F5}"/>
                  </a:ext>
                </a:extLst>
              </p:cNvPr>
              <p:cNvSpPr txBox="1"/>
              <p:nvPr userDrawn="1"/>
            </p:nvSpPr>
            <p:spPr>
              <a:xfrm>
                <a:off x="12333842" y="0"/>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Black</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8" name="Rektangel 16">
              <a:extLst>
                <a:ext uri="{FF2B5EF4-FFF2-40B4-BE49-F238E27FC236}">
                  <a16:creationId xmlns:a16="http://schemas.microsoft.com/office/drawing/2014/main" id="{E6033D27-9190-2DC5-F4BA-63DB0AB9B94A}"/>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9" name="Rektangel 18">
              <a:extLst>
                <a:ext uri="{FF2B5EF4-FFF2-40B4-BE49-F238E27FC236}">
                  <a16:creationId xmlns:a16="http://schemas.microsoft.com/office/drawing/2014/main" id="{21DCD133-5516-18A1-232A-E07C4F4D66FC}"/>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Tree>
    <p:extLst>
      <p:ext uri="{BB962C8B-B14F-4D97-AF65-F5344CB8AC3E}">
        <p14:creationId xmlns:p14="http://schemas.microsoft.com/office/powerpoint/2010/main" val="1398275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slide minimum lines">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0F85DD89-EBDF-3F33-7BDB-C3BC5409F0F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0708" y="0"/>
            <a:ext cx="12212708" cy="6858000"/>
          </a:xfrm>
          <a:prstGeom prst="rect">
            <a:avLst/>
          </a:prstGeom>
        </p:spPr>
      </p:pic>
      <p:sp>
        <p:nvSpPr>
          <p:cNvPr id="2" name="Title Placeholder 1">
            <a:extLst>
              <a:ext uri="{FF2B5EF4-FFF2-40B4-BE49-F238E27FC236}">
                <a16:creationId xmlns:a16="http://schemas.microsoft.com/office/drawing/2014/main" id="{FAD8B6E4-AF95-4167-B3B4-2111FCFBF8C6}"/>
              </a:ext>
            </a:extLst>
          </p:cNvPr>
          <p:cNvSpPr>
            <a:spLocks noGrp="1"/>
          </p:cNvSpPr>
          <p:nvPr>
            <p:ph type="title" hasCustomPrompt="1"/>
          </p:nvPr>
        </p:nvSpPr>
        <p:spPr>
          <a:xfrm>
            <a:off x="263525" y="2457449"/>
            <a:ext cx="5724525" cy="863601"/>
          </a:xfrm>
        </p:spPr>
        <p:txBody>
          <a:bodyPr>
            <a:noAutofit/>
          </a:bodyPr>
          <a:lstStyle>
            <a:lvl1pPr>
              <a:defRPr sz="4800"/>
            </a:lvl1pPr>
          </a:lstStyle>
          <a:p>
            <a:r>
              <a:rPr lang="en-US"/>
              <a:t>Thank you!</a:t>
            </a:r>
          </a:p>
        </p:txBody>
      </p:sp>
      <p:sp>
        <p:nvSpPr>
          <p:cNvPr id="3" name="Date Placeholder">
            <a:extLst>
              <a:ext uri="{FF2B5EF4-FFF2-40B4-BE49-F238E27FC236}">
                <a16:creationId xmlns:a16="http://schemas.microsoft.com/office/drawing/2014/main" id="{C7EC3CC6-E897-9E51-CBF9-AEB4E5CBC45D}"/>
              </a:ext>
            </a:extLst>
          </p:cNvPr>
          <p:cNvSpPr>
            <a:spLocks noGrp="1"/>
          </p:cNvSpPr>
          <p:nvPr>
            <p:ph type="dt" sz="half" idx="10"/>
          </p:nvPr>
        </p:nvSpPr>
        <p:spPr/>
        <p:txBody>
          <a:bodyPr>
            <a:noAutofit/>
          </a:bodyPr>
          <a:lstStyle/>
          <a:p>
            <a:fld id="{95398FD2-5675-7342-858D-15F93BB82505}" type="datetime1">
              <a:rPr lang="sv-SE" noProof="0" smtClean="0"/>
              <a:t>2024-09-24</a:t>
            </a:fld>
            <a:endParaRPr lang="en-US" noProof="0"/>
          </a:p>
        </p:txBody>
      </p:sp>
      <p:sp>
        <p:nvSpPr>
          <p:cNvPr id="4" name="Footer Placeholder">
            <a:extLst>
              <a:ext uri="{FF2B5EF4-FFF2-40B4-BE49-F238E27FC236}">
                <a16:creationId xmlns:a16="http://schemas.microsoft.com/office/drawing/2014/main" id="{3A418628-534E-A6B9-7791-3AC9B49F80E7}"/>
              </a:ext>
            </a:extLst>
          </p:cNvPr>
          <p:cNvSpPr>
            <a:spLocks noGrp="1"/>
          </p:cNvSpPr>
          <p:nvPr>
            <p:ph type="ftr" sz="quarter" idx="11"/>
          </p:nvPr>
        </p:nvSpPr>
        <p:spPr/>
        <p:txBody>
          <a:bodyPr>
            <a:noAutofit/>
          </a:bodyPr>
          <a:lstStyle/>
          <a:p>
            <a:r>
              <a:rPr lang="en-US"/>
              <a:t>Copyright © </a:t>
            </a:r>
            <a:fld id="{DFBCD10E-932A-472F-8D90-1B52FB8E26F6}" type="datetimeyyyy">
              <a:rPr lang="en-US" smtClean="0"/>
              <a:pPr/>
              <a:t>2024</a:t>
            </a:fld>
            <a:r>
              <a:rPr lang="sv-SE"/>
              <a:t> </a:t>
            </a:r>
            <a:r>
              <a:rPr lang="en-US"/>
              <a:t>Seco Tools AB - All rights reserved</a:t>
            </a:r>
          </a:p>
        </p:txBody>
      </p:sp>
      <p:sp>
        <p:nvSpPr>
          <p:cNvPr id="5" name="Slide Number Placeholder">
            <a:extLst>
              <a:ext uri="{FF2B5EF4-FFF2-40B4-BE49-F238E27FC236}">
                <a16:creationId xmlns:a16="http://schemas.microsoft.com/office/drawing/2014/main" id="{E483C8A2-F077-72BE-6AFA-F55B70498FEF}"/>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5" name="Logo">
            <a:extLst>
              <a:ext uri="{FF2B5EF4-FFF2-40B4-BE49-F238E27FC236}">
                <a16:creationId xmlns:a16="http://schemas.microsoft.com/office/drawing/2014/main" id="{E84D83E6-7DA1-9BF5-7A1C-527C2BBB69D7}"/>
              </a:ext>
            </a:extLst>
          </p:cNvPr>
          <p:cNvGrpSpPr>
            <a:grpSpLocks noChangeAspect="1"/>
          </p:cNvGrpSpPr>
          <p:nvPr/>
        </p:nvGrpSpPr>
        <p:grpSpPr>
          <a:xfrm>
            <a:off x="265530" y="266173"/>
            <a:ext cx="1452509" cy="388800"/>
            <a:chOff x="4747707" y="3069425"/>
            <a:chExt cx="2693735" cy="721045"/>
          </a:xfrm>
        </p:grpSpPr>
        <p:sp>
          <p:nvSpPr>
            <p:cNvPr id="16" name="Freeform 15">
              <a:extLst>
                <a:ext uri="{FF2B5EF4-FFF2-40B4-BE49-F238E27FC236}">
                  <a16:creationId xmlns:a16="http://schemas.microsoft.com/office/drawing/2014/main" id="{B9756CB2-4D89-45E7-266E-5BE944B1CC96}"/>
                </a:ext>
              </a:extLst>
            </p:cNvPr>
            <p:cNvSpPr/>
            <p:nvPr/>
          </p:nvSpPr>
          <p:spPr>
            <a:xfrm>
              <a:off x="5664622" y="3133298"/>
              <a:ext cx="1776820" cy="594246"/>
            </a:xfrm>
            <a:custGeom>
              <a:avLst/>
              <a:gdLst>
                <a:gd name="connsiteX0" fmla="*/ 878908 w 1776820"/>
                <a:gd name="connsiteY0" fmla="*/ 378157 h 594246"/>
                <a:gd name="connsiteX1" fmla="*/ 673671 w 1776820"/>
                <a:gd name="connsiteY1" fmla="*/ 163015 h 594246"/>
                <a:gd name="connsiteX2" fmla="*/ 468434 w 1776820"/>
                <a:gd name="connsiteY2" fmla="*/ 378157 h 594246"/>
                <a:gd name="connsiteX3" fmla="*/ 673671 w 1776820"/>
                <a:gd name="connsiteY3" fmla="*/ 593298 h 594246"/>
                <a:gd name="connsiteX4" fmla="*/ 867506 w 1776820"/>
                <a:gd name="connsiteY4" fmla="*/ 451134 h 594246"/>
                <a:gd name="connsiteX5" fmla="*/ 785792 w 1776820"/>
                <a:gd name="connsiteY5" fmla="*/ 451134 h 594246"/>
                <a:gd name="connsiteX6" fmla="*/ 673671 w 1776820"/>
                <a:gd name="connsiteY6" fmla="*/ 523164 h 594246"/>
                <a:gd name="connsiteX7" fmla="*/ 547299 w 1776820"/>
                <a:gd name="connsiteY7" fmla="*/ 392373 h 594246"/>
                <a:gd name="connsiteX8" fmla="*/ 877958 w 1776820"/>
                <a:gd name="connsiteY8" fmla="*/ 392373 h 594246"/>
                <a:gd name="connsiteX9" fmla="*/ 878908 w 1776820"/>
                <a:gd name="connsiteY9" fmla="*/ 378157 h 594246"/>
                <a:gd name="connsiteX10" fmla="*/ 553000 w 1776820"/>
                <a:gd name="connsiteY10" fmla="*/ 333612 h 594246"/>
                <a:gd name="connsiteX11" fmla="*/ 675572 w 1776820"/>
                <a:gd name="connsiteY11" fmla="*/ 227463 h 594246"/>
                <a:gd name="connsiteX12" fmla="*/ 798144 w 1776820"/>
                <a:gd name="connsiteY12" fmla="*/ 333612 h 594246"/>
                <a:gd name="connsiteX13" fmla="*/ 553000 w 1776820"/>
                <a:gd name="connsiteY13" fmla="*/ 333612 h 594246"/>
                <a:gd name="connsiteX14" fmla="*/ 0 w 1776820"/>
                <a:gd name="connsiteY14" fmla="*/ 394269 h 594246"/>
                <a:gd name="connsiteX15" fmla="*/ 83615 w 1776820"/>
                <a:gd name="connsiteY15" fmla="*/ 394269 h 594246"/>
                <a:gd name="connsiteX16" fmla="*/ 221390 w 1776820"/>
                <a:gd name="connsiteY16" fmla="*/ 516530 h 594246"/>
                <a:gd name="connsiteX17" fmla="*/ 347763 w 1776820"/>
                <a:gd name="connsiteY17" fmla="*/ 425545 h 594246"/>
                <a:gd name="connsiteX18" fmla="*/ 18053 w 1776820"/>
                <a:gd name="connsiteY18" fmla="*/ 156381 h 594246"/>
                <a:gd name="connsiteX19" fmla="*/ 216639 w 1776820"/>
                <a:gd name="connsiteY19" fmla="*/ 0 h 594246"/>
                <a:gd name="connsiteX20" fmla="*/ 424726 w 1776820"/>
                <a:gd name="connsiteY20" fmla="*/ 175336 h 594246"/>
                <a:gd name="connsiteX21" fmla="*/ 341111 w 1776820"/>
                <a:gd name="connsiteY21" fmla="*/ 175336 h 594246"/>
                <a:gd name="connsiteX22" fmla="*/ 217589 w 1776820"/>
                <a:gd name="connsiteY22" fmla="*/ 76769 h 594246"/>
                <a:gd name="connsiteX23" fmla="*/ 105469 w 1776820"/>
                <a:gd name="connsiteY23" fmla="*/ 157328 h 594246"/>
                <a:gd name="connsiteX24" fmla="*/ 437079 w 1776820"/>
                <a:gd name="connsiteY24" fmla="*/ 425545 h 594246"/>
                <a:gd name="connsiteX25" fmla="*/ 222340 w 1776820"/>
                <a:gd name="connsiteY25" fmla="*/ 594246 h 594246"/>
                <a:gd name="connsiteX26" fmla="*/ 0 w 1776820"/>
                <a:gd name="connsiteY26" fmla="*/ 394269 h 594246"/>
                <a:gd name="connsiteX27" fmla="*/ 915965 w 1776820"/>
                <a:gd name="connsiteY27" fmla="*/ 378157 h 594246"/>
                <a:gd name="connsiteX28" fmla="*/ 1124052 w 1776820"/>
                <a:gd name="connsiteY28" fmla="*/ 163015 h 594246"/>
                <a:gd name="connsiteX29" fmla="*/ 1318838 w 1776820"/>
                <a:gd name="connsiteY29" fmla="*/ 315604 h 594246"/>
                <a:gd name="connsiteX30" fmla="*/ 1238073 w 1776820"/>
                <a:gd name="connsiteY30" fmla="*/ 315604 h 594246"/>
                <a:gd name="connsiteX31" fmla="*/ 1125953 w 1776820"/>
                <a:gd name="connsiteY31" fmla="*/ 233149 h 594246"/>
                <a:gd name="connsiteX32" fmla="*/ 1000530 w 1776820"/>
                <a:gd name="connsiteY32" fmla="*/ 378157 h 594246"/>
                <a:gd name="connsiteX33" fmla="*/ 1125953 w 1776820"/>
                <a:gd name="connsiteY33" fmla="*/ 523164 h 594246"/>
                <a:gd name="connsiteX34" fmla="*/ 1239023 w 1776820"/>
                <a:gd name="connsiteY34" fmla="*/ 446396 h 594246"/>
                <a:gd name="connsiteX35" fmla="*/ 1318838 w 1776820"/>
                <a:gd name="connsiteY35" fmla="*/ 446396 h 594246"/>
                <a:gd name="connsiteX36" fmla="*/ 1124052 w 1776820"/>
                <a:gd name="connsiteY36" fmla="*/ 594246 h 594246"/>
                <a:gd name="connsiteX37" fmla="*/ 915965 w 1776820"/>
                <a:gd name="connsiteY37" fmla="*/ 378157 h 594246"/>
                <a:gd name="connsiteX38" fmla="*/ 1345442 w 1776820"/>
                <a:gd name="connsiteY38" fmla="*/ 378157 h 594246"/>
                <a:gd name="connsiteX39" fmla="*/ 1561131 w 1776820"/>
                <a:gd name="connsiteY39" fmla="*/ 163015 h 594246"/>
                <a:gd name="connsiteX40" fmla="*/ 1776820 w 1776820"/>
                <a:gd name="connsiteY40" fmla="*/ 378157 h 594246"/>
                <a:gd name="connsiteX41" fmla="*/ 1561131 w 1776820"/>
                <a:gd name="connsiteY41" fmla="*/ 593298 h 594246"/>
                <a:gd name="connsiteX42" fmla="*/ 1345442 w 1776820"/>
                <a:gd name="connsiteY42" fmla="*/ 378157 h 594246"/>
                <a:gd name="connsiteX43" fmla="*/ 1694155 w 1776820"/>
                <a:gd name="connsiteY43" fmla="*/ 378157 h 594246"/>
                <a:gd name="connsiteX44" fmla="*/ 1561131 w 1776820"/>
                <a:gd name="connsiteY44" fmla="*/ 233149 h 594246"/>
                <a:gd name="connsiteX45" fmla="*/ 1427157 w 1776820"/>
                <a:gd name="connsiteY45" fmla="*/ 378157 h 594246"/>
                <a:gd name="connsiteX46" fmla="*/ 1561131 w 1776820"/>
                <a:gd name="connsiteY46" fmla="*/ 523164 h 594246"/>
                <a:gd name="connsiteX47" fmla="*/ 1694155 w 1776820"/>
                <a:gd name="connsiteY47" fmla="*/ 378157 h 594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776820" h="594246">
                  <a:moveTo>
                    <a:pt x="878908" y="378157"/>
                  </a:moveTo>
                  <a:cubicBezTo>
                    <a:pt x="878908" y="253052"/>
                    <a:pt x="793393" y="163015"/>
                    <a:pt x="673671" y="163015"/>
                  </a:cubicBezTo>
                  <a:cubicBezTo>
                    <a:pt x="554900" y="163015"/>
                    <a:pt x="468434" y="253052"/>
                    <a:pt x="468434" y="378157"/>
                  </a:cubicBezTo>
                  <a:cubicBezTo>
                    <a:pt x="468434" y="503261"/>
                    <a:pt x="553950" y="593298"/>
                    <a:pt x="673671" y="593298"/>
                  </a:cubicBezTo>
                  <a:cubicBezTo>
                    <a:pt x="767738" y="593298"/>
                    <a:pt x="840901" y="536433"/>
                    <a:pt x="867506" y="451134"/>
                  </a:cubicBezTo>
                  <a:lnTo>
                    <a:pt x="785792" y="451134"/>
                  </a:lnTo>
                  <a:cubicBezTo>
                    <a:pt x="765838" y="495679"/>
                    <a:pt x="724981" y="523164"/>
                    <a:pt x="673671" y="523164"/>
                  </a:cubicBezTo>
                  <a:cubicBezTo>
                    <a:pt x="602408" y="523164"/>
                    <a:pt x="553000" y="470090"/>
                    <a:pt x="547299" y="392373"/>
                  </a:cubicBezTo>
                  <a:lnTo>
                    <a:pt x="877958" y="392373"/>
                  </a:lnTo>
                  <a:cubicBezTo>
                    <a:pt x="878908" y="387634"/>
                    <a:pt x="878908" y="382895"/>
                    <a:pt x="878908" y="378157"/>
                  </a:cubicBezTo>
                  <a:close/>
                  <a:moveTo>
                    <a:pt x="553000" y="333612"/>
                  </a:moveTo>
                  <a:cubicBezTo>
                    <a:pt x="562501" y="271060"/>
                    <a:pt x="610960" y="227463"/>
                    <a:pt x="675572" y="227463"/>
                  </a:cubicBezTo>
                  <a:cubicBezTo>
                    <a:pt x="740183" y="227463"/>
                    <a:pt x="788642" y="271060"/>
                    <a:pt x="798144" y="333612"/>
                  </a:cubicBezTo>
                  <a:lnTo>
                    <a:pt x="553000" y="333612"/>
                  </a:lnTo>
                  <a:close/>
                  <a:moveTo>
                    <a:pt x="0" y="394269"/>
                  </a:moveTo>
                  <a:lnTo>
                    <a:pt x="83615" y="394269"/>
                  </a:lnTo>
                  <a:cubicBezTo>
                    <a:pt x="90266" y="469142"/>
                    <a:pt x="139675" y="516530"/>
                    <a:pt x="221390" y="516530"/>
                  </a:cubicBezTo>
                  <a:cubicBezTo>
                    <a:pt x="294553" y="516530"/>
                    <a:pt x="347763" y="488097"/>
                    <a:pt x="347763" y="425545"/>
                  </a:cubicBezTo>
                  <a:cubicBezTo>
                    <a:pt x="347763" y="286224"/>
                    <a:pt x="18053" y="369627"/>
                    <a:pt x="18053" y="156381"/>
                  </a:cubicBezTo>
                  <a:cubicBezTo>
                    <a:pt x="18053" y="63500"/>
                    <a:pt x="99768" y="0"/>
                    <a:pt x="216639" y="0"/>
                  </a:cubicBezTo>
                  <a:cubicBezTo>
                    <a:pt x="335410" y="0"/>
                    <a:pt x="417125" y="69187"/>
                    <a:pt x="424726" y="175336"/>
                  </a:cubicBezTo>
                  <a:lnTo>
                    <a:pt x="341111" y="175336"/>
                  </a:lnTo>
                  <a:cubicBezTo>
                    <a:pt x="335410" y="115627"/>
                    <a:pt x="288852" y="76769"/>
                    <a:pt x="217589" y="76769"/>
                  </a:cubicBezTo>
                  <a:cubicBezTo>
                    <a:pt x="148227" y="76769"/>
                    <a:pt x="105469" y="108045"/>
                    <a:pt x="105469" y="157328"/>
                  </a:cubicBezTo>
                  <a:cubicBezTo>
                    <a:pt x="105469" y="298545"/>
                    <a:pt x="437079" y="204716"/>
                    <a:pt x="437079" y="425545"/>
                  </a:cubicBezTo>
                  <a:cubicBezTo>
                    <a:pt x="437079" y="531694"/>
                    <a:pt x="347763" y="594246"/>
                    <a:pt x="222340" y="594246"/>
                  </a:cubicBezTo>
                  <a:cubicBezTo>
                    <a:pt x="90266" y="593298"/>
                    <a:pt x="6651" y="514634"/>
                    <a:pt x="0" y="394269"/>
                  </a:cubicBezTo>
                  <a:close/>
                  <a:moveTo>
                    <a:pt x="915965" y="378157"/>
                  </a:moveTo>
                  <a:cubicBezTo>
                    <a:pt x="915965" y="262530"/>
                    <a:pt x="991979" y="163015"/>
                    <a:pt x="1124052" y="163015"/>
                  </a:cubicBezTo>
                  <a:cubicBezTo>
                    <a:pt x="1221920" y="163015"/>
                    <a:pt x="1306485" y="220828"/>
                    <a:pt x="1318838" y="315604"/>
                  </a:cubicBezTo>
                  <a:lnTo>
                    <a:pt x="1238073" y="315604"/>
                  </a:lnTo>
                  <a:cubicBezTo>
                    <a:pt x="1230472" y="268216"/>
                    <a:pt x="1182013" y="233149"/>
                    <a:pt x="1125953" y="233149"/>
                  </a:cubicBezTo>
                  <a:cubicBezTo>
                    <a:pt x="1042338" y="233149"/>
                    <a:pt x="1000530" y="297597"/>
                    <a:pt x="1000530" y="378157"/>
                  </a:cubicBezTo>
                  <a:cubicBezTo>
                    <a:pt x="1000530" y="458716"/>
                    <a:pt x="1043288" y="523164"/>
                    <a:pt x="1125953" y="523164"/>
                  </a:cubicBezTo>
                  <a:cubicBezTo>
                    <a:pt x="1182963" y="523164"/>
                    <a:pt x="1225721" y="493784"/>
                    <a:pt x="1239023" y="446396"/>
                  </a:cubicBezTo>
                  <a:lnTo>
                    <a:pt x="1318838" y="446396"/>
                  </a:lnTo>
                  <a:cubicBezTo>
                    <a:pt x="1305535" y="534537"/>
                    <a:pt x="1230472" y="594246"/>
                    <a:pt x="1124052" y="594246"/>
                  </a:cubicBezTo>
                  <a:cubicBezTo>
                    <a:pt x="991028" y="593298"/>
                    <a:pt x="915965" y="492836"/>
                    <a:pt x="915965" y="378157"/>
                  </a:cubicBezTo>
                  <a:close/>
                  <a:moveTo>
                    <a:pt x="1345442" y="378157"/>
                  </a:moveTo>
                  <a:cubicBezTo>
                    <a:pt x="1345442" y="253052"/>
                    <a:pt x="1435709" y="163015"/>
                    <a:pt x="1561131" y="163015"/>
                  </a:cubicBezTo>
                  <a:cubicBezTo>
                    <a:pt x="1686554" y="163015"/>
                    <a:pt x="1776820" y="253052"/>
                    <a:pt x="1776820" y="378157"/>
                  </a:cubicBezTo>
                  <a:cubicBezTo>
                    <a:pt x="1776820" y="503261"/>
                    <a:pt x="1687504" y="593298"/>
                    <a:pt x="1561131" y="593298"/>
                  </a:cubicBezTo>
                  <a:cubicBezTo>
                    <a:pt x="1435709" y="593298"/>
                    <a:pt x="1345442" y="503261"/>
                    <a:pt x="1345442" y="378157"/>
                  </a:cubicBezTo>
                  <a:close/>
                  <a:moveTo>
                    <a:pt x="1694155" y="378157"/>
                  </a:moveTo>
                  <a:cubicBezTo>
                    <a:pt x="1694155" y="292858"/>
                    <a:pt x="1639996" y="233149"/>
                    <a:pt x="1561131" y="233149"/>
                  </a:cubicBezTo>
                  <a:cubicBezTo>
                    <a:pt x="1481317" y="233149"/>
                    <a:pt x="1427157" y="292858"/>
                    <a:pt x="1427157" y="378157"/>
                  </a:cubicBezTo>
                  <a:cubicBezTo>
                    <a:pt x="1427157" y="463455"/>
                    <a:pt x="1481317" y="523164"/>
                    <a:pt x="1561131" y="523164"/>
                  </a:cubicBezTo>
                  <a:cubicBezTo>
                    <a:pt x="1640945" y="523164"/>
                    <a:pt x="1694155" y="463455"/>
                    <a:pt x="1694155" y="378157"/>
                  </a:cubicBezTo>
                  <a:close/>
                </a:path>
              </a:pathLst>
            </a:custGeom>
            <a:solidFill>
              <a:srgbClr val="000000"/>
            </a:solidFill>
            <a:ln w="9502" cap="flat">
              <a:noFill/>
              <a:prstDash val="solid"/>
              <a:miter/>
            </a:ln>
          </p:spPr>
          <p:txBody>
            <a:bodyPr rtlCol="0" anchor="ctr">
              <a:noAutofit/>
            </a:bodyPr>
            <a:lstStyle/>
            <a:p>
              <a:endParaRPr lang="en-US"/>
            </a:p>
          </p:txBody>
        </p:sp>
        <p:grpSp>
          <p:nvGrpSpPr>
            <p:cNvPr id="17" name="Graphic 13">
              <a:extLst>
                <a:ext uri="{FF2B5EF4-FFF2-40B4-BE49-F238E27FC236}">
                  <a16:creationId xmlns:a16="http://schemas.microsoft.com/office/drawing/2014/main" id="{E6684876-B18C-EC6E-D3F5-B2D2CC972387}"/>
                </a:ext>
              </a:extLst>
            </p:cNvPr>
            <p:cNvGrpSpPr/>
            <p:nvPr/>
          </p:nvGrpSpPr>
          <p:grpSpPr>
            <a:xfrm>
              <a:off x="4747707" y="3069425"/>
              <a:ext cx="739233" cy="721045"/>
              <a:chOff x="4747707" y="3069425"/>
              <a:chExt cx="739233" cy="721045"/>
            </a:xfrm>
          </p:grpSpPr>
          <p:grpSp>
            <p:nvGrpSpPr>
              <p:cNvPr id="18" name="Graphic 13">
                <a:extLst>
                  <a:ext uri="{FF2B5EF4-FFF2-40B4-BE49-F238E27FC236}">
                    <a16:creationId xmlns:a16="http://schemas.microsoft.com/office/drawing/2014/main" id="{77A7EF75-E35E-0AD2-530A-59B058CAEEF9}"/>
                  </a:ext>
                </a:extLst>
              </p:cNvPr>
              <p:cNvGrpSpPr/>
              <p:nvPr/>
            </p:nvGrpSpPr>
            <p:grpSpPr>
              <a:xfrm>
                <a:off x="4747707" y="3547470"/>
                <a:ext cx="739233" cy="243000"/>
                <a:chOff x="4747707" y="3547470"/>
                <a:chExt cx="739233" cy="243000"/>
              </a:xfrm>
            </p:grpSpPr>
            <p:sp>
              <p:nvSpPr>
                <p:cNvPr id="19" name="Freeform 18">
                  <a:extLst>
                    <a:ext uri="{FF2B5EF4-FFF2-40B4-BE49-F238E27FC236}">
                      <a16:creationId xmlns:a16="http://schemas.microsoft.com/office/drawing/2014/main" id="{8CC39FDF-4DFE-C4B4-F561-F1C4E00DF10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0" name="Freeform 19">
                  <a:extLst>
                    <a:ext uri="{FF2B5EF4-FFF2-40B4-BE49-F238E27FC236}">
                      <a16:creationId xmlns:a16="http://schemas.microsoft.com/office/drawing/2014/main" id="{3D2AE42E-F59D-47C7-90BA-FBC01FBF5DF1}"/>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21" name="Graphic 13">
                <a:extLst>
                  <a:ext uri="{FF2B5EF4-FFF2-40B4-BE49-F238E27FC236}">
                    <a16:creationId xmlns:a16="http://schemas.microsoft.com/office/drawing/2014/main" id="{8C80B322-F2BF-EE9E-8FD8-B2A9B8C23561}"/>
                  </a:ext>
                </a:extLst>
              </p:cNvPr>
              <p:cNvGrpSpPr/>
              <p:nvPr/>
            </p:nvGrpSpPr>
            <p:grpSpPr>
              <a:xfrm>
                <a:off x="4747707" y="3329485"/>
                <a:ext cx="738283" cy="201873"/>
                <a:chOff x="4747707" y="3329485"/>
                <a:chExt cx="738283" cy="201873"/>
              </a:xfrm>
            </p:grpSpPr>
            <p:sp>
              <p:nvSpPr>
                <p:cNvPr id="22" name="Freeform 21">
                  <a:extLst>
                    <a:ext uri="{FF2B5EF4-FFF2-40B4-BE49-F238E27FC236}">
                      <a16:creationId xmlns:a16="http://schemas.microsoft.com/office/drawing/2014/main" id="{BEB219AC-531F-E968-AA4D-499949EB008B}"/>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23" name="Freeform 22">
                  <a:extLst>
                    <a:ext uri="{FF2B5EF4-FFF2-40B4-BE49-F238E27FC236}">
                      <a16:creationId xmlns:a16="http://schemas.microsoft.com/office/drawing/2014/main" id="{87467C23-4409-2434-5CF1-16283F242699}"/>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24" name="Graphic 13">
                <a:extLst>
                  <a:ext uri="{FF2B5EF4-FFF2-40B4-BE49-F238E27FC236}">
                    <a16:creationId xmlns:a16="http://schemas.microsoft.com/office/drawing/2014/main" id="{48FE0A12-656D-EDD4-4701-BD7DEE34530D}"/>
                  </a:ext>
                </a:extLst>
              </p:cNvPr>
              <p:cNvGrpSpPr/>
              <p:nvPr/>
            </p:nvGrpSpPr>
            <p:grpSpPr>
              <a:xfrm>
                <a:off x="4747707" y="3069425"/>
                <a:ext cx="737332" cy="243000"/>
                <a:chOff x="4747707" y="3069425"/>
                <a:chExt cx="737332" cy="243000"/>
              </a:xfrm>
            </p:grpSpPr>
            <p:sp>
              <p:nvSpPr>
                <p:cNvPr id="25" name="Freeform 24">
                  <a:extLst>
                    <a:ext uri="{FF2B5EF4-FFF2-40B4-BE49-F238E27FC236}">
                      <a16:creationId xmlns:a16="http://schemas.microsoft.com/office/drawing/2014/main" id="{77D98CEF-C3E8-D3AA-F4BB-C006A499B5B0}"/>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26" name="Freeform 25">
                  <a:extLst>
                    <a:ext uri="{FF2B5EF4-FFF2-40B4-BE49-F238E27FC236}">
                      <a16:creationId xmlns:a16="http://schemas.microsoft.com/office/drawing/2014/main" id="{40DF33DB-858D-5DA5-C9F5-3720252DB6FF}"/>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grpSp>
      <p:sp>
        <p:nvSpPr>
          <p:cNvPr id="8" name="Text Placeholder 1">
            <a:extLst>
              <a:ext uri="{FF2B5EF4-FFF2-40B4-BE49-F238E27FC236}">
                <a16:creationId xmlns:a16="http://schemas.microsoft.com/office/drawing/2014/main" id="{A269256C-46CA-786C-89BC-977404234F97}"/>
              </a:ext>
            </a:extLst>
          </p:cNvPr>
          <p:cNvSpPr>
            <a:spLocks noGrp="1"/>
          </p:cNvSpPr>
          <p:nvPr>
            <p:ph type="body" sz="quarter" idx="13" hasCustomPrompt="1"/>
          </p:nvPr>
        </p:nvSpPr>
        <p:spPr>
          <a:xfrm>
            <a:off x="263525" y="3536950"/>
            <a:ext cx="5724525" cy="2663825"/>
          </a:xfrm>
          <a:prstGeom prst="rect">
            <a:avLst/>
          </a:prstGeom>
        </p:spPr>
        <p:txBody>
          <a:bodyPr>
            <a:noAutofit/>
          </a:bodyPr>
          <a:lstStyle>
            <a:lvl1pPr>
              <a:lnSpc>
                <a:spcPct val="100000"/>
              </a:lnSpc>
              <a:spcBef>
                <a:spcPts val="0"/>
              </a:spcBef>
              <a:spcAft>
                <a:spcPts val="600"/>
              </a:spcAft>
              <a:defRPr sz="1400"/>
            </a:lvl1pPr>
            <a:lvl2pPr marL="457200" indent="0">
              <a:lnSpc>
                <a:spcPct val="100000"/>
              </a:lnSpc>
              <a:spcBef>
                <a:spcPts val="0"/>
              </a:spcBef>
              <a:spcAft>
                <a:spcPts val="600"/>
              </a:spcAft>
              <a:buFont typeface="Arial" panose="020B0604020202020204" pitchFamily="34" charset="0"/>
              <a:buNone/>
              <a:defRPr sz="1400"/>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Add contact info</a:t>
            </a:r>
          </a:p>
        </p:txBody>
      </p:sp>
    </p:spTree>
    <p:extLst>
      <p:ext uri="{BB962C8B-B14F-4D97-AF65-F5344CB8AC3E}">
        <p14:creationId xmlns:p14="http://schemas.microsoft.com/office/powerpoint/2010/main" val="2872029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rt slide with picture">
    <p:bg>
      <p:bgPr>
        <a:solidFill>
          <a:schemeClr val="accent1"/>
        </a:solidFill>
        <a:effectLst/>
      </p:bgPr>
    </p:bg>
    <p:spTree>
      <p:nvGrpSpPr>
        <p:cNvPr id="1" name=""/>
        <p:cNvGrpSpPr/>
        <p:nvPr/>
      </p:nvGrpSpPr>
      <p:grpSpPr>
        <a:xfrm>
          <a:off x="0" y="0"/>
          <a:ext cx="0" cy="0"/>
          <a:chOff x="0" y="0"/>
          <a:chExt cx="0" cy="0"/>
        </a:xfrm>
      </p:grpSpPr>
      <p:sp>
        <p:nvSpPr>
          <p:cNvPr id="10" name="Image Placeholder 1">
            <a:extLst>
              <a:ext uri="{FF2B5EF4-FFF2-40B4-BE49-F238E27FC236}">
                <a16:creationId xmlns:a16="http://schemas.microsoft.com/office/drawing/2014/main" id="{E826F7FB-28ED-02B7-51CA-9FC0683A08CA}"/>
              </a:ext>
            </a:extLst>
          </p:cNvPr>
          <p:cNvSpPr>
            <a:spLocks noGrp="1"/>
          </p:cNvSpPr>
          <p:nvPr>
            <p:ph type="pic" sz="quarter" idx="13" hasCustomPrompt="1"/>
          </p:nvPr>
        </p:nvSpPr>
        <p:spPr>
          <a:xfrm>
            <a:off x="6252578" y="0"/>
            <a:ext cx="5939422" cy="6858000"/>
          </a:xfrm>
          <a:custGeom>
            <a:avLst/>
            <a:gdLst>
              <a:gd name="connsiteX0" fmla="*/ 1674457 w 5939422"/>
              <a:gd name="connsiteY0" fmla="*/ 0 h 6858000"/>
              <a:gd name="connsiteX1" fmla="*/ 5939422 w 5939422"/>
              <a:gd name="connsiteY1" fmla="*/ 0 h 6858000"/>
              <a:gd name="connsiteX2" fmla="*/ 5939422 w 5939422"/>
              <a:gd name="connsiteY2" fmla="*/ 6858000 h 6858000"/>
              <a:gd name="connsiteX3" fmla="*/ 1401471 w 5939422"/>
              <a:gd name="connsiteY3" fmla="*/ 6858000 h 6858000"/>
              <a:gd name="connsiteX4" fmla="*/ 1331103 w 5939422"/>
              <a:gd name="connsiteY4" fmla="*/ 6818122 h 6858000"/>
              <a:gd name="connsiteX5" fmla="*/ 118466 w 5939422"/>
              <a:gd name="connsiteY5" fmla="*/ 5646120 h 6858000"/>
              <a:gd name="connsiteX6" fmla="*/ 677928 w 5939422"/>
              <a:gd name="connsiteY6" fmla="*/ 2460999 h 6858000"/>
              <a:gd name="connsiteX7" fmla="*/ 1621126 w 5939422"/>
              <a:gd name="connsiteY7" fmla="*/ 12465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39422" h="6858000">
                <a:moveTo>
                  <a:pt x="1674457" y="0"/>
                </a:moveTo>
                <a:lnTo>
                  <a:pt x="5939422" y="0"/>
                </a:lnTo>
                <a:lnTo>
                  <a:pt x="5939422" y="6858000"/>
                </a:lnTo>
                <a:lnTo>
                  <a:pt x="1401471" y="6858000"/>
                </a:lnTo>
                <a:lnTo>
                  <a:pt x="1331103" y="6818122"/>
                </a:lnTo>
                <a:cubicBezTo>
                  <a:pt x="688359" y="6442003"/>
                  <a:pt x="296875" y="6086777"/>
                  <a:pt x="118466" y="5646120"/>
                </a:cubicBezTo>
                <a:cubicBezTo>
                  <a:pt x="-164444" y="4948700"/>
                  <a:pt x="73964" y="4063096"/>
                  <a:pt x="677928" y="2460999"/>
                </a:cubicBezTo>
                <a:cubicBezTo>
                  <a:pt x="681823" y="2450430"/>
                  <a:pt x="1039096" y="1493622"/>
                  <a:pt x="1621126" y="124659"/>
                </a:cubicBezTo>
                <a:close/>
              </a:path>
            </a:pathLst>
          </a:custGeom>
          <a:solidFill>
            <a:schemeClr val="bg2"/>
          </a:solidFill>
        </p:spPr>
        <p:txBody>
          <a:bodyPr wrap="square" tIns="72000">
            <a:noAutofit/>
          </a:bodyPr>
          <a:lstStyle>
            <a:lvl1pPr marL="0" indent="0" algn="ctr">
              <a:buNone/>
              <a:defRPr sz="1000"/>
            </a:lvl1pPr>
          </a:lstStyle>
          <a:p>
            <a:r>
              <a:rPr lang="en-US"/>
              <a:t>Click the icon to insert a picture</a:t>
            </a:r>
          </a:p>
        </p:txBody>
      </p:sp>
      <p:sp>
        <p:nvSpPr>
          <p:cNvPr id="6" name="Background">
            <a:extLst>
              <a:ext uri="{FF2B5EF4-FFF2-40B4-BE49-F238E27FC236}">
                <a16:creationId xmlns:a16="http://schemas.microsoft.com/office/drawing/2014/main" id="{622C8BCC-48BA-5972-4816-EC1CDF94C6BA}"/>
              </a:ext>
            </a:extLst>
          </p:cNvPr>
          <p:cNvSpPr/>
          <p:nvPr userDrawn="1"/>
        </p:nvSpPr>
        <p:spPr>
          <a:xfrm>
            <a:off x="0" y="0"/>
            <a:ext cx="7575114" cy="6858000"/>
          </a:xfrm>
          <a:custGeom>
            <a:avLst/>
            <a:gdLst>
              <a:gd name="connsiteX0" fmla="*/ 0 w 7575114"/>
              <a:gd name="connsiteY0" fmla="*/ 0 h 6858000"/>
              <a:gd name="connsiteX1" fmla="*/ 936090 w 7575114"/>
              <a:gd name="connsiteY1" fmla="*/ 0 h 6858000"/>
              <a:gd name="connsiteX2" fmla="*/ 7575114 w 7575114"/>
              <a:gd name="connsiteY2" fmla="*/ 0 h 6858000"/>
              <a:gd name="connsiteX3" fmla="*/ 7492761 w 7575114"/>
              <a:gd name="connsiteY3" fmla="*/ 233451 h 6858000"/>
              <a:gd name="connsiteX4" fmla="*/ 6650774 w 7575114"/>
              <a:gd name="connsiteY4" fmla="*/ 2787141 h 6858000"/>
              <a:gd name="connsiteX5" fmla="*/ 6098939 w 7575114"/>
              <a:gd name="connsiteY5" fmla="*/ 5349225 h 6858000"/>
              <a:gd name="connsiteX6" fmla="*/ 6272500 w 7575114"/>
              <a:gd name="connsiteY6" fmla="*/ 6203676 h 6858000"/>
              <a:gd name="connsiteX7" fmla="*/ 6772130 w 7575114"/>
              <a:gd name="connsiteY7" fmla="*/ 6819560 h 6858000"/>
              <a:gd name="connsiteX8" fmla="*/ 6821430 w 7575114"/>
              <a:gd name="connsiteY8" fmla="*/ 6858000 h 6858000"/>
              <a:gd name="connsiteX9" fmla="*/ 936090 w 7575114"/>
              <a:gd name="connsiteY9" fmla="*/ 6858000 h 6858000"/>
              <a:gd name="connsiteX10" fmla="*/ 0 w 7575114"/>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75114" h="6858000">
                <a:moveTo>
                  <a:pt x="0" y="0"/>
                </a:moveTo>
                <a:lnTo>
                  <a:pt x="936090" y="0"/>
                </a:lnTo>
                <a:lnTo>
                  <a:pt x="7575114" y="0"/>
                </a:lnTo>
                <a:lnTo>
                  <a:pt x="7492761" y="233451"/>
                </a:lnTo>
                <a:cubicBezTo>
                  <a:pt x="6967994" y="1731732"/>
                  <a:pt x="6654112" y="2774902"/>
                  <a:pt x="6650774" y="2787141"/>
                </a:cubicBezTo>
                <a:cubicBezTo>
                  <a:pt x="6303653" y="3926410"/>
                  <a:pt x="6101483" y="4730001"/>
                  <a:pt x="6098939" y="5349225"/>
                </a:cubicBezTo>
                <a:cubicBezTo>
                  <a:pt x="6097669" y="5677909"/>
                  <a:pt x="6152979" y="5955097"/>
                  <a:pt x="6272500" y="6203676"/>
                </a:cubicBezTo>
                <a:cubicBezTo>
                  <a:pt x="6381969" y="6430958"/>
                  <a:pt x="6546507" y="6631667"/>
                  <a:pt x="6772130" y="6819560"/>
                </a:cubicBezTo>
                <a:lnTo>
                  <a:pt x="6821430" y="6858000"/>
                </a:lnTo>
                <a:lnTo>
                  <a:pt x="93609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FAD8B6E4-AF95-4167-B3B4-2111FCFBF8C6}"/>
              </a:ext>
            </a:extLst>
          </p:cNvPr>
          <p:cNvSpPr>
            <a:spLocks noGrp="1"/>
          </p:cNvSpPr>
          <p:nvPr>
            <p:ph type="title" hasCustomPrompt="1"/>
          </p:nvPr>
        </p:nvSpPr>
        <p:spPr>
          <a:xfrm>
            <a:off x="263525" y="2457449"/>
            <a:ext cx="4683125" cy="1939825"/>
          </a:xfrm>
        </p:spPr>
        <p:txBody>
          <a:bodyPr>
            <a:noAutofit/>
          </a:bodyPr>
          <a:lstStyle>
            <a:lvl1pPr>
              <a:defRPr sz="4800"/>
            </a:lvl1pPr>
          </a:lstStyle>
          <a:p>
            <a:r>
              <a:rPr lang="en-US"/>
              <a:t>Click to add title</a:t>
            </a:r>
          </a:p>
        </p:txBody>
      </p:sp>
      <p:sp>
        <p:nvSpPr>
          <p:cNvPr id="3" name="Date Placeholder">
            <a:extLst>
              <a:ext uri="{FF2B5EF4-FFF2-40B4-BE49-F238E27FC236}">
                <a16:creationId xmlns:a16="http://schemas.microsoft.com/office/drawing/2014/main" id="{C7EC3CC6-E897-9E51-CBF9-AEB4E5CBC45D}"/>
              </a:ext>
            </a:extLst>
          </p:cNvPr>
          <p:cNvSpPr>
            <a:spLocks noGrp="1"/>
          </p:cNvSpPr>
          <p:nvPr>
            <p:ph type="dt" sz="half" idx="10"/>
          </p:nvPr>
        </p:nvSpPr>
        <p:spPr/>
        <p:txBody>
          <a:bodyPr>
            <a:noAutofit/>
          </a:bodyPr>
          <a:lstStyle/>
          <a:p>
            <a:fld id="{B0AA52CF-64FF-DD45-B684-0E9712F8389A}" type="datetime1">
              <a:rPr lang="sv-SE" noProof="0" smtClean="0"/>
              <a:t>2024-09-24</a:t>
            </a:fld>
            <a:endParaRPr lang="en-US" noProof="0"/>
          </a:p>
        </p:txBody>
      </p:sp>
      <p:sp>
        <p:nvSpPr>
          <p:cNvPr id="4" name="Footer Placeholder">
            <a:extLst>
              <a:ext uri="{FF2B5EF4-FFF2-40B4-BE49-F238E27FC236}">
                <a16:creationId xmlns:a16="http://schemas.microsoft.com/office/drawing/2014/main" id="{3A418628-534E-A6B9-7791-3AC9B49F80E7}"/>
              </a:ext>
            </a:extLst>
          </p:cNvPr>
          <p:cNvSpPr>
            <a:spLocks noGrp="1"/>
          </p:cNvSpPr>
          <p:nvPr>
            <p:ph type="ftr" sz="quarter" idx="11"/>
          </p:nvPr>
        </p:nvSpPr>
        <p:spPr/>
        <p:txBody>
          <a:bodyPr>
            <a:noAutofit/>
          </a:bodyPr>
          <a:lstStyle/>
          <a:p>
            <a:r>
              <a:rPr lang="en-US"/>
              <a:t>Copyright © </a:t>
            </a:r>
            <a:fld id="{B64D8524-7956-47D8-8533-3E9D6E2F463F}" type="datetimeyyyy">
              <a:rPr lang="en-US" smtClean="0"/>
              <a:pPr/>
              <a:t>2024</a:t>
            </a:fld>
            <a:r>
              <a:rPr lang="sv-SE"/>
              <a:t> </a:t>
            </a:r>
            <a:r>
              <a:rPr lang="en-US"/>
              <a:t>Seco Tools AB - All rights reserved</a:t>
            </a:r>
          </a:p>
        </p:txBody>
      </p:sp>
      <p:sp>
        <p:nvSpPr>
          <p:cNvPr id="5" name="Slide Number Placeholder">
            <a:extLst>
              <a:ext uri="{FF2B5EF4-FFF2-40B4-BE49-F238E27FC236}">
                <a16:creationId xmlns:a16="http://schemas.microsoft.com/office/drawing/2014/main" id="{E483C8A2-F077-72BE-6AFA-F55B70498FEF}"/>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12" name="Sub headder 1">
            <a:extLst>
              <a:ext uri="{FF2B5EF4-FFF2-40B4-BE49-F238E27FC236}">
                <a16:creationId xmlns:a16="http://schemas.microsoft.com/office/drawing/2014/main" id="{8B37FA44-43B8-A74B-114B-D5B78B7D5AFB}"/>
              </a:ext>
            </a:extLst>
          </p:cNvPr>
          <p:cNvSpPr>
            <a:spLocks noGrp="1"/>
          </p:cNvSpPr>
          <p:nvPr>
            <p:ph type="body" sz="quarter" idx="14" hasCustomPrompt="1"/>
          </p:nvPr>
        </p:nvSpPr>
        <p:spPr>
          <a:xfrm>
            <a:off x="263525" y="1784350"/>
            <a:ext cx="4683125" cy="425567"/>
          </a:xfrm>
          <a:prstGeom prst="rect">
            <a:avLst/>
          </a:prstGeom>
        </p:spPr>
        <p:txBody>
          <a:bodyPr anchor="b">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chemeClr val="accent1"/>
              </a:buClr>
              <a:buSzTx/>
              <a:buFont typeface="Systemtypsnitt normalt"/>
              <a:buNone/>
              <a:tabLst/>
              <a:defRPr/>
            </a:pPr>
            <a:r>
              <a:rPr lang="en-US"/>
              <a:t>Click to add secondary heading</a:t>
            </a:r>
          </a:p>
        </p:txBody>
      </p:sp>
      <p:grpSp>
        <p:nvGrpSpPr>
          <p:cNvPr id="15" name="Logo">
            <a:extLst>
              <a:ext uri="{FF2B5EF4-FFF2-40B4-BE49-F238E27FC236}">
                <a16:creationId xmlns:a16="http://schemas.microsoft.com/office/drawing/2014/main" id="{E84D83E6-7DA1-9BF5-7A1C-527C2BBB69D7}"/>
              </a:ext>
            </a:extLst>
          </p:cNvPr>
          <p:cNvGrpSpPr>
            <a:grpSpLocks noChangeAspect="1"/>
          </p:cNvGrpSpPr>
          <p:nvPr/>
        </p:nvGrpSpPr>
        <p:grpSpPr>
          <a:xfrm>
            <a:off x="265530" y="266173"/>
            <a:ext cx="1452509" cy="388800"/>
            <a:chOff x="4747707" y="3069425"/>
            <a:chExt cx="2693735" cy="721045"/>
          </a:xfrm>
        </p:grpSpPr>
        <p:sp>
          <p:nvSpPr>
            <p:cNvPr id="16" name="Freeform 15">
              <a:extLst>
                <a:ext uri="{FF2B5EF4-FFF2-40B4-BE49-F238E27FC236}">
                  <a16:creationId xmlns:a16="http://schemas.microsoft.com/office/drawing/2014/main" id="{B9756CB2-4D89-45E7-266E-5BE944B1CC96}"/>
                </a:ext>
              </a:extLst>
            </p:cNvPr>
            <p:cNvSpPr/>
            <p:nvPr/>
          </p:nvSpPr>
          <p:spPr>
            <a:xfrm>
              <a:off x="5664622" y="3133298"/>
              <a:ext cx="1776820" cy="594246"/>
            </a:xfrm>
            <a:custGeom>
              <a:avLst/>
              <a:gdLst>
                <a:gd name="connsiteX0" fmla="*/ 878908 w 1776820"/>
                <a:gd name="connsiteY0" fmla="*/ 378157 h 594246"/>
                <a:gd name="connsiteX1" fmla="*/ 673671 w 1776820"/>
                <a:gd name="connsiteY1" fmla="*/ 163015 h 594246"/>
                <a:gd name="connsiteX2" fmla="*/ 468434 w 1776820"/>
                <a:gd name="connsiteY2" fmla="*/ 378157 h 594246"/>
                <a:gd name="connsiteX3" fmla="*/ 673671 w 1776820"/>
                <a:gd name="connsiteY3" fmla="*/ 593298 h 594246"/>
                <a:gd name="connsiteX4" fmla="*/ 867506 w 1776820"/>
                <a:gd name="connsiteY4" fmla="*/ 451134 h 594246"/>
                <a:gd name="connsiteX5" fmla="*/ 785792 w 1776820"/>
                <a:gd name="connsiteY5" fmla="*/ 451134 h 594246"/>
                <a:gd name="connsiteX6" fmla="*/ 673671 w 1776820"/>
                <a:gd name="connsiteY6" fmla="*/ 523164 h 594246"/>
                <a:gd name="connsiteX7" fmla="*/ 547299 w 1776820"/>
                <a:gd name="connsiteY7" fmla="*/ 392373 h 594246"/>
                <a:gd name="connsiteX8" fmla="*/ 877958 w 1776820"/>
                <a:gd name="connsiteY8" fmla="*/ 392373 h 594246"/>
                <a:gd name="connsiteX9" fmla="*/ 878908 w 1776820"/>
                <a:gd name="connsiteY9" fmla="*/ 378157 h 594246"/>
                <a:gd name="connsiteX10" fmla="*/ 553000 w 1776820"/>
                <a:gd name="connsiteY10" fmla="*/ 333612 h 594246"/>
                <a:gd name="connsiteX11" fmla="*/ 675572 w 1776820"/>
                <a:gd name="connsiteY11" fmla="*/ 227463 h 594246"/>
                <a:gd name="connsiteX12" fmla="*/ 798144 w 1776820"/>
                <a:gd name="connsiteY12" fmla="*/ 333612 h 594246"/>
                <a:gd name="connsiteX13" fmla="*/ 553000 w 1776820"/>
                <a:gd name="connsiteY13" fmla="*/ 333612 h 594246"/>
                <a:gd name="connsiteX14" fmla="*/ 0 w 1776820"/>
                <a:gd name="connsiteY14" fmla="*/ 394269 h 594246"/>
                <a:gd name="connsiteX15" fmla="*/ 83615 w 1776820"/>
                <a:gd name="connsiteY15" fmla="*/ 394269 h 594246"/>
                <a:gd name="connsiteX16" fmla="*/ 221390 w 1776820"/>
                <a:gd name="connsiteY16" fmla="*/ 516530 h 594246"/>
                <a:gd name="connsiteX17" fmla="*/ 347763 w 1776820"/>
                <a:gd name="connsiteY17" fmla="*/ 425545 h 594246"/>
                <a:gd name="connsiteX18" fmla="*/ 18053 w 1776820"/>
                <a:gd name="connsiteY18" fmla="*/ 156381 h 594246"/>
                <a:gd name="connsiteX19" fmla="*/ 216639 w 1776820"/>
                <a:gd name="connsiteY19" fmla="*/ 0 h 594246"/>
                <a:gd name="connsiteX20" fmla="*/ 424726 w 1776820"/>
                <a:gd name="connsiteY20" fmla="*/ 175336 h 594246"/>
                <a:gd name="connsiteX21" fmla="*/ 341111 w 1776820"/>
                <a:gd name="connsiteY21" fmla="*/ 175336 h 594246"/>
                <a:gd name="connsiteX22" fmla="*/ 217589 w 1776820"/>
                <a:gd name="connsiteY22" fmla="*/ 76769 h 594246"/>
                <a:gd name="connsiteX23" fmla="*/ 105469 w 1776820"/>
                <a:gd name="connsiteY23" fmla="*/ 157328 h 594246"/>
                <a:gd name="connsiteX24" fmla="*/ 437079 w 1776820"/>
                <a:gd name="connsiteY24" fmla="*/ 425545 h 594246"/>
                <a:gd name="connsiteX25" fmla="*/ 222340 w 1776820"/>
                <a:gd name="connsiteY25" fmla="*/ 594246 h 594246"/>
                <a:gd name="connsiteX26" fmla="*/ 0 w 1776820"/>
                <a:gd name="connsiteY26" fmla="*/ 394269 h 594246"/>
                <a:gd name="connsiteX27" fmla="*/ 915965 w 1776820"/>
                <a:gd name="connsiteY27" fmla="*/ 378157 h 594246"/>
                <a:gd name="connsiteX28" fmla="*/ 1124052 w 1776820"/>
                <a:gd name="connsiteY28" fmla="*/ 163015 h 594246"/>
                <a:gd name="connsiteX29" fmla="*/ 1318838 w 1776820"/>
                <a:gd name="connsiteY29" fmla="*/ 315604 h 594246"/>
                <a:gd name="connsiteX30" fmla="*/ 1238073 w 1776820"/>
                <a:gd name="connsiteY30" fmla="*/ 315604 h 594246"/>
                <a:gd name="connsiteX31" fmla="*/ 1125953 w 1776820"/>
                <a:gd name="connsiteY31" fmla="*/ 233149 h 594246"/>
                <a:gd name="connsiteX32" fmla="*/ 1000530 w 1776820"/>
                <a:gd name="connsiteY32" fmla="*/ 378157 h 594246"/>
                <a:gd name="connsiteX33" fmla="*/ 1125953 w 1776820"/>
                <a:gd name="connsiteY33" fmla="*/ 523164 h 594246"/>
                <a:gd name="connsiteX34" fmla="*/ 1239023 w 1776820"/>
                <a:gd name="connsiteY34" fmla="*/ 446396 h 594246"/>
                <a:gd name="connsiteX35" fmla="*/ 1318838 w 1776820"/>
                <a:gd name="connsiteY35" fmla="*/ 446396 h 594246"/>
                <a:gd name="connsiteX36" fmla="*/ 1124052 w 1776820"/>
                <a:gd name="connsiteY36" fmla="*/ 594246 h 594246"/>
                <a:gd name="connsiteX37" fmla="*/ 915965 w 1776820"/>
                <a:gd name="connsiteY37" fmla="*/ 378157 h 594246"/>
                <a:gd name="connsiteX38" fmla="*/ 1345442 w 1776820"/>
                <a:gd name="connsiteY38" fmla="*/ 378157 h 594246"/>
                <a:gd name="connsiteX39" fmla="*/ 1561131 w 1776820"/>
                <a:gd name="connsiteY39" fmla="*/ 163015 h 594246"/>
                <a:gd name="connsiteX40" fmla="*/ 1776820 w 1776820"/>
                <a:gd name="connsiteY40" fmla="*/ 378157 h 594246"/>
                <a:gd name="connsiteX41" fmla="*/ 1561131 w 1776820"/>
                <a:gd name="connsiteY41" fmla="*/ 593298 h 594246"/>
                <a:gd name="connsiteX42" fmla="*/ 1345442 w 1776820"/>
                <a:gd name="connsiteY42" fmla="*/ 378157 h 594246"/>
                <a:gd name="connsiteX43" fmla="*/ 1694155 w 1776820"/>
                <a:gd name="connsiteY43" fmla="*/ 378157 h 594246"/>
                <a:gd name="connsiteX44" fmla="*/ 1561131 w 1776820"/>
                <a:gd name="connsiteY44" fmla="*/ 233149 h 594246"/>
                <a:gd name="connsiteX45" fmla="*/ 1427157 w 1776820"/>
                <a:gd name="connsiteY45" fmla="*/ 378157 h 594246"/>
                <a:gd name="connsiteX46" fmla="*/ 1561131 w 1776820"/>
                <a:gd name="connsiteY46" fmla="*/ 523164 h 594246"/>
                <a:gd name="connsiteX47" fmla="*/ 1694155 w 1776820"/>
                <a:gd name="connsiteY47" fmla="*/ 378157 h 594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776820" h="594246">
                  <a:moveTo>
                    <a:pt x="878908" y="378157"/>
                  </a:moveTo>
                  <a:cubicBezTo>
                    <a:pt x="878908" y="253052"/>
                    <a:pt x="793393" y="163015"/>
                    <a:pt x="673671" y="163015"/>
                  </a:cubicBezTo>
                  <a:cubicBezTo>
                    <a:pt x="554900" y="163015"/>
                    <a:pt x="468434" y="253052"/>
                    <a:pt x="468434" y="378157"/>
                  </a:cubicBezTo>
                  <a:cubicBezTo>
                    <a:pt x="468434" y="503261"/>
                    <a:pt x="553950" y="593298"/>
                    <a:pt x="673671" y="593298"/>
                  </a:cubicBezTo>
                  <a:cubicBezTo>
                    <a:pt x="767738" y="593298"/>
                    <a:pt x="840901" y="536433"/>
                    <a:pt x="867506" y="451134"/>
                  </a:cubicBezTo>
                  <a:lnTo>
                    <a:pt x="785792" y="451134"/>
                  </a:lnTo>
                  <a:cubicBezTo>
                    <a:pt x="765838" y="495679"/>
                    <a:pt x="724981" y="523164"/>
                    <a:pt x="673671" y="523164"/>
                  </a:cubicBezTo>
                  <a:cubicBezTo>
                    <a:pt x="602408" y="523164"/>
                    <a:pt x="553000" y="470090"/>
                    <a:pt x="547299" y="392373"/>
                  </a:cubicBezTo>
                  <a:lnTo>
                    <a:pt x="877958" y="392373"/>
                  </a:lnTo>
                  <a:cubicBezTo>
                    <a:pt x="878908" y="387634"/>
                    <a:pt x="878908" y="382895"/>
                    <a:pt x="878908" y="378157"/>
                  </a:cubicBezTo>
                  <a:close/>
                  <a:moveTo>
                    <a:pt x="553000" y="333612"/>
                  </a:moveTo>
                  <a:cubicBezTo>
                    <a:pt x="562501" y="271060"/>
                    <a:pt x="610960" y="227463"/>
                    <a:pt x="675572" y="227463"/>
                  </a:cubicBezTo>
                  <a:cubicBezTo>
                    <a:pt x="740183" y="227463"/>
                    <a:pt x="788642" y="271060"/>
                    <a:pt x="798144" y="333612"/>
                  </a:cubicBezTo>
                  <a:lnTo>
                    <a:pt x="553000" y="333612"/>
                  </a:lnTo>
                  <a:close/>
                  <a:moveTo>
                    <a:pt x="0" y="394269"/>
                  </a:moveTo>
                  <a:lnTo>
                    <a:pt x="83615" y="394269"/>
                  </a:lnTo>
                  <a:cubicBezTo>
                    <a:pt x="90266" y="469142"/>
                    <a:pt x="139675" y="516530"/>
                    <a:pt x="221390" y="516530"/>
                  </a:cubicBezTo>
                  <a:cubicBezTo>
                    <a:pt x="294553" y="516530"/>
                    <a:pt x="347763" y="488097"/>
                    <a:pt x="347763" y="425545"/>
                  </a:cubicBezTo>
                  <a:cubicBezTo>
                    <a:pt x="347763" y="286224"/>
                    <a:pt x="18053" y="369627"/>
                    <a:pt x="18053" y="156381"/>
                  </a:cubicBezTo>
                  <a:cubicBezTo>
                    <a:pt x="18053" y="63500"/>
                    <a:pt x="99768" y="0"/>
                    <a:pt x="216639" y="0"/>
                  </a:cubicBezTo>
                  <a:cubicBezTo>
                    <a:pt x="335410" y="0"/>
                    <a:pt x="417125" y="69187"/>
                    <a:pt x="424726" y="175336"/>
                  </a:cubicBezTo>
                  <a:lnTo>
                    <a:pt x="341111" y="175336"/>
                  </a:lnTo>
                  <a:cubicBezTo>
                    <a:pt x="335410" y="115627"/>
                    <a:pt x="288852" y="76769"/>
                    <a:pt x="217589" y="76769"/>
                  </a:cubicBezTo>
                  <a:cubicBezTo>
                    <a:pt x="148227" y="76769"/>
                    <a:pt x="105469" y="108045"/>
                    <a:pt x="105469" y="157328"/>
                  </a:cubicBezTo>
                  <a:cubicBezTo>
                    <a:pt x="105469" y="298545"/>
                    <a:pt x="437079" y="204716"/>
                    <a:pt x="437079" y="425545"/>
                  </a:cubicBezTo>
                  <a:cubicBezTo>
                    <a:pt x="437079" y="531694"/>
                    <a:pt x="347763" y="594246"/>
                    <a:pt x="222340" y="594246"/>
                  </a:cubicBezTo>
                  <a:cubicBezTo>
                    <a:pt x="90266" y="593298"/>
                    <a:pt x="6651" y="514634"/>
                    <a:pt x="0" y="394269"/>
                  </a:cubicBezTo>
                  <a:close/>
                  <a:moveTo>
                    <a:pt x="915965" y="378157"/>
                  </a:moveTo>
                  <a:cubicBezTo>
                    <a:pt x="915965" y="262530"/>
                    <a:pt x="991979" y="163015"/>
                    <a:pt x="1124052" y="163015"/>
                  </a:cubicBezTo>
                  <a:cubicBezTo>
                    <a:pt x="1221920" y="163015"/>
                    <a:pt x="1306485" y="220828"/>
                    <a:pt x="1318838" y="315604"/>
                  </a:cubicBezTo>
                  <a:lnTo>
                    <a:pt x="1238073" y="315604"/>
                  </a:lnTo>
                  <a:cubicBezTo>
                    <a:pt x="1230472" y="268216"/>
                    <a:pt x="1182013" y="233149"/>
                    <a:pt x="1125953" y="233149"/>
                  </a:cubicBezTo>
                  <a:cubicBezTo>
                    <a:pt x="1042338" y="233149"/>
                    <a:pt x="1000530" y="297597"/>
                    <a:pt x="1000530" y="378157"/>
                  </a:cubicBezTo>
                  <a:cubicBezTo>
                    <a:pt x="1000530" y="458716"/>
                    <a:pt x="1043288" y="523164"/>
                    <a:pt x="1125953" y="523164"/>
                  </a:cubicBezTo>
                  <a:cubicBezTo>
                    <a:pt x="1182963" y="523164"/>
                    <a:pt x="1225721" y="493784"/>
                    <a:pt x="1239023" y="446396"/>
                  </a:cubicBezTo>
                  <a:lnTo>
                    <a:pt x="1318838" y="446396"/>
                  </a:lnTo>
                  <a:cubicBezTo>
                    <a:pt x="1305535" y="534537"/>
                    <a:pt x="1230472" y="594246"/>
                    <a:pt x="1124052" y="594246"/>
                  </a:cubicBezTo>
                  <a:cubicBezTo>
                    <a:pt x="991028" y="593298"/>
                    <a:pt x="915965" y="492836"/>
                    <a:pt x="915965" y="378157"/>
                  </a:cubicBezTo>
                  <a:close/>
                  <a:moveTo>
                    <a:pt x="1345442" y="378157"/>
                  </a:moveTo>
                  <a:cubicBezTo>
                    <a:pt x="1345442" y="253052"/>
                    <a:pt x="1435709" y="163015"/>
                    <a:pt x="1561131" y="163015"/>
                  </a:cubicBezTo>
                  <a:cubicBezTo>
                    <a:pt x="1686554" y="163015"/>
                    <a:pt x="1776820" y="253052"/>
                    <a:pt x="1776820" y="378157"/>
                  </a:cubicBezTo>
                  <a:cubicBezTo>
                    <a:pt x="1776820" y="503261"/>
                    <a:pt x="1687504" y="593298"/>
                    <a:pt x="1561131" y="593298"/>
                  </a:cubicBezTo>
                  <a:cubicBezTo>
                    <a:pt x="1435709" y="593298"/>
                    <a:pt x="1345442" y="503261"/>
                    <a:pt x="1345442" y="378157"/>
                  </a:cubicBezTo>
                  <a:close/>
                  <a:moveTo>
                    <a:pt x="1694155" y="378157"/>
                  </a:moveTo>
                  <a:cubicBezTo>
                    <a:pt x="1694155" y="292858"/>
                    <a:pt x="1639996" y="233149"/>
                    <a:pt x="1561131" y="233149"/>
                  </a:cubicBezTo>
                  <a:cubicBezTo>
                    <a:pt x="1481317" y="233149"/>
                    <a:pt x="1427157" y="292858"/>
                    <a:pt x="1427157" y="378157"/>
                  </a:cubicBezTo>
                  <a:cubicBezTo>
                    <a:pt x="1427157" y="463455"/>
                    <a:pt x="1481317" y="523164"/>
                    <a:pt x="1561131" y="523164"/>
                  </a:cubicBezTo>
                  <a:cubicBezTo>
                    <a:pt x="1640945" y="523164"/>
                    <a:pt x="1694155" y="463455"/>
                    <a:pt x="1694155" y="378157"/>
                  </a:cubicBezTo>
                  <a:close/>
                </a:path>
              </a:pathLst>
            </a:custGeom>
            <a:solidFill>
              <a:srgbClr val="000000"/>
            </a:solidFill>
            <a:ln w="9502" cap="flat">
              <a:noFill/>
              <a:prstDash val="solid"/>
              <a:miter/>
            </a:ln>
          </p:spPr>
          <p:txBody>
            <a:bodyPr rtlCol="0" anchor="ctr">
              <a:noAutofit/>
            </a:bodyPr>
            <a:lstStyle/>
            <a:p>
              <a:endParaRPr lang="en-US"/>
            </a:p>
          </p:txBody>
        </p:sp>
        <p:grpSp>
          <p:nvGrpSpPr>
            <p:cNvPr id="17" name="Graphic 13">
              <a:extLst>
                <a:ext uri="{FF2B5EF4-FFF2-40B4-BE49-F238E27FC236}">
                  <a16:creationId xmlns:a16="http://schemas.microsoft.com/office/drawing/2014/main" id="{E6684876-B18C-EC6E-D3F5-B2D2CC972387}"/>
                </a:ext>
              </a:extLst>
            </p:cNvPr>
            <p:cNvGrpSpPr/>
            <p:nvPr/>
          </p:nvGrpSpPr>
          <p:grpSpPr>
            <a:xfrm>
              <a:off x="4747707" y="3069425"/>
              <a:ext cx="739233" cy="721045"/>
              <a:chOff x="4747707" y="3069425"/>
              <a:chExt cx="739233" cy="721045"/>
            </a:xfrm>
          </p:grpSpPr>
          <p:grpSp>
            <p:nvGrpSpPr>
              <p:cNvPr id="18" name="Graphic 13">
                <a:extLst>
                  <a:ext uri="{FF2B5EF4-FFF2-40B4-BE49-F238E27FC236}">
                    <a16:creationId xmlns:a16="http://schemas.microsoft.com/office/drawing/2014/main" id="{77A7EF75-E35E-0AD2-530A-59B058CAEEF9}"/>
                  </a:ext>
                </a:extLst>
              </p:cNvPr>
              <p:cNvGrpSpPr/>
              <p:nvPr/>
            </p:nvGrpSpPr>
            <p:grpSpPr>
              <a:xfrm>
                <a:off x="4747707" y="3547470"/>
                <a:ext cx="739233" cy="243000"/>
                <a:chOff x="4747707" y="3547470"/>
                <a:chExt cx="739233" cy="243000"/>
              </a:xfrm>
            </p:grpSpPr>
            <p:sp>
              <p:nvSpPr>
                <p:cNvPr id="19" name="Freeform 18">
                  <a:extLst>
                    <a:ext uri="{FF2B5EF4-FFF2-40B4-BE49-F238E27FC236}">
                      <a16:creationId xmlns:a16="http://schemas.microsoft.com/office/drawing/2014/main" id="{8CC39FDF-4DFE-C4B4-F561-F1C4E00DF10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0" name="Freeform 19">
                  <a:extLst>
                    <a:ext uri="{FF2B5EF4-FFF2-40B4-BE49-F238E27FC236}">
                      <a16:creationId xmlns:a16="http://schemas.microsoft.com/office/drawing/2014/main" id="{3D2AE42E-F59D-47C7-90BA-FBC01FBF5DF1}"/>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21" name="Graphic 13">
                <a:extLst>
                  <a:ext uri="{FF2B5EF4-FFF2-40B4-BE49-F238E27FC236}">
                    <a16:creationId xmlns:a16="http://schemas.microsoft.com/office/drawing/2014/main" id="{8C80B322-F2BF-EE9E-8FD8-B2A9B8C23561}"/>
                  </a:ext>
                </a:extLst>
              </p:cNvPr>
              <p:cNvGrpSpPr/>
              <p:nvPr/>
            </p:nvGrpSpPr>
            <p:grpSpPr>
              <a:xfrm>
                <a:off x="4747707" y="3329485"/>
                <a:ext cx="738283" cy="201873"/>
                <a:chOff x="4747707" y="3329485"/>
                <a:chExt cx="738283" cy="201873"/>
              </a:xfrm>
            </p:grpSpPr>
            <p:sp>
              <p:nvSpPr>
                <p:cNvPr id="22" name="Freeform 21">
                  <a:extLst>
                    <a:ext uri="{FF2B5EF4-FFF2-40B4-BE49-F238E27FC236}">
                      <a16:creationId xmlns:a16="http://schemas.microsoft.com/office/drawing/2014/main" id="{BEB219AC-531F-E968-AA4D-499949EB008B}"/>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23" name="Freeform 22">
                  <a:extLst>
                    <a:ext uri="{FF2B5EF4-FFF2-40B4-BE49-F238E27FC236}">
                      <a16:creationId xmlns:a16="http://schemas.microsoft.com/office/drawing/2014/main" id="{87467C23-4409-2434-5CF1-16283F242699}"/>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24" name="Graphic 13">
                <a:extLst>
                  <a:ext uri="{FF2B5EF4-FFF2-40B4-BE49-F238E27FC236}">
                    <a16:creationId xmlns:a16="http://schemas.microsoft.com/office/drawing/2014/main" id="{48FE0A12-656D-EDD4-4701-BD7DEE34530D}"/>
                  </a:ext>
                </a:extLst>
              </p:cNvPr>
              <p:cNvGrpSpPr/>
              <p:nvPr/>
            </p:nvGrpSpPr>
            <p:grpSpPr>
              <a:xfrm>
                <a:off x="4747707" y="3069425"/>
                <a:ext cx="737332" cy="243000"/>
                <a:chOff x="4747707" y="3069425"/>
                <a:chExt cx="737332" cy="243000"/>
              </a:xfrm>
            </p:grpSpPr>
            <p:sp>
              <p:nvSpPr>
                <p:cNvPr id="25" name="Freeform 24">
                  <a:extLst>
                    <a:ext uri="{FF2B5EF4-FFF2-40B4-BE49-F238E27FC236}">
                      <a16:creationId xmlns:a16="http://schemas.microsoft.com/office/drawing/2014/main" id="{77D98CEF-C3E8-D3AA-F4BB-C006A499B5B0}"/>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26" name="Freeform 25">
                  <a:extLst>
                    <a:ext uri="{FF2B5EF4-FFF2-40B4-BE49-F238E27FC236}">
                      <a16:creationId xmlns:a16="http://schemas.microsoft.com/office/drawing/2014/main" id="{40DF33DB-858D-5DA5-C9F5-3720252DB6FF}"/>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grpSp>
      <p:grpSp>
        <p:nvGrpSpPr>
          <p:cNvPr id="32" name="Group 31">
            <a:extLst>
              <a:ext uri="{FF2B5EF4-FFF2-40B4-BE49-F238E27FC236}">
                <a16:creationId xmlns:a16="http://schemas.microsoft.com/office/drawing/2014/main" id="{021FE1BD-17D3-B764-98CE-1B35F45C4367}"/>
              </a:ext>
            </a:extLst>
          </p:cNvPr>
          <p:cNvGrpSpPr/>
          <p:nvPr userDrawn="1"/>
        </p:nvGrpSpPr>
        <p:grpSpPr>
          <a:xfrm>
            <a:off x="12294552" y="0"/>
            <a:ext cx="1681523" cy="3171374"/>
            <a:chOff x="12395260" y="-69251"/>
            <a:chExt cx="1681523" cy="3171374"/>
          </a:xfrm>
        </p:grpSpPr>
        <p:sp>
          <p:nvSpPr>
            <p:cNvPr id="7" name="textruta 15">
              <a:extLst>
                <a:ext uri="{FF2B5EF4-FFF2-40B4-BE49-F238E27FC236}">
                  <a16:creationId xmlns:a16="http://schemas.microsoft.com/office/drawing/2014/main" id="{C48AEBEC-56AB-11A0-77DB-157FF867AEE3}"/>
                </a:ext>
              </a:extLst>
            </p:cNvPr>
            <p:cNvSpPr txBox="1"/>
            <p:nvPr userDrawn="1"/>
          </p:nvSpPr>
          <p:spPr>
            <a:xfrm>
              <a:off x="12395260" y="-69251"/>
              <a:ext cx="1681523" cy="3171374"/>
            </a:xfrm>
            <a:prstGeom prst="rect">
              <a:avLst/>
            </a:prstGeom>
            <a:solidFill>
              <a:schemeClr val="bg1"/>
            </a:solidFill>
            <a:effectLst/>
          </p:spPr>
          <p:txBody>
            <a:bodyPr wrap="square" tIns="108000" rtlCol="0" anchor="t" anchorCtr="0">
              <a:no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You can change the color of the </a:t>
              </a:r>
              <a:r>
                <a:rPr lang="en-US" sz="900" baseline="0" noProof="0" err="1">
                  <a:solidFill>
                    <a:schemeClr val="tx1">
                      <a:lumMod val="65000"/>
                      <a:lumOff val="35000"/>
                    </a:schemeClr>
                  </a:solidFill>
                  <a:latin typeface="Arial" panose="020B0604020202020204" pitchFamily="34" charset="0"/>
                  <a:cs typeface="Arial" panose="020B0604020202020204" pitchFamily="34" charset="0"/>
                </a:rPr>
                <a:t>Secoline</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a:t>
              </a:r>
              <a:br>
                <a:rPr lang="en-US" sz="900" baseline="0" noProof="0">
                  <a:solidFill>
                    <a:schemeClr val="tx1">
                      <a:lumMod val="65000"/>
                      <a:lumOff val="35000"/>
                    </a:schemeClr>
                  </a:solidFill>
                  <a:latin typeface="Arial" panose="020B0604020202020204" pitchFamily="34" charset="0"/>
                  <a:cs typeface="Arial" panose="020B0604020202020204" pitchFamily="34" charset="0"/>
                </a:rPr>
              </a:br>
              <a:r>
                <a:rPr lang="en-US" sz="900" baseline="0" noProof="0">
                  <a:solidFill>
                    <a:schemeClr val="tx1">
                      <a:lumMod val="65000"/>
                      <a:lumOff val="35000"/>
                    </a:schemeClr>
                  </a:solidFill>
                  <a:latin typeface="Arial" panose="020B0604020202020204" pitchFamily="34" charset="0"/>
                  <a:cs typeface="Arial" panose="020B0604020202020204" pitchFamily="34" charset="0"/>
                </a:rPr>
                <a:t>–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Blue, Yellow or Red</a:t>
              </a:r>
            </a:p>
            <a:p>
              <a:pPr algn="ctr"/>
              <a:r>
                <a:rPr lang="en-US" sz="900" b="0" baseline="0" noProof="0">
                  <a:solidFill>
                    <a:schemeClr val="tx1">
                      <a:lumMod val="65000"/>
                      <a:lumOff val="35000"/>
                    </a:schemeClr>
                  </a:solidFill>
                  <a:highlight>
                    <a:srgbClr val="FFFF00"/>
                  </a:highlight>
                  <a:latin typeface="Arial" panose="020B0604020202020204" pitchFamily="34" charset="0"/>
                  <a:cs typeface="Arial" panose="020B0604020202020204" pitchFamily="34" charset="0"/>
                </a:rPr>
                <a:t>(only the marked colors below)</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pic>
          <p:nvPicPr>
            <p:cNvPr id="30" name="Picture 29">
              <a:extLst>
                <a:ext uri="{FF2B5EF4-FFF2-40B4-BE49-F238E27FC236}">
                  <a16:creationId xmlns:a16="http://schemas.microsoft.com/office/drawing/2014/main" id="{68AE5ADB-515D-DB24-E8C3-FBCEA98528CF}"/>
                </a:ext>
              </a:extLst>
            </p:cNvPr>
            <p:cNvPicPr>
              <a:picLocks noChangeAspect="1"/>
            </p:cNvPicPr>
            <p:nvPr userDrawn="1"/>
          </p:nvPicPr>
          <p:blipFill>
            <a:blip r:embed="rId2"/>
            <a:stretch>
              <a:fillRect/>
            </a:stretch>
          </p:blipFill>
          <p:spPr>
            <a:xfrm>
              <a:off x="12488044" y="1391449"/>
              <a:ext cx="1495955" cy="1636935"/>
            </a:xfrm>
            <a:prstGeom prst="rect">
              <a:avLst/>
            </a:prstGeom>
          </p:spPr>
        </p:pic>
        <p:sp>
          <p:nvSpPr>
            <p:cNvPr id="31" name="Rectangle 30">
              <a:extLst>
                <a:ext uri="{FF2B5EF4-FFF2-40B4-BE49-F238E27FC236}">
                  <a16:creationId xmlns:a16="http://schemas.microsoft.com/office/drawing/2014/main" id="{BE1B1059-273C-BFE9-60F2-53E603B66D6B}"/>
                </a:ext>
              </a:extLst>
            </p:cNvPr>
            <p:cNvSpPr/>
            <p:nvPr userDrawn="1"/>
          </p:nvSpPr>
          <p:spPr>
            <a:xfrm>
              <a:off x="13057974" y="1580970"/>
              <a:ext cx="470019" cy="177741"/>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89623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tart slide maximum lines">
    <p:bg>
      <p:bgPr>
        <a:solidFill>
          <a:schemeClr val="accent1"/>
        </a:solidFill>
        <a:effectLst/>
      </p:bgPr>
    </p:bg>
    <p:spTree>
      <p:nvGrpSpPr>
        <p:cNvPr id="1" name=""/>
        <p:cNvGrpSpPr/>
        <p:nvPr/>
      </p:nvGrpSpPr>
      <p:grpSpPr>
        <a:xfrm>
          <a:off x="0" y="0"/>
          <a:ext cx="0" cy="0"/>
          <a:chOff x="0" y="0"/>
          <a:chExt cx="0" cy="0"/>
        </a:xfrm>
      </p:grpSpPr>
      <p:sp>
        <p:nvSpPr>
          <p:cNvPr id="6" name="Seco lines">
            <a:extLst>
              <a:ext uri="{FF2B5EF4-FFF2-40B4-BE49-F238E27FC236}">
                <a16:creationId xmlns:a16="http://schemas.microsoft.com/office/drawing/2014/main" id="{35DA7D4D-FA5B-FB20-A91C-7CA4298E9523}"/>
              </a:ext>
            </a:extLst>
          </p:cNvPr>
          <p:cNvSpPr/>
          <p:nvPr userDrawn="1"/>
        </p:nvSpPr>
        <p:spPr>
          <a:xfrm>
            <a:off x="0" y="0"/>
            <a:ext cx="12192000" cy="6858000"/>
          </a:xfrm>
          <a:custGeom>
            <a:avLst/>
            <a:gdLst>
              <a:gd name="connsiteX0" fmla="*/ 12192000 w 12192000"/>
              <a:gd name="connsiteY0" fmla="*/ 6376847 h 6858000"/>
              <a:gd name="connsiteX1" fmla="*/ 12192000 w 12192000"/>
              <a:gd name="connsiteY1" fmla="*/ 6858000 h 6858000"/>
              <a:gd name="connsiteX2" fmla="*/ 11809556 w 12192000"/>
              <a:gd name="connsiteY2" fmla="*/ 6858000 h 6858000"/>
              <a:gd name="connsiteX3" fmla="*/ 11927811 w 12192000"/>
              <a:gd name="connsiteY3" fmla="*/ 6715421 h 6858000"/>
              <a:gd name="connsiteX4" fmla="*/ 12152103 w 12192000"/>
              <a:gd name="connsiteY4" fmla="*/ 6430694 h 6858000"/>
              <a:gd name="connsiteX5" fmla="*/ 12192000 w 12192000"/>
              <a:gd name="connsiteY5" fmla="*/ 5552897 h 6858000"/>
              <a:gd name="connsiteX6" fmla="*/ 12192000 w 12192000"/>
              <a:gd name="connsiteY6" fmla="*/ 6376847 h 6858000"/>
              <a:gd name="connsiteX7" fmla="*/ 12191999 w 12192000"/>
              <a:gd name="connsiteY7" fmla="*/ 6082577 h 6858000"/>
              <a:gd name="connsiteX8" fmla="*/ 12010552 w 12192000"/>
              <a:gd name="connsiteY8" fmla="*/ 6327218 h 6858000"/>
              <a:gd name="connsiteX9" fmla="*/ 11788465 w 12192000"/>
              <a:gd name="connsiteY9" fmla="*/ 6608906 h 6858000"/>
              <a:gd name="connsiteX10" fmla="*/ 11581740 w 12192000"/>
              <a:gd name="connsiteY10" fmla="*/ 6858000 h 6858000"/>
              <a:gd name="connsiteX11" fmla="*/ 11213490 w 12192000"/>
              <a:gd name="connsiteY11" fmla="*/ 6858000 h 6858000"/>
              <a:gd name="connsiteX12" fmla="*/ 11302981 w 12192000"/>
              <a:gd name="connsiteY12" fmla="*/ 6756355 h 6858000"/>
              <a:gd name="connsiteX13" fmla="*/ 12120908 w 12192000"/>
              <a:gd name="connsiteY13" fmla="*/ 5673700 h 6858000"/>
              <a:gd name="connsiteX14" fmla="*/ 10812618 w 12192000"/>
              <a:gd name="connsiteY14" fmla="*/ 1 h 6858000"/>
              <a:gd name="connsiteX15" fmla="*/ 10937786 w 12192000"/>
              <a:gd name="connsiteY15" fmla="*/ 139117 h 6858000"/>
              <a:gd name="connsiteX16" fmla="*/ 12108100 w 12192000"/>
              <a:gd name="connsiteY16" fmla="*/ 1557442 h 6858000"/>
              <a:gd name="connsiteX17" fmla="*/ 12191999 w 12192000"/>
              <a:gd name="connsiteY17" fmla="*/ 1676248 h 6858000"/>
              <a:gd name="connsiteX18" fmla="*/ 12191999 w 12192000"/>
              <a:gd name="connsiteY18" fmla="*/ 1376520 h 6858000"/>
              <a:gd name="connsiteX19" fmla="*/ 12017442 w 12192000"/>
              <a:gd name="connsiteY19" fmla="*/ 1145965 h 6858000"/>
              <a:gd name="connsiteX20" fmla="*/ 11168418 w 12192000"/>
              <a:gd name="connsiteY20" fmla="*/ 134258 h 6858000"/>
              <a:gd name="connsiteX21" fmla="*/ 11047831 w 12192000"/>
              <a:gd name="connsiteY21" fmla="*/ 1 h 6858000"/>
              <a:gd name="connsiteX22" fmla="*/ 0 w 12192000"/>
              <a:gd name="connsiteY22" fmla="*/ 0 h 6858000"/>
              <a:gd name="connsiteX23" fmla="*/ 12192000 w 12192000"/>
              <a:gd name="connsiteY23" fmla="*/ 0 h 6858000"/>
              <a:gd name="connsiteX24" fmla="*/ 12192000 w 12192000"/>
              <a:gd name="connsiteY24" fmla="*/ 2740587 h 6858000"/>
              <a:gd name="connsiteX25" fmla="*/ 12191999 w 12192000"/>
              <a:gd name="connsiteY25" fmla="*/ 2390093 h 6858000"/>
              <a:gd name="connsiteX26" fmla="*/ 12133616 w 12192000"/>
              <a:gd name="connsiteY26" fmla="*/ 2283377 h 6858000"/>
              <a:gd name="connsiteX27" fmla="*/ 10472118 w 12192000"/>
              <a:gd name="connsiteY27" fmla="*/ 85765 h 6858000"/>
              <a:gd name="connsiteX28" fmla="*/ 10397169 w 12192000"/>
              <a:gd name="connsiteY28" fmla="*/ 0 h 6858000"/>
              <a:gd name="connsiteX29" fmla="*/ 10186904 w 12192000"/>
              <a:gd name="connsiteY29" fmla="*/ 1 h 6858000"/>
              <a:gd name="connsiteX30" fmla="*/ 10237188 w 12192000"/>
              <a:gd name="connsiteY30" fmla="*/ 57411 h 6858000"/>
              <a:gd name="connsiteX31" fmla="*/ 11813419 w 12192000"/>
              <a:gd name="connsiteY31" fmla="*/ 2067450 h 6858000"/>
              <a:gd name="connsiteX32" fmla="*/ 12126126 w 12192000"/>
              <a:gd name="connsiteY32" fmla="*/ 2603202 h 6858000"/>
              <a:gd name="connsiteX33" fmla="*/ 12192000 w 12192000"/>
              <a:gd name="connsiteY33" fmla="*/ 2740587 h 6858000"/>
              <a:gd name="connsiteX34" fmla="*/ 12192000 w 12192000"/>
              <a:gd name="connsiteY34" fmla="*/ 5218601 h 6858000"/>
              <a:gd name="connsiteX35" fmla="*/ 12116924 w 12192000"/>
              <a:gd name="connsiteY35" fmla="*/ 5365015 h 6858000"/>
              <a:gd name="connsiteX36" fmla="*/ 11801092 w 12192000"/>
              <a:gd name="connsiteY36" fmla="*/ 5866480 h 6858000"/>
              <a:gd name="connsiteX37" fmla="*/ 11220810 w 12192000"/>
              <a:gd name="connsiteY37" fmla="*/ 6608774 h 6858000"/>
              <a:gd name="connsiteX38" fmla="*/ 11003200 w 12192000"/>
              <a:gd name="connsiteY38" fmla="*/ 6858000 h 6858000"/>
              <a:gd name="connsiteX39" fmla="*/ 10614787 w 12192000"/>
              <a:gd name="connsiteY39" fmla="*/ 6858000 h 6858000"/>
              <a:gd name="connsiteX40" fmla="*/ 10720015 w 12192000"/>
              <a:gd name="connsiteY40" fmla="*/ 6745003 h 6858000"/>
              <a:gd name="connsiteX41" fmla="*/ 12090084 w 12192000"/>
              <a:gd name="connsiteY41" fmla="*/ 4178251 h 6858000"/>
              <a:gd name="connsiteX42" fmla="*/ 9804791 w 12192000"/>
              <a:gd name="connsiteY42" fmla="*/ 40179 h 6858000"/>
              <a:gd name="connsiteX43" fmla="*/ 9771016 w 12192000"/>
              <a:gd name="connsiteY43" fmla="*/ 1 h 6858000"/>
              <a:gd name="connsiteX44" fmla="*/ 9588042 w 12192000"/>
              <a:gd name="connsiteY44" fmla="*/ 0 h 6858000"/>
              <a:gd name="connsiteX45" fmla="*/ 9729909 w 12192000"/>
              <a:gd name="connsiteY45" fmla="*/ 169733 h 6858000"/>
              <a:gd name="connsiteX46" fmla="*/ 11335242 w 12192000"/>
              <a:gd name="connsiteY46" fmla="*/ 2315326 h 6858000"/>
              <a:gd name="connsiteX47" fmla="*/ 11949489 w 12192000"/>
              <a:gd name="connsiteY47" fmla="*/ 4173366 h 6858000"/>
              <a:gd name="connsiteX48" fmla="*/ 11223005 w 12192000"/>
              <a:gd name="connsiteY48" fmla="*/ 5919283 h 6858000"/>
              <a:gd name="connsiteX49" fmla="*/ 10653477 w 12192000"/>
              <a:gd name="connsiteY49" fmla="*/ 6607603 h 6858000"/>
              <a:gd name="connsiteX50" fmla="*/ 10422289 w 12192000"/>
              <a:gd name="connsiteY50" fmla="*/ 6858000 h 6858000"/>
              <a:gd name="connsiteX51" fmla="*/ 10014304 w 12192000"/>
              <a:gd name="connsiteY51" fmla="*/ 6858000 h 6858000"/>
              <a:gd name="connsiteX52" fmla="*/ 10137660 w 12192000"/>
              <a:gd name="connsiteY52" fmla="*/ 6733545 h 6858000"/>
              <a:gd name="connsiteX53" fmla="*/ 11507379 w 12192000"/>
              <a:gd name="connsiteY53" fmla="*/ 4349909 h 6858000"/>
              <a:gd name="connsiteX54" fmla="*/ 9469490 w 12192000"/>
              <a:gd name="connsiteY54" fmla="*/ 373932 h 6858000"/>
              <a:gd name="connsiteX55" fmla="*/ 9174501 w 12192000"/>
              <a:gd name="connsiteY55" fmla="*/ 1 h 6858000"/>
              <a:gd name="connsiteX56" fmla="*/ 9016813 w 12192000"/>
              <a:gd name="connsiteY56" fmla="*/ 1 h 6858000"/>
              <a:gd name="connsiteX57" fmla="*/ 9076038 w 12192000"/>
              <a:gd name="connsiteY57" fmla="*/ 74521 h 6858000"/>
              <a:gd name="connsiteX58" fmla="*/ 11383926 w 12192000"/>
              <a:gd name="connsiteY58" fmla="*/ 4342051 h 6858000"/>
              <a:gd name="connsiteX59" fmla="*/ 10035124 w 12192000"/>
              <a:gd name="connsiteY59" fmla="*/ 6662021 h 6858000"/>
              <a:gd name="connsiteX60" fmla="*/ 9840286 w 12192000"/>
              <a:gd name="connsiteY60" fmla="*/ 6858000 h 6858000"/>
              <a:gd name="connsiteX61" fmla="*/ 9409840 w 12192000"/>
              <a:gd name="connsiteY61" fmla="*/ 6858000 h 6858000"/>
              <a:gd name="connsiteX62" fmla="*/ 9555390 w 12192000"/>
              <a:gd name="connsiteY62" fmla="*/ 6721063 h 6858000"/>
              <a:gd name="connsiteX63" fmla="*/ 10924504 w 12192000"/>
              <a:gd name="connsiteY63" fmla="*/ 4520588 h 6858000"/>
              <a:gd name="connsiteX64" fmla="*/ 8866781 w 12192000"/>
              <a:gd name="connsiteY64" fmla="*/ 342874 h 6858000"/>
              <a:gd name="connsiteX65" fmla="*/ 8643269 w 12192000"/>
              <a:gd name="connsiteY65" fmla="*/ 40781 h 6858000"/>
              <a:gd name="connsiteX66" fmla="*/ 8613033 w 12192000"/>
              <a:gd name="connsiteY66" fmla="*/ 0 h 6858000"/>
              <a:gd name="connsiteX67" fmla="*/ 8481291 w 12192000"/>
              <a:gd name="connsiteY67" fmla="*/ 1 h 6858000"/>
              <a:gd name="connsiteX68" fmla="*/ 8558712 w 12192000"/>
              <a:gd name="connsiteY68" fmla="*/ 104412 h 6858000"/>
              <a:gd name="connsiteX69" fmla="*/ 8781875 w 12192000"/>
              <a:gd name="connsiteY69" fmla="*/ 406027 h 6858000"/>
              <a:gd name="connsiteX70" fmla="*/ 10819342 w 12192000"/>
              <a:gd name="connsiteY70" fmla="*/ 4510567 h 6858000"/>
              <a:gd name="connsiteX71" fmla="*/ 9582571 w 12192000"/>
              <a:gd name="connsiteY71" fmla="*/ 6546795 h 6858000"/>
              <a:gd name="connsiteX72" fmla="*/ 9254751 w 12192000"/>
              <a:gd name="connsiteY72" fmla="*/ 6858000 h 6858000"/>
              <a:gd name="connsiteX73" fmla="*/ 8802133 w 12192000"/>
              <a:gd name="connsiteY73" fmla="*/ 6858000 h 6858000"/>
              <a:gd name="connsiteX74" fmla="*/ 8973233 w 12192000"/>
              <a:gd name="connsiteY74" fmla="*/ 6709230 h 6858000"/>
              <a:gd name="connsiteX75" fmla="*/ 10341712 w 12192000"/>
              <a:gd name="connsiteY75" fmla="*/ 4691755 h 6858000"/>
              <a:gd name="connsiteX76" fmla="*/ 8560453 w 12192000"/>
              <a:gd name="connsiteY76" fmla="*/ 688595 h 6858000"/>
              <a:gd name="connsiteX77" fmla="*/ 8182096 w 12192000"/>
              <a:gd name="connsiteY77" fmla="*/ 133987 h 6858000"/>
              <a:gd name="connsiteX78" fmla="*/ 8090111 w 12192000"/>
              <a:gd name="connsiteY78" fmla="*/ 0 h 6858000"/>
              <a:gd name="connsiteX79" fmla="*/ 7981689 w 12192000"/>
              <a:gd name="connsiteY79" fmla="*/ 1 h 6858000"/>
              <a:gd name="connsiteX80" fmla="*/ 8108519 w 12192000"/>
              <a:gd name="connsiteY80" fmla="*/ 184770 h 6858000"/>
              <a:gd name="connsiteX81" fmla="*/ 8486412 w 12192000"/>
              <a:gd name="connsiteY81" fmla="*/ 738766 h 6858000"/>
              <a:gd name="connsiteX82" fmla="*/ 10253374 w 12192000"/>
              <a:gd name="connsiteY82" fmla="*/ 4679828 h 6858000"/>
              <a:gd name="connsiteX83" fmla="*/ 8667431 w 12192000"/>
              <a:gd name="connsiteY83" fmla="*/ 6857064 h 6858000"/>
              <a:gd name="connsiteX84" fmla="*/ 8666307 w 12192000"/>
              <a:gd name="connsiteY84" fmla="*/ 6858000 h 6858000"/>
              <a:gd name="connsiteX85" fmla="*/ 8186783 w 12192000"/>
              <a:gd name="connsiteY85" fmla="*/ 6858000 h 6858000"/>
              <a:gd name="connsiteX86" fmla="*/ 8500310 w 12192000"/>
              <a:gd name="connsiteY86" fmla="*/ 6605881 h 6858000"/>
              <a:gd name="connsiteX87" fmla="*/ 9758667 w 12192000"/>
              <a:gd name="connsiteY87" fmla="*/ 4861454 h 6858000"/>
              <a:gd name="connsiteX88" fmla="*/ 8253380 w 12192000"/>
              <a:gd name="connsiteY88" fmla="*/ 1032934 h 6858000"/>
              <a:gd name="connsiteX89" fmla="*/ 7648741 w 12192000"/>
              <a:gd name="connsiteY89" fmla="*/ 60594 h 6858000"/>
              <a:gd name="connsiteX90" fmla="*/ 7610376 w 12192000"/>
              <a:gd name="connsiteY90" fmla="*/ 1 h 6858000"/>
              <a:gd name="connsiteX91" fmla="*/ 7525058 w 12192000"/>
              <a:gd name="connsiteY91" fmla="*/ 0 h 6858000"/>
              <a:gd name="connsiteX92" fmla="*/ 7588057 w 12192000"/>
              <a:gd name="connsiteY92" fmla="*/ 99548 h 6858000"/>
              <a:gd name="connsiteX93" fmla="*/ 8191844 w 12192000"/>
              <a:gd name="connsiteY93" fmla="*/ 1070845 h 6858000"/>
              <a:gd name="connsiteX94" fmla="*/ 9687897 w 12192000"/>
              <a:gd name="connsiteY94" fmla="*/ 4849004 h 6858000"/>
              <a:gd name="connsiteX95" fmla="*/ 8106355 w 12192000"/>
              <a:gd name="connsiteY95" fmla="*/ 6830659 h 6858000"/>
              <a:gd name="connsiteX96" fmla="*/ 8070415 w 12192000"/>
              <a:gd name="connsiteY96" fmla="*/ 6858000 h 6858000"/>
              <a:gd name="connsiteX97" fmla="*/ 7563866 w 12192000"/>
              <a:gd name="connsiteY97" fmla="*/ 6858000 h 6858000"/>
              <a:gd name="connsiteX98" fmla="*/ 7582989 w 12192000"/>
              <a:gd name="connsiteY98" fmla="*/ 6844896 h 6858000"/>
              <a:gd name="connsiteX99" fmla="*/ 9175706 w 12192000"/>
              <a:gd name="connsiteY99" fmla="*/ 5031643 h 6858000"/>
              <a:gd name="connsiteX100" fmla="*/ 7945900 w 12192000"/>
              <a:gd name="connsiteY100" fmla="*/ 1377844 h 6858000"/>
              <a:gd name="connsiteX101" fmla="*/ 7224118 w 12192000"/>
              <a:gd name="connsiteY101" fmla="*/ 84132 h 6858000"/>
              <a:gd name="connsiteX102" fmla="*/ 7175406 w 12192000"/>
              <a:gd name="connsiteY102" fmla="*/ 1 h 6858000"/>
              <a:gd name="connsiteX103" fmla="*/ 7113020 w 12192000"/>
              <a:gd name="connsiteY103" fmla="*/ 1 h 6858000"/>
              <a:gd name="connsiteX104" fmla="*/ 7177428 w 12192000"/>
              <a:gd name="connsiteY104" fmla="*/ 111269 h 6858000"/>
              <a:gd name="connsiteX105" fmla="*/ 7898424 w 12192000"/>
              <a:gd name="connsiteY105" fmla="*/ 1403733 h 6858000"/>
              <a:gd name="connsiteX106" fmla="*/ 9122588 w 12192000"/>
              <a:gd name="connsiteY106" fmla="*/ 5019160 h 6858000"/>
              <a:gd name="connsiteX107" fmla="*/ 7545733 w 12192000"/>
              <a:gd name="connsiteY107" fmla="*/ 6804831 h 6858000"/>
              <a:gd name="connsiteX108" fmla="*/ 7468063 w 12192000"/>
              <a:gd name="connsiteY108" fmla="*/ 6858000 h 6858000"/>
              <a:gd name="connsiteX109" fmla="*/ 6924713 w 12192000"/>
              <a:gd name="connsiteY109" fmla="*/ 6858000 h 6858000"/>
              <a:gd name="connsiteX110" fmla="*/ 7007854 w 12192000"/>
              <a:gd name="connsiteY110" fmla="*/ 6807741 h 6858000"/>
              <a:gd name="connsiteX111" fmla="*/ 8592407 w 12192000"/>
              <a:gd name="connsiteY111" fmla="*/ 5199873 h 6858000"/>
              <a:gd name="connsiteX112" fmla="*/ 7638082 w 12192000"/>
              <a:gd name="connsiteY112" fmla="*/ 1720796 h 6858000"/>
              <a:gd name="connsiteX113" fmla="*/ 6876576 w 12192000"/>
              <a:gd name="connsiteY113" fmla="*/ 166083 h 6858000"/>
              <a:gd name="connsiteX114" fmla="*/ 6789351 w 12192000"/>
              <a:gd name="connsiteY114" fmla="*/ 1 h 6858000"/>
              <a:gd name="connsiteX115" fmla="*/ 6747181 w 12192000"/>
              <a:gd name="connsiteY115" fmla="*/ 1 h 6858000"/>
              <a:gd name="connsiteX116" fmla="*/ 6843511 w 12192000"/>
              <a:gd name="connsiteY116" fmla="*/ 183420 h 6858000"/>
              <a:gd name="connsiteX117" fmla="*/ 7604602 w 12192000"/>
              <a:gd name="connsiteY117" fmla="*/ 1737198 h 6858000"/>
              <a:gd name="connsiteX118" fmla="*/ 8556876 w 12192000"/>
              <a:gd name="connsiteY118" fmla="*/ 5189890 h 6858000"/>
              <a:gd name="connsiteX119" fmla="*/ 6984039 w 12192000"/>
              <a:gd name="connsiteY119" fmla="*/ 6779408 h 6858000"/>
              <a:gd name="connsiteX120" fmla="*/ 6853876 w 12192000"/>
              <a:gd name="connsiteY120" fmla="*/ 6858000 h 6858000"/>
              <a:gd name="connsiteX121" fmla="*/ 6264197 w 12192000"/>
              <a:gd name="connsiteY121" fmla="*/ 6858000 h 6858000"/>
              <a:gd name="connsiteX122" fmla="*/ 6598677 w 12192000"/>
              <a:gd name="connsiteY122" fmla="*/ 6681362 h 6858000"/>
              <a:gd name="connsiteX123" fmla="*/ 7330348 w 12192000"/>
              <a:gd name="connsiteY123" fmla="*/ 2064240 h 6858000"/>
              <a:gd name="connsiteX124" fmla="*/ 6496797 w 12192000"/>
              <a:gd name="connsiteY124" fmla="*/ 75819 h 6858000"/>
              <a:gd name="connsiteX125" fmla="*/ 6461723 w 12192000"/>
              <a:gd name="connsiteY125" fmla="*/ 1 h 6858000"/>
              <a:gd name="connsiteX126" fmla="*/ 6439432 w 12192000"/>
              <a:gd name="connsiteY126" fmla="*/ 1 h 6858000"/>
              <a:gd name="connsiteX127" fmla="*/ 6478154 w 12192000"/>
              <a:gd name="connsiteY127" fmla="*/ 83741 h 6858000"/>
              <a:gd name="connsiteX128" fmla="*/ 7311437 w 12192000"/>
              <a:gd name="connsiteY128" fmla="*/ 2071555 h 6858000"/>
              <a:gd name="connsiteX129" fmla="*/ 6583976 w 12192000"/>
              <a:gd name="connsiteY129" fmla="*/ 6666173 h 6858000"/>
              <a:gd name="connsiteX130" fmla="*/ 6220755 w 12192000"/>
              <a:gd name="connsiteY130" fmla="*/ 6858000 h 6858000"/>
              <a:gd name="connsiteX131" fmla="*/ 0 w 12192000"/>
              <a:gd name="connsiteY13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2192000" h="6858000">
                <a:moveTo>
                  <a:pt x="12192000" y="6376847"/>
                </a:moveTo>
                <a:lnTo>
                  <a:pt x="12192000" y="6858000"/>
                </a:lnTo>
                <a:lnTo>
                  <a:pt x="11809556" y="6858000"/>
                </a:lnTo>
                <a:lnTo>
                  <a:pt x="11927811" y="6715421"/>
                </a:lnTo>
                <a:cubicBezTo>
                  <a:pt x="12007326" y="6617163"/>
                  <a:pt x="12081901" y="6522479"/>
                  <a:pt x="12152103" y="6430694"/>
                </a:cubicBezTo>
                <a:close/>
                <a:moveTo>
                  <a:pt x="12192000" y="5552897"/>
                </a:moveTo>
                <a:lnTo>
                  <a:pt x="12192000" y="6376847"/>
                </a:lnTo>
                <a:lnTo>
                  <a:pt x="12191999" y="6082577"/>
                </a:lnTo>
                <a:lnTo>
                  <a:pt x="12010552" y="6327218"/>
                </a:lnTo>
                <a:cubicBezTo>
                  <a:pt x="11941078" y="6417962"/>
                  <a:pt x="11867238" y="6511637"/>
                  <a:pt x="11788465" y="6608906"/>
                </a:cubicBezTo>
                <a:lnTo>
                  <a:pt x="11581740" y="6858000"/>
                </a:lnTo>
                <a:lnTo>
                  <a:pt x="11213490" y="6858000"/>
                </a:lnTo>
                <a:lnTo>
                  <a:pt x="11302981" y="6756355"/>
                </a:lnTo>
                <a:cubicBezTo>
                  <a:pt x="11637924" y="6366716"/>
                  <a:pt x="11910051" y="6010558"/>
                  <a:pt x="12120908" y="5673700"/>
                </a:cubicBezTo>
                <a:close/>
                <a:moveTo>
                  <a:pt x="10812618" y="1"/>
                </a:moveTo>
                <a:lnTo>
                  <a:pt x="10937786" y="139117"/>
                </a:lnTo>
                <a:cubicBezTo>
                  <a:pt x="11442978" y="704397"/>
                  <a:pt x="11815000" y="1155914"/>
                  <a:pt x="12108100" y="1557442"/>
                </a:cubicBezTo>
                <a:lnTo>
                  <a:pt x="12191999" y="1676248"/>
                </a:lnTo>
                <a:lnTo>
                  <a:pt x="12191999" y="1376520"/>
                </a:lnTo>
                <a:lnTo>
                  <a:pt x="12017442" y="1145965"/>
                </a:lnTo>
                <a:cubicBezTo>
                  <a:pt x="11772034" y="831557"/>
                  <a:pt x="11489290" y="496433"/>
                  <a:pt x="11168418" y="134258"/>
                </a:cubicBezTo>
                <a:lnTo>
                  <a:pt x="11047831" y="1"/>
                </a:lnTo>
                <a:close/>
                <a:moveTo>
                  <a:pt x="0" y="0"/>
                </a:moveTo>
                <a:lnTo>
                  <a:pt x="12192000" y="0"/>
                </a:lnTo>
                <a:lnTo>
                  <a:pt x="12192000" y="2740587"/>
                </a:lnTo>
                <a:lnTo>
                  <a:pt x="12191999" y="2390093"/>
                </a:lnTo>
                <a:lnTo>
                  <a:pt x="12133616" y="2283377"/>
                </a:lnTo>
                <a:cubicBezTo>
                  <a:pt x="11769327" y="1655469"/>
                  <a:pt x="11218064" y="948482"/>
                  <a:pt x="10472118" y="85765"/>
                </a:cubicBezTo>
                <a:lnTo>
                  <a:pt x="10397169" y="0"/>
                </a:lnTo>
                <a:lnTo>
                  <a:pt x="10186904" y="1"/>
                </a:lnTo>
                <a:lnTo>
                  <a:pt x="10237188" y="57411"/>
                </a:lnTo>
                <a:cubicBezTo>
                  <a:pt x="10993916" y="926006"/>
                  <a:pt x="11469242" y="1533984"/>
                  <a:pt x="11813419" y="2067450"/>
                </a:cubicBezTo>
                <a:cubicBezTo>
                  <a:pt x="11933600" y="2253585"/>
                  <a:pt x="12037664" y="2431700"/>
                  <a:pt x="12126126" y="2603202"/>
                </a:cubicBezTo>
                <a:lnTo>
                  <a:pt x="12192000" y="2740587"/>
                </a:lnTo>
                <a:lnTo>
                  <a:pt x="12192000" y="5218601"/>
                </a:lnTo>
                <a:lnTo>
                  <a:pt x="12116924" y="5365015"/>
                </a:lnTo>
                <a:cubicBezTo>
                  <a:pt x="12027427" y="5526775"/>
                  <a:pt x="11922321" y="5693480"/>
                  <a:pt x="11801092" y="5866480"/>
                </a:cubicBezTo>
                <a:cubicBezTo>
                  <a:pt x="11640620" y="6095409"/>
                  <a:pt x="11452171" y="6337278"/>
                  <a:pt x="11220810" y="6608774"/>
                </a:cubicBezTo>
                <a:lnTo>
                  <a:pt x="11003200" y="6858000"/>
                </a:lnTo>
                <a:lnTo>
                  <a:pt x="10614787" y="6858000"/>
                </a:lnTo>
                <a:lnTo>
                  <a:pt x="10720015" y="6745003"/>
                </a:lnTo>
                <a:cubicBezTo>
                  <a:pt x="11620535" y="5754763"/>
                  <a:pt x="12064659" y="4991852"/>
                  <a:pt x="12090084" y="4178251"/>
                </a:cubicBezTo>
                <a:cubicBezTo>
                  <a:pt x="12125075" y="3070634"/>
                  <a:pt x="11380534" y="1929673"/>
                  <a:pt x="9804791" y="40179"/>
                </a:cubicBezTo>
                <a:lnTo>
                  <a:pt x="9771016" y="1"/>
                </a:lnTo>
                <a:lnTo>
                  <a:pt x="9588042" y="0"/>
                </a:lnTo>
                <a:lnTo>
                  <a:pt x="9729909" y="169733"/>
                </a:lnTo>
                <a:cubicBezTo>
                  <a:pt x="10521184" y="1120943"/>
                  <a:pt x="10998974" y="1760908"/>
                  <a:pt x="11335242" y="2315326"/>
                </a:cubicBezTo>
                <a:cubicBezTo>
                  <a:pt x="11771671" y="3034254"/>
                  <a:pt x="11966917" y="3624977"/>
                  <a:pt x="11949489" y="4173366"/>
                </a:cubicBezTo>
                <a:cubicBezTo>
                  <a:pt x="11931894" y="4720777"/>
                  <a:pt x="11701217" y="5275869"/>
                  <a:pt x="11223005" y="5919283"/>
                </a:cubicBezTo>
                <a:cubicBezTo>
                  <a:pt x="11064850" y="6132108"/>
                  <a:pt x="10879878" y="6356394"/>
                  <a:pt x="10653477" y="6607603"/>
                </a:cubicBezTo>
                <a:lnTo>
                  <a:pt x="10422289" y="6858000"/>
                </a:lnTo>
                <a:lnTo>
                  <a:pt x="10014304" y="6858000"/>
                </a:lnTo>
                <a:lnTo>
                  <a:pt x="10137660" y="6733545"/>
                </a:lnTo>
                <a:cubicBezTo>
                  <a:pt x="11017508" y="5824589"/>
                  <a:pt x="11459344" y="5117136"/>
                  <a:pt x="11507379" y="4349909"/>
                </a:cubicBezTo>
                <a:cubicBezTo>
                  <a:pt x="11572660" y="3305147"/>
                  <a:pt x="10902510" y="2205206"/>
                  <a:pt x="9469490" y="373932"/>
                </a:cubicBezTo>
                <a:lnTo>
                  <a:pt x="9174501" y="1"/>
                </a:lnTo>
                <a:lnTo>
                  <a:pt x="9016813" y="1"/>
                </a:lnTo>
                <a:lnTo>
                  <a:pt x="9076038" y="74521"/>
                </a:lnTo>
                <a:cubicBezTo>
                  <a:pt x="10693283" y="2110305"/>
                  <a:pt x="11450961" y="3267944"/>
                  <a:pt x="11383926" y="4342051"/>
                </a:cubicBezTo>
                <a:cubicBezTo>
                  <a:pt x="11338002" y="5079432"/>
                  <a:pt x="10902717" y="5768905"/>
                  <a:pt x="10035124" y="6662021"/>
                </a:cubicBezTo>
                <a:lnTo>
                  <a:pt x="9840286" y="6858000"/>
                </a:lnTo>
                <a:lnTo>
                  <a:pt x="9409840" y="6858000"/>
                </a:lnTo>
                <a:lnTo>
                  <a:pt x="9555390" y="6721063"/>
                </a:lnTo>
                <a:cubicBezTo>
                  <a:pt x="10414522" y="5893399"/>
                  <a:pt x="10854198" y="5241383"/>
                  <a:pt x="10924504" y="4520588"/>
                </a:cubicBezTo>
                <a:cubicBezTo>
                  <a:pt x="11027020" y="3473625"/>
                  <a:pt x="10342469" y="2339124"/>
                  <a:pt x="8866781" y="342874"/>
                </a:cubicBezTo>
                <a:cubicBezTo>
                  <a:pt x="8788181" y="236525"/>
                  <a:pt x="8713855" y="136057"/>
                  <a:pt x="8643269" y="40781"/>
                </a:cubicBezTo>
                <a:lnTo>
                  <a:pt x="8613033" y="0"/>
                </a:lnTo>
                <a:lnTo>
                  <a:pt x="8481291" y="1"/>
                </a:lnTo>
                <a:lnTo>
                  <a:pt x="8558712" y="104412"/>
                </a:lnTo>
                <a:cubicBezTo>
                  <a:pt x="8629189" y="199536"/>
                  <a:pt x="8703397" y="299845"/>
                  <a:pt x="8781875" y="406027"/>
                </a:cubicBezTo>
                <a:cubicBezTo>
                  <a:pt x="10241156" y="2380402"/>
                  <a:pt x="10918243" y="3498034"/>
                  <a:pt x="10819342" y="4510567"/>
                </a:cubicBezTo>
                <a:cubicBezTo>
                  <a:pt x="10754272" y="5174078"/>
                  <a:pt x="10356227" y="5784292"/>
                  <a:pt x="9582571" y="6546795"/>
                </a:cubicBezTo>
                <a:lnTo>
                  <a:pt x="9254751" y="6858000"/>
                </a:lnTo>
                <a:lnTo>
                  <a:pt x="8802133" y="6858000"/>
                </a:lnTo>
                <a:lnTo>
                  <a:pt x="8973233" y="6709230"/>
                </a:lnTo>
                <a:cubicBezTo>
                  <a:pt x="9811619" y="5962700"/>
                  <a:pt x="10249137" y="5366120"/>
                  <a:pt x="10341712" y="4691755"/>
                </a:cubicBezTo>
                <a:cubicBezTo>
                  <a:pt x="10476048" y="3711926"/>
                  <a:pt x="9874560" y="2620033"/>
                  <a:pt x="8560453" y="688595"/>
                </a:cubicBezTo>
                <a:cubicBezTo>
                  <a:pt x="8420397" y="482761"/>
                  <a:pt x="8295558" y="299680"/>
                  <a:pt x="8182096" y="133987"/>
                </a:cubicBezTo>
                <a:lnTo>
                  <a:pt x="8090111" y="0"/>
                </a:lnTo>
                <a:lnTo>
                  <a:pt x="7981689" y="1"/>
                </a:lnTo>
                <a:lnTo>
                  <a:pt x="8108519" y="184770"/>
                </a:lnTo>
                <a:cubicBezTo>
                  <a:pt x="8221835" y="350277"/>
                  <a:pt x="8346521" y="533156"/>
                  <a:pt x="8486412" y="738766"/>
                </a:cubicBezTo>
                <a:cubicBezTo>
                  <a:pt x="9787646" y="2651245"/>
                  <a:pt x="10384139" y="3728871"/>
                  <a:pt x="10253374" y="4679828"/>
                </a:cubicBezTo>
                <a:cubicBezTo>
                  <a:pt x="10155540" y="5392248"/>
                  <a:pt x="9650666" y="6022281"/>
                  <a:pt x="8667431" y="6857064"/>
                </a:cubicBezTo>
                <a:lnTo>
                  <a:pt x="8666307" y="6858000"/>
                </a:lnTo>
                <a:lnTo>
                  <a:pt x="8186783" y="6858000"/>
                </a:lnTo>
                <a:lnTo>
                  <a:pt x="8500310" y="6605881"/>
                </a:lnTo>
                <a:cubicBezTo>
                  <a:pt x="9247588" y="5981120"/>
                  <a:pt x="9649040" y="5460845"/>
                  <a:pt x="9758667" y="4861454"/>
                </a:cubicBezTo>
                <a:cubicBezTo>
                  <a:pt x="9925398" y="3949161"/>
                  <a:pt x="9405991" y="2900045"/>
                  <a:pt x="8253380" y="1032934"/>
                </a:cubicBezTo>
                <a:cubicBezTo>
                  <a:pt x="8007494" y="634629"/>
                  <a:pt x="7814965" y="324379"/>
                  <a:pt x="7648741" y="60594"/>
                </a:cubicBezTo>
                <a:lnTo>
                  <a:pt x="7610376" y="1"/>
                </a:lnTo>
                <a:lnTo>
                  <a:pt x="7525058" y="0"/>
                </a:lnTo>
                <a:lnTo>
                  <a:pt x="7588057" y="99548"/>
                </a:lnTo>
                <a:cubicBezTo>
                  <a:pt x="7754038" y="363068"/>
                  <a:pt x="7946288" y="672988"/>
                  <a:pt x="8191844" y="1070845"/>
                </a:cubicBezTo>
                <a:cubicBezTo>
                  <a:pt x="9335117" y="2921919"/>
                  <a:pt x="9850526" y="3959620"/>
                  <a:pt x="9687897" y="4849004"/>
                </a:cubicBezTo>
                <a:cubicBezTo>
                  <a:pt x="9566164" y="5515243"/>
                  <a:pt x="9065352" y="6086869"/>
                  <a:pt x="8106355" y="6830659"/>
                </a:cubicBezTo>
                <a:lnTo>
                  <a:pt x="8070415" y="6858000"/>
                </a:lnTo>
                <a:lnTo>
                  <a:pt x="7563866" y="6858000"/>
                </a:lnTo>
                <a:lnTo>
                  <a:pt x="7582989" y="6844896"/>
                </a:lnTo>
                <a:cubicBezTo>
                  <a:pt x="8524916" y="6186243"/>
                  <a:pt x="9026491" y="5665945"/>
                  <a:pt x="9175706" y="5031643"/>
                </a:cubicBezTo>
                <a:cubicBezTo>
                  <a:pt x="9374340" y="4186972"/>
                  <a:pt x="8937422" y="3180059"/>
                  <a:pt x="7945900" y="1377844"/>
                </a:cubicBezTo>
                <a:cubicBezTo>
                  <a:pt x="7628444" y="800615"/>
                  <a:pt x="7414171" y="414645"/>
                  <a:pt x="7224118" y="84132"/>
                </a:cubicBezTo>
                <a:lnTo>
                  <a:pt x="7175406" y="1"/>
                </a:lnTo>
                <a:lnTo>
                  <a:pt x="7113020" y="1"/>
                </a:lnTo>
                <a:lnTo>
                  <a:pt x="7177428" y="111269"/>
                </a:lnTo>
                <a:cubicBezTo>
                  <a:pt x="7367230" y="441434"/>
                  <a:pt x="7581248" y="827024"/>
                  <a:pt x="7898424" y="1403733"/>
                </a:cubicBezTo>
                <a:cubicBezTo>
                  <a:pt x="8882842" y="3194062"/>
                  <a:pt x="9317081" y="4191349"/>
                  <a:pt x="9122588" y="5019160"/>
                </a:cubicBezTo>
                <a:cubicBezTo>
                  <a:pt x="8976654" y="5639649"/>
                  <a:pt x="8480009" y="6152377"/>
                  <a:pt x="7545733" y="6804831"/>
                </a:cubicBezTo>
                <a:lnTo>
                  <a:pt x="7468063" y="6858000"/>
                </a:lnTo>
                <a:lnTo>
                  <a:pt x="6924713" y="6858000"/>
                </a:lnTo>
                <a:lnTo>
                  <a:pt x="7007854" y="6807741"/>
                </a:lnTo>
                <a:cubicBezTo>
                  <a:pt x="7923159" y="6242552"/>
                  <a:pt x="8419263" y="5783459"/>
                  <a:pt x="8592407" y="5199873"/>
                </a:cubicBezTo>
                <a:cubicBezTo>
                  <a:pt x="8823351" y="4422249"/>
                  <a:pt x="8468603" y="3458602"/>
                  <a:pt x="7638082" y="1720796"/>
                </a:cubicBezTo>
                <a:cubicBezTo>
                  <a:pt x="7283633" y="978577"/>
                  <a:pt x="7082343" y="563964"/>
                  <a:pt x="6876576" y="166083"/>
                </a:cubicBezTo>
                <a:lnTo>
                  <a:pt x="6789351" y="1"/>
                </a:lnTo>
                <a:lnTo>
                  <a:pt x="6747181" y="1"/>
                </a:lnTo>
                <a:lnTo>
                  <a:pt x="6843511" y="183420"/>
                </a:lnTo>
                <a:cubicBezTo>
                  <a:pt x="7049092" y="580956"/>
                  <a:pt x="7250195" y="995223"/>
                  <a:pt x="7604602" y="1737198"/>
                </a:cubicBezTo>
                <a:cubicBezTo>
                  <a:pt x="8430567" y="3466205"/>
                  <a:pt x="8783809" y="4424059"/>
                  <a:pt x="8556876" y="5189890"/>
                </a:cubicBezTo>
                <a:cubicBezTo>
                  <a:pt x="8386675" y="5764262"/>
                  <a:pt x="7893954" y="6218323"/>
                  <a:pt x="6984039" y="6779408"/>
                </a:cubicBezTo>
                <a:lnTo>
                  <a:pt x="6853876" y="6858000"/>
                </a:lnTo>
                <a:lnTo>
                  <a:pt x="6264197" y="6858000"/>
                </a:lnTo>
                <a:lnTo>
                  <a:pt x="6598677" y="6681362"/>
                </a:lnTo>
                <a:cubicBezTo>
                  <a:pt x="8489400" y="5635895"/>
                  <a:pt x="8450492" y="4863592"/>
                  <a:pt x="7330348" y="2064240"/>
                </a:cubicBezTo>
                <a:cubicBezTo>
                  <a:pt x="6925861" y="1053599"/>
                  <a:pt x="6770517" y="671254"/>
                  <a:pt x="6496797" y="75819"/>
                </a:cubicBezTo>
                <a:lnTo>
                  <a:pt x="6461723" y="1"/>
                </a:lnTo>
                <a:lnTo>
                  <a:pt x="6439432" y="1"/>
                </a:lnTo>
                <a:lnTo>
                  <a:pt x="6478154" y="83741"/>
                </a:lnTo>
                <a:cubicBezTo>
                  <a:pt x="6751682" y="679012"/>
                  <a:pt x="6907008" y="1061250"/>
                  <a:pt x="7311437" y="2071555"/>
                </a:cubicBezTo>
                <a:cubicBezTo>
                  <a:pt x="8426214" y="4857264"/>
                  <a:pt x="8465131" y="5625916"/>
                  <a:pt x="6583976" y="6666173"/>
                </a:cubicBezTo>
                <a:lnTo>
                  <a:pt x="6220755"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FAD8B6E4-AF95-4167-B3B4-2111FCFBF8C6}"/>
              </a:ext>
            </a:extLst>
          </p:cNvPr>
          <p:cNvSpPr>
            <a:spLocks noGrp="1"/>
          </p:cNvSpPr>
          <p:nvPr>
            <p:ph type="title" hasCustomPrompt="1"/>
          </p:nvPr>
        </p:nvSpPr>
        <p:spPr>
          <a:xfrm>
            <a:off x="263525" y="2457449"/>
            <a:ext cx="5724525" cy="1939825"/>
          </a:xfrm>
        </p:spPr>
        <p:txBody>
          <a:bodyPr>
            <a:noAutofit/>
          </a:bodyPr>
          <a:lstStyle>
            <a:lvl1pPr>
              <a:defRPr sz="4800"/>
            </a:lvl1pPr>
          </a:lstStyle>
          <a:p>
            <a:r>
              <a:rPr lang="en-US"/>
              <a:t>Click to add title</a:t>
            </a:r>
          </a:p>
        </p:txBody>
      </p:sp>
      <p:sp>
        <p:nvSpPr>
          <p:cNvPr id="3" name="Date Placeholder ">
            <a:extLst>
              <a:ext uri="{FF2B5EF4-FFF2-40B4-BE49-F238E27FC236}">
                <a16:creationId xmlns:a16="http://schemas.microsoft.com/office/drawing/2014/main" id="{C7EC3CC6-E897-9E51-CBF9-AEB4E5CBC45D}"/>
              </a:ext>
            </a:extLst>
          </p:cNvPr>
          <p:cNvSpPr>
            <a:spLocks noGrp="1"/>
          </p:cNvSpPr>
          <p:nvPr>
            <p:ph type="dt" sz="half" idx="10"/>
          </p:nvPr>
        </p:nvSpPr>
        <p:spPr/>
        <p:txBody>
          <a:bodyPr>
            <a:noAutofit/>
          </a:bodyPr>
          <a:lstStyle/>
          <a:p>
            <a:fld id="{AC8AEB88-612C-2A4A-97A4-2E61FFE266A7}" type="datetime1">
              <a:rPr lang="sv-SE" noProof="0" smtClean="0"/>
              <a:t>2024-09-24</a:t>
            </a:fld>
            <a:endParaRPr lang="en-US" noProof="0"/>
          </a:p>
        </p:txBody>
      </p:sp>
      <p:sp>
        <p:nvSpPr>
          <p:cNvPr id="4" name="Footer Placeholder">
            <a:extLst>
              <a:ext uri="{FF2B5EF4-FFF2-40B4-BE49-F238E27FC236}">
                <a16:creationId xmlns:a16="http://schemas.microsoft.com/office/drawing/2014/main" id="{3A418628-534E-A6B9-7791-3AC9B49F80E7}"/>
              </a:ext>
            </a:extLst>
          </p:cNvPr>
          <p:cNvSpPr>
            <a:spLocks noGrp="1"/>
          </p:cNvSpPr>
          <p:nvPr>
            <p:ph type="ftr" sz="quarter" idx="11"/>
          </p:nvPr>
        </p:nvSpPr>
        <p:spPr/>
        <p:txBody>
          <a:bodyPr>
            <a:noAutofit/>
          </a:bodyPr>
          <a:lstStyle/>
          <a:p>
            <a:r>
              <a:rPr lang="en-US"/>
              <a:t>Copyright © </a:t>
            </a:r>
            <a:fld id="{B164CF45-45FC-49DC-A50D-EC5651DFB64A}" type="datetimeyyyy">
              <a:rPr lang="en-US" smtClean="0"/>
              <a:pPr/>
              <a:t>2024</a:t>
            </a:fld>
            <a:r>
              <a:rPr lang="sv-SE"/>
              <a:t> </a:t>
            </a:r>
            <a:r>
              <a:rPr lang="en-US"/>
              <a:t>Seco Tools AB - All rights reserved</a:t>
            </a:r>
          </a:p>
        </p:txBody>
      </p:sp>
      <p:sp>
        <p:nvSpPr>
          <p:cNvPr id="5" name="Slide Number Placeholder ">
            <a:extLst>
              <a:ext uri="{FF2B5EF4-FFF2-40B4-BE49-F238E27FC236}">
                <a16:creationId xmlns:a16="http://schemas.microsoft.com/office/drawing/2014/main" id="{E483C8A2-F077-72BE-6AFA-F55B70498FEF}"/>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12" name="Sub headder 1">
            <a:extLst>
              <a:ext uri="{FF2B5EF4-FFF2-40B4-BE49-F238E27FC236}">
                <a16:creationId xmlns:a16="http://schemas.microsoft.com/office/drawing/2014/main" id="{8B37FA44-43B8-A74B-114B-D5B78B7D5AFB}"/>
              </a:ext>
            </a:extLst>
          </p:cNvPr>
          <p:cNvSpPr>
            <a:spLocks noGrp="1"/>
          </p:cNvSpPr>
          <p:nvPr>
            <p:ph type="body" sz="quarter" idx="14" hasCustomPrompt="1"/>
          </p:nvPr>
        </p:nvSpPr>
        <p:spPr>
          <a:xfrm>
            <a:off x="263525" y="1784350"/>
            <a:ext cx="5724525" cy="425567"/>
          </a:xfrm>
          <a:prstGeom prst="rect">
            <a:avLst/>
          </a:prstGeom>
        </p:spPr>
        <p:txBody>
          <a:bodyPr anchor="b">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chemeClr val="accent1"/>
              </a:buClr>
              <a:buSzTx/>
              <a:buFont typeface="Systemtypsnitt normalt"/>
              <a:buNone/>
              <a:tabLst/>
              <a:defRPr/>
            </a:pPr>
            <a:r>
              <a:rPr lang="en-US"/>
              <a:t>Click to add secondary heading</a:t>
            </a:r>
          </a:p>
        </p:txBody>
      </p:sp>
      <p:grpSp>
        <p:nvGrpSpPr>
          <p:cNvPr id="15" name="Logo">
            <a:extLst>
              <a:ext uri="{FF2B5EF4-FFF2-40B4-BE49-F238E27FC236}">
                <a16:creationId xmlns:a16="http://schemas.microsoft.com/office/drawing/2014/main" id="{E84D83E6-7DA1-9BF5-7A1C-527C2BBB69D7}"/>
              </a:ext>
            </a:extLst>
          </p:cNvPr>
          <p:cNvGrpSpPr>
            <a:grpSpLocks noChangeAspect="1"/>
          </p:cNvGrpSpPr>
          <p:nvPr/>
        </p:nvGrpSpPr>
        <p:grpSpPr>
          <a:xfrm>
            <a:off x="265530" y="266173"/>
            <a:ext cx="1452509" cy="388800"/>
            <a:chOff x="4747707" y="3069425"/>
            <a:chExt cx="2693735" cy="721045"/>
          </a:xfrm>
        </p:grpSpPr>
        <p:sp>
          <p:nvSpPr>
            <p:cNvPr id="16" name="Freeform 15">
              <a:extLst>
                <a:ext uri="{FF2B5EF4-FFF2-40B4-BE49-F238E27FC236}">
                  <a16:creationId xmlns:a16="http://schemas.microsoft.com/office/drawing/2014/main" id="{B9756CB2-4D89-45E7-266E-5BE944B1CC96}"/>
                </a:ext>
              </a:extLst>
            </p:cNvPr>
            <p:cNvSpPr/>
            <p:nvPr/>
          </p:nvSpPr>
          <p:spPr>
            <a:xfrm>
              <a:off x="5664622" y="3133298"/>
              <a:ext cx="1776820" cy="594246"/>
            </a:xfrm>
            <a:custGeom>
              <a:avLst/>
              <a:gdLst>
                <a:gd name="connsiteX0" fmla="*/ 878908 w 1776820"/>
                <a:gd name="connsiteY0" fmla="*/ 378157 h 594246"/>
                <a:gd name="connsiteX1" fmla="*/ 673671 w 1776820"/>
                <a:gd name="connsiteY1" fmla="*/ 163015 h 594246"/>
                <a:gd name="connsiteX2" fmla="*/ 468434 w 1776820"/>
                <a:gd name="connsiteY2" fmla="*/ 378157 h 594246"/>
                <a:gd name="connsiteX3" fmla="*/ 673671 w 1776820"/>
                <a:gd name="connsiteY3" fmla="*/ 593298 h 594246"/>
                <a:gd name="connsiteX4" fmla="*/ 867506 w 1776820"/>
                <a:gd name="connsiteY4" fmla="*/ 451134 h 594246"/>
                <a:gd name="connsiteX5" fmla="*/ 785792 w 1776820"/>
                <a:gd name="connsiteY5" fmla="*/ 451134 h 594246"/>
                <a:gd name="connsiteX6" fmla="*/ 673671 w 1776820"/>
                <a:gd name="connsiteY6" fmla="*/ 523164 h 594246"/>
                <a:gd name="connsiteX7" fmla="*/ 547299 w 1776820"/>
                <a:gd name="connsiteY7" fmla="*/ 392373 h 594246"/>
                <a:gd name="connsiteX8" fmla="*/ 877958 w 1776820"/>
                <a:gd name="connsiteY8" fmla="*/ 392373 h 594246"/>
                <a:gd name="connsiteX9" fmla="*/ 878908 w 1776820"/>
                <a:gd name="connsiteY9" fmla="*/ 378157 h 594246"/>
                <a:gd name="connsiteX10" fmla="*/ 553000 w 1776820"/>
                <a:gd name="connsiteY10" fmla="*/ 333612 h 594246"/>
                <a:gd name="connsiteX11" fmla="*/ 675572 w 1776820"/>
                <a:gd name="connsiteY11" fmla="*/ 227463 h 594246"/>
                <a:gd name="connsiteX12" fmla="*/ 798144 w 1776820"/>
                <a:gd name="connsiteY12" fmla="*/ 333612 h 594246"/>
                <a:gd name="connsiteX13" fmla="*/ 553000 w 1776820"/>
                <a:gd name="connsiteY13" fmla="*/ 333612 h 594246"/>
                <a:gd name="connsiteX14" fmla="*/ 0 w 1776820"/>
                <a:gd name="connsiteY14" fmla="*/ 394269 h 594246"/>
                <a:gd name="connsiteX15" fmla="*/ 83615 w 1776820"/>
                <a:gd name="connsiteY15" fmla="*/ 394269 h 594246"/>
                <a:gd name="connsiteX16" fmla="*/ 221390 w 1776820"/>
                <a:gd name="connsiteY16" fmla="*/ 516530 h 594246"/>
                <a:gd name="connsiteX17" fmla="*/ 347763 w 1776820"/>
                <a:gd name="connsiteY17" fmla="*/ 425545 h 594246"/>
                <a:gd name="connsiteX18" fmla="*/ 18053 w 1776820"/>
                <a:gd name="connsiteY18" fmla="*/ 156381 h 594246"/>
                <a:gd name="connsiteX19" fmla="*/ 216639 w 1776820"/>
                <a:gd name="connsiteY19" fmla="*/ 0 h 594246"/>
                <a:gd name="connsiteX20" fmla="*/ 424726 w 1776820"/>
                <a:gd name="connsiteY20" fmla="*/ 175336 h 594246"/>
                <a:gd name="connsiteX21" fmla="*/ 341111 w 1776820"/>
                <a:gd name="connsiteY21" fmla="*/ 175336 h 594246"/>
                <a:gd name="connsiteX22" fmla="*/ 217589 w 1776820"/>
                <a:gd name="connsiteY22" fmla="*/ 76769 h 594246"/>
                <a:gd name="connsiteX23" fmla="*/ 105469 w 1776820"/>
                <a:gd name="connsiteY23" fmla="*/ 157328 h 594246"/>
                <a:gd name="connsiteX24" fmla="*/ 437079 w 1776820"/>
                <a:gd name="connsiteY24" fmla="*/ 425545 h 594246"/>
                <a:gd name="connsiteX25" fmla="*/ 222340 w 1776820"/>
                <a:gd name="connsiteY25" fmla="*/ 594246 h 594246"/>
                <a:gd name="connsiteX26" fmla="*/ 0 w 1776820"/>
                <a:gd name="connsiteY26" fmla="*/ 394269 h 594246"/>
                <a:gd name="connsiteX27" fmla="*/ 915965 w 1776820"/>
                <a:gd name="connsiteY27" fmla="*/ 378157 h 594246"/>
                <a:gd name="connsiteX28" fmla="*/ 1124052 w 1776820"/>
                <a:gd name="connsiteY28" fmla="*/ 163015 h 594246"/>
                <a:gd name="connsiteX29" fmla="*/ 1318838 w 1776820"/>
                <a:gd name="connsiteY29" fmla="*/ 315604 h 594246"/>
                <a:gd name="connsiteX30" fmla="*/ 1238073 w 1776820"/>
                <a:gd name="connsiteY30" fmla="*/ 315604 h 594246"/>
                <a:gd name="connsiteX31" fmla="*/ 1125953 w 1776820"/>
                <a:gd name="connsiteY31" fmla="*/ 233149 h 594246"/>
                <a:gd name="connsiteX32" fmla="*/ 1000530 w 1776820"/>
                <a:gd name="connsiteY32" fmla="*/ 378157 h 594246"/>
                <a:gd name="connsiteX33" fmla="*/ 1125953 w 1776820"/>
                <a:gd name="connsiteY33" fmla="*/ 523164 h 594246"/>
                <a:gd name="connsiteX34" fmla="*/ 1239023 w 1776820"/>
                <a:gd name="connsiteY34" fmla="*/ 446396 h 594246"/>
                <a:gd name="connsiteX35" fmla="*/ 1318838 w 1776820"/>
                <a:gd name="connsiteY35" fmla="*/ 446396 h 594246"/>
                <a:gd name="connsiteX36" fmla="*/ 1124052 w 1776820"/>
                <a:gd name="connsiteY36" fmla="*/ 594246 h 594246"/>
                <a:gd name="connsiteX37" fmla="*/ 915965 w 1776820"/>
                <a:gd name="connsiteY37" fmla="*/ 378157 h 594246"/>
                <a:gd name="connsiteX38" fmla="*/ 1345442 w 1776820"/>
                <a:gd name="connsiteY38" fmla="*/ 378157 h 594246"/>
                <a:gd name="connsiteX39" fmla="*/ 1561131 w 1776820"/>
                <a:gd name="connsiteY39" fmla="*/ 163015 h 594246"/>
                <a:gd name="connsiteX40" fmla="*/ 1776820 w 1776820"/>
                <a:gd name="connsiteY40" fmla="*/ 378157 h 594246"/>
                <a:gd name="connsiteX41" fmla="*/ 1561131 w 1776820"/>
                <a:gd name="connsiteY41" fmla="*/ 593298 h 594246"/>
                <a:gd name="connsiteX42" fmla="*/ 1345442 w 1776820"/>
                <a:gd name="connsiteY42" fmla="*/ 378157 h 594246"/>
                <a:gd name="connsiteX43" fmla="*/ 1694155 w 1776820"/>
                <a:gd name="connsiteY43" fmla="*/ 378157 h 594246"/>
                <a:gd name="connsiteX44" fmla="*/ 1561131 w 1776820"/>
                <a:gd name="connsiteY44" fmla="*/ 233149 h 594246"/>
                <a:gd name="connsiteX45" fmla="*/ 1427157 w 1776820"/>
                <a:gd name="connsiteY45" fmla="*/ 378157 h 594246"/>
                <a:gd name="connsiteX46" fmla="*/ 1561131 w 1776820"/>
                <a:gd name="connsiteY46" fmla="*/ 523164 h 594246"/>
                <a:gd name="connsiteX47" fmla="*/ 1694155 w 1776820"/>
                <a:gd name="connsiteY47" fmla="*/ 378157 h 594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776820" h="594246">
                  <a:moveTo>
                    <a:pt x="878908" y="378157"/>
                  </a:moveTo>
                  <a:cubicBezTo>
                    <a:pt x="878908" y="253052"/>
                    <a:pt x="793393" y="163015"/>
                    <a:pt x="673671" y="163015"/>
                  </a:cubicBezTo>
                  <a:cubicBezTo>
                    <a:pt x="554900" y="163015"/>
                    <a:pt x="468434" y="253052"/>
                    <a:pt x="468434" y="378157"/>
                  </a:cubicBezTo>
                  <a:cubicBezTo>
                    <a:pt x="468434" y="503261"/>
                    <a:pt x="553950" y="593298"/>
                    <a:pt x="673671" y="593298"/>
                  </a:cubicBezTo>
                  <a:cubicBezTo>
                    <a:pt x="767738" y="593298"/>
                    <a:pt x="840901" y="536433"/>
                    <a:pt x="867506" y="451134"/>
                  </a:cubicBezTo>
                  <a:lnTo>
                    <a:pt x="785792" y="451134"/>
                  </a:lnTo>
                  <a:cubicBezTo>
                    <a:pt x="765838" y="495679"/>
                    <a:pt x="724981" y="523164"/>
                    <a:pt x="673671" y="523164"/>
                  </a:cubicBezTo>
                  <a:cubicBezTo>
                    <a:pt x="602408" y="523164"/>
                    <a:pt x="553000" y="470090"/>
                    <a:pt x="547299" y="392373"/>
                  </a:cubicBezTo>
                  <a:lnTo>
                    <a:pt x="877958" y="392373"/>
                  </a:lnTo>
                  <a:cubicBezTo>
                    <a:pt x="878908" y="387634"/>
                    <a:pt x="878908" y="382895"/>
                    <a:pt x="878908" y="378157"/>
                  </a:cubicBezTo>
                  <a:close/>
                  <a:moveTo>
                    <a:pt x="553000" y="333612"/>
                  </a:moveTo>
                  <a:cubicBezTo>
                    <a:pt x="562501" y="271060"/>
                    <a:pt x="610960" y="227463"/>
                    <a:pt x="675572" y="227463"/>
                  </a:cubicBezTo>
                  <a:cubicBezTo>
                    <a:pt x="740183" y="227463"/>
                    <a:pt x="788642" y="271060"/>
                    <a:pt x="798144" y="333612"/>
                  </a:cubicBezTo>
                  <a:lnTo>
                    <a:pt x="553000" y="333612"/>
                  </a:lnTo>
                  <a:close/>
                  <a:moveTo>
                    <a:pt x="0" y="394269"/>
                  </a:moveTo>
                  <a:lnTo>
                    <a:pt x="83615" y="394269"/>
                  </a:lnTo>
                  <a:cubicBezTo>
                    <a:pt x="90266" y="469142"/>
                    <a:pt x="139675" y="516530"/>
                    <a:pt x="221390" y="516530"/>
                  </a:cubicBezTo>
                  <a:cubicBezTo>
                    <a:pt x="294553" y="516530"/>
                    <a:pt x="347763" y="488097"/>
                    <a:pt x="347763" y="425545"/>
                  </a:cubicBezTo>
                  <a:cubicBezTo>
                    <a:pt x="347763" y="286224"/>
                    <a:pt x="18053" y="369627"/>
                    <a:pt x="18053" y="156381"/>
                  </a:cubicBezTo>
                  <a:cubicBezTo>
                    <a:pt x="18053" y="63500"/>
                    <a:pt x="99768" y="0"/>
                    <a:pt x="216639" y="0"/>
                  </a:cubicBezTo>
                  <a:cubicBezTo>
                    <a:pt x="335410" y="0"/>
                    <a:pt x="417125" y="69187"/>
                    <a:pt x="424726" y="175336"/>
                  </a:cubicBezTo>
                  <a:lnTo>
                    <a:pt x="341111" y="175336"/>
                  </a:lnTo>
                  <a:cubicBezTo>
                    <a:pt x="335410" y="115627"/>
                    <a:pt x="288852" y="76769"/>
                    <a:pt x="217589" y="76769"/>
                  </a:cubicBezTo>
                  <a:cubicBezTo>
                    <a:pt x="148227" y="76769"/>
                    <a:pt x="105469" y="108045"/>
                    <a:pt x="105469" y="157328"/>
                  </a:cubicBezTo>
                  <a:cubicBezTo>
                    <a:pt x="105469" y="298545"/>
                    <a:pt x="437079" y="204716"/>
                    <a:pt x="437079" y="425545"/>
                  </a:cubicBezTo>
                  <a:cubicBezTo>
                    <a:pt x="437079" y="531694"/>
                    <a:pt x="347763" y="594246"/>
                    <a:pt x="222340" y="594246"/>
                  </a:cubicBezTo>
                  <a:cubicBezTo>
                    <a:pt x="90266" y="593298"/>
                    <a:pt x="6651" y="514634"/>
                    <a:pt x="0" y="394269"/>
                  </a:cubicBezTo>
                  <a:close/>
                  <a:moveTo>
                    <a:pt x="915965" y="378157"/>
                  </a:moveTo>
                  <a:cubicBezTo>
                    <a:pt x="915965" y="262530"/>
                    <a:pt x="991979" y="163015"/>
                    <a:pt x="1124052" y="163015"/>
                  </a:cubicBezTo>
                  <a:cubicBezTo>
                    <a:pt x="1221920" y="163015"/>
                    <a:pt x="1306485" y="220828"/>
                    <a:pt x="1318838" y="315604"/>
                  </a:cubicBezTo>
                  <a:lnTo>
                    <a:pt x="1238073" y="315604"/>
                  </a:lnTo>
                  <a:cubicBezTo>
                    <a:pt x="1230472" y="268216"/>
                    <a:pt x="1182013" y="233149"/>
                    <a:pt x="1125953" y="233149"/>
                  </a:cubicBezTo>
                  <a:cubicBezTo>
                    <a:pt x="1042338" y="233149"/>
                    <a:pt x="1000530" y="297597"/>
                    <a:pt x="1000530" y="378157"/>
                  </a:cubicBezTo>
                  <a:cubicBezTo>
                    <a:pt x="1000530" y="458716"/>
                    <a:pt x="1043288" y="523164"/>
                    <a:pt x="1125953" y="523164"/>
                  </a:cubicBezTo>
                  <a:cubicBezTo>
                    <a:pt x="1182963" y="523164"/>
                    <a:pt x="1225721" y="493784"/>
                    <a:pt x="1239023" y="446396"/>
                  </a:cubicBezTo>
                  <a:lnTo>
                    <a:pt x="1318838" y="446396"/>
                  </a:lnTo>
                  <a:cubicBezTo>
                    <a:pt x="1305535" y="534537"/>
                    <a:pt x="1230472" y="594246"/>
                    <a:pt x="1124052" y="594246"/>
                  </a:cubicBezTo>
                  <a:cubicBezTo>
                    <a:pt x="991028" y="593298"/>
                    <a:pt x="915965" y="492836"/>
                    <a:pt x="915965" y="378157"/>
                  </a:cubicBezTo>
                  <a:close/>
                  <a:moveTo>
                    <a:pt x="1345442" y="378157"/>
                  </a:moveTo>
                  <a:cubicBezTo>
                    <a:pt x="1345442" y="253052"/>
                    <a:pt x="1435709" y="163015"/>
                    <a:pt x="1561131" y="163015"/>
                  </a:cubicBezTo>
                  <a:cubicBezTo>
                    <a:pt x="1686554" y="163015"/>
                    <a:pt x="1776820" y="253052"/>
                    <a:pt x="1776820" y="378157"/>
                  </a:cubicBezTo>
                  <a:cubicBezTo>
                    <a:pt x="1776820" y="503261"/>
                    <a:pt x="1687504" y="593298"/>
                    <a:pt x="1561131" y="593298"/>
                  </a:cubicBezTo>
                  <a:cubicBezTo>
                    <a:pt x="1435709" y="593298"/>
                    <a:pt x="1345442" y="503261"/>
                    <a:pt x="1345442" y="378157"/>
                  </a:cubicBezTo>
                  <a:close/>
                  <a:moveTo>
                    <a:pt x="1694155" y="378157"/>
                  </a:moveTo>
                  <a:cubicBezTo>
                    <a:pt x="1694155" y="292858"/>
                    <a:pt x="1639996" y="233149"/>
                    <a:pt x="1561131" y="233149"/>
                  </a:cubicBezTo>
                  <a:cubicBezTo>
                    <a:pt x="1481317" y="233149"/>
                    <a:pt x="1427157" y="292858"/>
                    <a:pt x="1427157" y="378157"/>
                  </a:cubicBezTo>
                  <a:cubicBezTo>
                    <a:pt x="1427157" y="463455"/>
                    <a:pt x="1481317" y="523164"/>
                    <a:pt x="1561131" y="523164"/>
                  </a:cubicBezTo>
                  <a:cubicBezTo>
                    <a:pt x="1640945" y="523164"/>
                    <a:pt x="1694155" y="463455"/>
                    <a:pt x="1694155" y="378157"/>
                  </a:cubicBezTo>
                  <a:close/>
                </a:path>
              </a:pathLst>
            </a:custGeom>
            <a:solidFill>
              <a:srgbClr val="000000"/>
            </a:solidFill>
            <a:ln w="9502" cap="flat">
              <a:noFill/>
              <a:prstDash val="solid"/>
              <a:miter/>
            </a:ln>
          </p:spPr>
          <p:txBody>
            <a:bodyPr rtlCol="0" anchor="ctr">
              <a:noAutofit/>
            </a:bodyPr>
            <a:lstStyle/>
            <a:p>
              <a:endParaRPr lang="en-US"/>
            </a:p>
          </p:txBody>
        </p:sp>
        <p:grpSp>
          <p:nvGrpSpPr>
            <p:cNvPr id="17" name="Graphic 13">
              <a:extLst>
                <a:ext uri="{FF2B5EF4-FFF2-40B4-BE49-F238E27FC236}">
                  <a16:creationId xmlns:a16="http://schemas.microsoft.com/office/drawing/2014/main" id="{E6684876-B18C-EC6E-D3F5-B2D2CC972387}"/>
                </a:ext>
              </a:extLst>
            </p:cNvPr>
            <p:cNvGrpSpPr/>
            <p:nvPr/>
          </p:nvGrpSpPr>
          <p:grpSpPr>
            <a:xfrm>
              <a:off x="4747707" y="3069425"/>
              <a:ext cx="739233" cy="721045"/>
              <a:chOff x="4747707" y="3069425"/>
              <a:chExt cx="739233" cy="721045"/>
            </a:xfrm>
          </p:grpSpPr>
          <p:grpSp>
            <p:nvGrpSpPr>
              <p:cNvPr id="18" name="Graphic 13">
                <a:extLst>
                  <a:ext uri="{FF2B5EF4-FFF2-40B4-BE49-F238E27FC236}">
                    <a16:creationId xmlns:a16="http://schemas.microsoft.com/office/drawing/2014/main" id="{77A7EF75-E35E-0AD2-530A-59B058CAEEF9}"/>
                  </a:ext>
                </a:extLst>
              </p:cNvPr>
              <p:cNvGrpSpPr/>
              <p:nvPr/>
            </p:nvGrpSpPr>
            <p:grpSpPr>
              <a:xfrm>
                <a:off x="4747707" y="3547470"/>
                <a:ext cx="739233" cy="243000"/>
                <a:chOff x="4747707" y="3547470"/>
                <a:chExt cx="739233" cy="243000"/>
              </a:xfrm>
            </p:grpSpPr>
            <p:sp>
              <p:nvSpPr>
                <p:cNvPr id="19" name="Freeform 18">
                  <a:extLst>
                    <a:ext uri="{FF2B5EF4-FFF2-40B4-BE49-F238E27FC236}">
                      <a16:creationId xmlns:a16="http://schemas.microsoft.com/office/drawing/2014/main" id="{8CC39FDF-4DFE-C4B4-F561-F1C4E00DF10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0" name="Freeform 19">
                  <a:extLst>
                    <a:ext uri="{FF2B5EF4-FFF2-40B4-BE49-F238E27FC236}">
                      <a16:creationId xmlns:a16="http://schemas.microsoft.com/office/drawing/2014/main" id="{3D2AE42E-F59D-47C7-90BA-FBC01FBF5DF1}"/>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21" name="Graphic 13">
                <a:extLst>
                  <a:ext uri="{FF2B5EF4-FFF2-40B4-BE49-F238E27FC236}">
                    <a16:creationId xmlns:a16="http://schemas.microsoft.com/office/drawing/2014/main" id="{8C80B322-F2BF-EE9E-8FD8-B2A9B8C23561}"/>
                  </a:ext>
                </a:extLst>
              </p:cNvPr>
              <p:cNvGrpSpPr/>
              <p:nvPr/>
            </p:nvGrpSpPr>
            <p:grpSpPr>
              <a:xfrm>
                <a:off x="4747707" y="3329485"/>
                <a:ext cx="738283" cy="201873"/>
                <a:chOff x="4747707" y="3329485"/>
                <a:chExt cx="738283" cy="201873"/>
              </a:xfrm>
            </p:grpSpPr>
            <p:sp>
              <p:nvSpPr>
                <p:cNvPr id="22" name="Freeform 21">
                  <a:extLst>
                    <a:ext uri="{FF2B5EF4-FFF2-40B4-BE49-F238E27FC236}">
                      <a16:creationId xmlns:a16="http://schemas.microsoft.com/office/drawing/2014/main" id="{BEB219AC-531F-E968-AA4D-499949EB008B}"/>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23" name="Freeform 22">
                  <a:extLst>
                    <a:ext uri="{FF2B5EF4-FFF2-40B4-BE49-F238E27FC236}">
                      <a16:creationId xmlns:a16="http://schemas.microsoft.com/office/drawing/2014/main" id="{87467C23-4409-2434-5CF1-16283F242699}"/>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24" name="Graphic 13">
                <a:extLst>
                  <a:ext uri="{FF2B5EF4-FFF2-40B4-BE49-F238E27FC236}">
                    <a16:creationId xmlns:a16="http://schemas.microsoft.com/office/drawing/2014/main" id="{48FE0A12-656D-EDD4-4701-BD7DEE34530D}"/>
                  </a:ext>
                </a:extLst>
              </p:cNvPr>
              <p:cNvGrpSpPr/>
              <p:nvPr/>
            </p:nvGrpSpPr>
            <p:grpSpPr>
              <a:xfrm>
                <a:off x="4747707" y="3069425"/>
                <a:ext cx="737332" cy="243000"/>
                <a:chOff x="4747707" y="3069425"/>
                <a:chExt cx="737332" cy="243000"/>
              </a:xfrm>
            </p:grpSpPr>
            <p:sp>
              <p:nvSpPr>
                <p:cNvPr id="25" name="Freeform 24">
                  <a:extLst>
                    <a:ext uri="{FF2B5EF4-FFF2-40B4-BE49-F238E27FC236}">
                      <a16:creationId xmlns:a16="http://schemas.microsoft.com/office/drawing/2014/main" id="{77D98CEF-C3E8-D3AA-F4BB-C006A499B5B0}"/>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26" name="Freeform 25">
                  <a:extLst>
                    <a:ext uri="{FF2B5EF4-FFF2-40B4-BE49-F238E27FC236}">
                      <a16:creationId xmlns:a16="http://schemas.microsoft.com/office/drawing/2014/main" id="{40DF33DB-858D-5DA5-C9F5-3720252DB6FF}"/>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grpSp>
      <p:grpSp>
        <p:nvGrpSpPr>
          <p:cNvPr id="7" name="Group 6">
            <a:extLst>
              <a:ext uri="{FF2B5EF4-FFF2-40B4-BE49-F238E27FC236}">
                <a16:creationId xmlns:a16="http://schemas.microsoft.com/office/drawing/2014/main" id="{4C65A173-4517-FA69-4B9A-DB87B58A9F6B}"/>
              </a:ext>
            </a:extLst>
          </p:cNvPr>
          <p:cNvGrpSpPr/>
          <p:nvPr userDrawn="1"/>
        </p:nvGrpSpPr>
        <p:grpSpPr>
          <a:xfrm>
            <a:off x="12294552" y="0"/>
            <a:ext cx="1681523" cy="3171374"/>
            <a:chOff x="12395260" y="-69251"/>
            <a:chExt cx="1681523" cy="3171374"/>
          </a:xfrm>
        </p:grpSpPr>
        <p:sp>
          <p:nvSpPr>
            <p:cNvPr id="8" name="textruta 15">
              <a:extLst>
                <a:ext uri="{FF2B5EF4-FFF2-40B4-BE49-F238E27FC236}">
                  <a16:creationId xmlns:a16="http://schemas.microsoft.com/office/drawing/2014/main" id="{6D607569-477C-5CBF-159A-C639CA71D59E}"/>
                </a:ext>
              </a:extLst>
            </p:cNvPr>
            <p:cNvSpPr txBox="1"/>
            <p:nvPr userDrawn="1"/>
          </p:nvSpPr>
          <p:spPr>
            <a:xfrm>
              <a:off x="12395260" y="-69251"/>
              <a:ext cx="1681523" cy="3171374"/>
            </a:xfrm>
            <a:prstGeom prst="rect">
              <a:avLst/>
            </a:prstGeom>
            <a:solidFill>
              <a:schemeClr val="bg1"/>
            </a:solidFill>
            <a:effectLst/>
          </p:spPr>
          <p:txBody>
            <a:bodyPr wrap="square" tIns="108000" rtlCol="0" anchor="t" anchorCtr="0">
              <a:no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You can change the color of the </a:t>
              </a:r>
              <a:r>
                <a:rPr lang="en-US" sz="900" baseline="0" noProof="0" err="1">
                  <a:solidFill>
                    <a:schemeClr val="tx1">
                      <a:lumMod val="65000"/>
                      <a:lumOff val="35000"/>
                    </a:schemeClr>
                  </a:solidFill>
                  <a:latin typeface="Arial" panose="020B0604020202020204" pitchFamily="34" charset="0"/>
                  <a:cs typeface="Arial" panose="020B0604020202020204" pitchFamily="34" charset="0"/>
                </a:rPr>
                <a:t>Secolines</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a:t>
              </a:r>
              <a:br>
                <a:rPr lang="en-US" sz="900" baseline="0" noProof="0">
                  <a:solidFill>
                    <a:schemeClr val="tx1">
                      <a:lumMod val="65000"/>
                      <a:lumOff val="35000"/>
                    </a:schemeClr>
                  </a:solidFill>
                  <a:latin typeface="Arial" panose="020B0604020202020204" pitchFamily="34" charset="0"/>
                  <a:cs typeface="Arial" panose="020B0604020202020204" pitchFamily="34" charset="0"/>
                </a:rPr>
              </a:br>
              <a:r>
                <a:rPr lang="en-US" sz="900" baseline="0" noProof="0">
                  <a:solidFill>
                    <a:schemeClr val="tx1">
                      <a:lumMod val="65000"/>
                      <a:lumOff val="35000"/>
                    </a:schemeClr>
                  </a:solidFill>
                  <a:latin typeface="Arial" panose="020B0604020202020204" pitchFamily="34" charset="0"/>
                  <a:cs typeface="Arial" panose="020B0604020202020204" pitchFamily="34" charset="0"/>
                </a:rPr>
                <a:t>–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Blue, Yellow or Red</a:t>
              </a:r>
            </a:p>
            <a:p>
              <a:pPr algn="ctr"/>
              <a:r>
                <a:rPr lang="en-US" sz="900" b="0" baseline="0" noProof="0">
                  <a:solidFill>
                    <a:schemeClr val="tx1">
                      <a:lumMod val="65000"/>
                      <a:lumOff val="35000"/>
                    </a:schemeClr>
                  </a:solidFill>
                  <a:highlight>
                    <a:srgbClr val="FFFF00"/>
                  </a:highlight>
                  <a:latin typeface="Arial" panose="020B0604020202020204" pitchFamily="34" charset="0"/>
                  <a:cs typeface="Arial" panose="020B0604020202020204" pitchFamily="34" charset="0"/>
                </a:rPr>
                <a:t>(only the marked colors below)</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4E020F87-87FC-21C2-4FAA-49BD62E68204}"/>
                </a:ext>
              </a:extLst>
            </p:cNvPr>
            <p:cNvPicPr>
              <a:picLocks noChangeAspect="1"/>
            </p:cNvPicPr>
            <p:nvPr userDrawn="1"/>
          </p:nvPicPr>
          <p:blipFill>
            <a:blip r:embed="rId2"/>
            <a:stretch>
              <a:fillRect/>
            </a:stretch>
          </p:blipFill>
          <p:spPr>
            <a:xfrm>
              <a:off x="12488044" y="1391449"/>
              <a:ext cx="1495955" cy="1636935"/>
            </a:xfrm>
            <a:prstGeom prst="rect">
              <a:avLst/>
            </a:prstGeom>
          </p:spPr>
        </p:pic>
        <p:sp>
          <p:nvSpPr>
            <p:cNvPr id="10" name="Rectangle 9">
              <a:extLst>
                <a:ext uri="{FF2B5EF4-FFF2-40B4-BE49-F238E27FC236}">
                  <a16:creationId xmlns:a16="http://schemas.microsoft.com/office/drawing/2014/main" id="{CF85824E-702F-F650-528A-7488A562D0E6}"/>
                </a:ext>
              </a:extLst>
            </p:cNvPr>
            <p:cNvSpPr/>
            <p:nvPr userDrawn="1"/>
          </p:nvSpPr>
          <p:spPr>
            <a:xfrm>
              <a:off x="13057974" y="1580970"/>
              <a:ext cx="470019" cy="177741"/>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10351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pter slide maximum lines">
    <p:bg>
      <p:bgPr>
        <a:solidFill>
          <a:schemeClr val="accent1"/>
        </a:solidFill>
        <a:effectLst/>
      </p:bgPr>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06370B3B-73AD-5824-0012-6F993D451C11}"/>
              </a:ext>
            </a:extLst>
          </p:cNvPr>
          <p:cNvSpPr/>
          <p:nvPr userDrawn="1"/>
        </p:nvSpPr>
        <p:spPr>
          <a:xfrm>
            <a:off x="0" y="0"/>
            <a:ext cx="12192000" cy="6858000"/>
          </a:xfrm>
          <a:custGeom>
            <a:avLst/>
            <a:gdLst>
              <a:gd name="connsiteX0" fmla="*/ 0 w 12192000"/>
              <a:gd name="connsiteY0" fmla="*/ 6469354 h 6858000"/>
              <a:gd name="connsiteX1" fmla="*/ 93977 w 12192000"/>
              <a:gd name="connsiteY1" fmla="*/ 6560134 h 6858000"/>
              <a:gd name="connsiteX2" fmla="*/ 307300 w 12192000"/>
              <a:gd name="connsiteY2" fmla="*/ 6736647 h 6858000"/>
              <a:gd name="connsiteX3" fmla="*/ 492653 w 12192000"/>
              <a:gd name="connsiteY3" fmla="*/ 6858000 h 6858000"/>
              <a:gd name="connsiteX4" fmla="*/ 0 w 12192000"/>
              <a:gd name="connsiteY4" fmla="*/ 6858000 h 6858000"/>
              <a:gd name="connsiteX5" fmla="*/ 12192000 w 12192000"/>
              <a:gd name="connsiteY5" fmla="*/ 6276772 h 6858000"/>
              <a:gd name="connsiteX6" fmla="*/ 12192000 w 12192000"/>
              <a:gd name="connsiteY6" fmla="*/ 6599942 h 6858000"/>
              <a:gd name="connsiteX7" fmla="*/ 12150175 w 12192000"/>
              <a:gd name="connsiteY7" fmla="*/ 6630843 h 6858000"/>
              <a:gd name="connsiteX8" fmla="*/ 11935256 w 12192000"/>
              <a:gd name="connsiteY8" fmla="*/ 6788232 h 6858000"/>
              <a:gd name="connsiteX9" fmla="*/ 11839177 w 12192000"/>
              <a:gd name="connsiteY9" fmla="*/ 6858000 h 6858000"/>
              <a:gd name="connsiteX10" fmla="*/ 11357268 w 12192000"/>
              <a:gd name="connsiteY10" fmla="*/ 6858000 h 6858000"/>
              <a:gd name="connsiteX11" fmla="*/ 11534211 w 12192000"/>
              <a:gd name="connsiteY11" fmla="*/ 6736168 h 6858000"/>
              <a:gd name="connsiteX12" fmla="*/ 11986319 w 12192000"/>
              <a:gd name="connsiteY12" fmla="*/ 6421334 h 6858000"/>
              <a:gd name="connsiteX13" fmla="*/ 12192000 w 12192000"/>
              <a:gd name="connsiteY13" fmla="*/ 5717899 h 6858000"/>
              <a:gd name="connsiteX14" fmla="*/ 12192000 w 12192000"/>
              <a:gd name="connsiteY14" fmla="*/ 6024910 h 6858000"/>
              <a:gd name="connsiteX15" fmla="*/ 11870061 w 12192000"/>
              <a:gd name="connsiteY15" fmla="*/ 6251212 h 6858000"/>
              <a:gd name="connsiteX16" fmla="*/ 10998185 w 12192000"/>
              <a:gd name="connsiteY16" fmla="*/ 6853853 h 6858000"/>
              <a:gd name="connsiteX17" fmla="*/ 10992015 w 12192000"/>
              <a:gd name="connsiteY17" fmla="*/ 6858000 h 6858000"/>
              <a:gd name="connsiteX18" fmla="*/ 10449429 w 12192000"/>
              <a:gd name="connsiteY18" fmla="*/ 6858000 h 6858000"/>
              <a:gd name="connsiteX19" fmla="*/ 10559515 w 12192000"/>
              <a:gd name="connsiteY19" fmla="*/ 6788771 h 6858000"/>
              <a:gd name="connsiteX20" fmla="*/ 12135970 w 12192000"/>
              <a:gd name="connsiteY20" fmla="*/ 5755257 h 6858000"/>
              <a:gd name="connsiteX21" fmla="*/ 12192000 w 12192000"/>
              <a:gd name="connsiteY21" fmla="*/ 5203427 h 6858000"/>
              <a:gd name="connsiteX22" fmla="*/ 12192000 w 12192000"/>
              <a:gd name="connsiteY22" fmla="*/ 5498431 h 6858000"/>
              <a:gd name="connsiteX23" fmla="*/ 12036588 w 12192000"/>
              <a:gd name="connsiteY23" fmla="*/ 5602067 h 6858000"/>
              <a:gd name="connsiteX24" fmla="*/ 10462755 w 12192000"/>
              <a:gd name="connsiteY24" fmla="*/ 6634035 h 6858000"/>
              <a:gd name="connsiteX25" fmla="*/ 10106702 w 12192000"/>
              <a:gd name="connsiteY25" fmla="*/ 6858000 h 6858000"/>
              <a:gd name="connsiteX26" fmla="*/ 9471870 w 12192000"/>
              <a:gd name="connsiteY26" fmla="*/ 6858000 h 6858000"/>
              <a:gd name="connsiteX27" fmla="*/ 9566574 w 12192000"/>
              <a:gd name="connsiteY27" fmla="*/ 6803718 h 6858000"/>
              <a:gd name="connsiteX28" fmla="*/ 12165327 w 12192000"/>
              <a:gd name="connsiteY28" fmla="*/ 5220069 h 6858000"/>
              <a:gd name="connsiteX29" fmla="*/ 12192000 w 12192000"/>
              <a:gd name="connsiteY29" fmla="*/ 4740062 h 6858000"/>
              <a:gd name="connsiteX30" fmla="*/ 12192000 w 12192000"/>
              <a:gd name="connsiteY30" fmla="*/ 5015093 h 6858000"/>
              <a:gd name="connsiteX31" fmla="*/ 12081064 w 12192000"/>
              <a:gd name="connsiteY31" fmla="*/ 5084277 h 6858000"/>
              <a:gd name="connsiteX32" fmla="*/ 9224416 w 12192000"/>
              <a:gd name="connsiteY32" fmla="*/ 6815119 h 6858000"/>
              <a:gd name="connsiteX33" fmla="*/ 9148638 w 12192000"/>
              <a:gd name="connsiteY33" fmla="*/ 6858000 h 6858000"/>
              <a:gd name="connsiteX34" fmla="*/ 8392333 w 12192000"/>
              <a:gd name="connsiteY34" fmla="*/ 6858000 h 6858000"/>
              <a:gd name="connsiteX35" fmla="*/ 8627591 w 12192000"/>
              <a:gd name="connsiteY35" fmla="*/ 6736717 h 6858000"/>
              <a:gd name="connsiteX36" fmla="*/ 11808578 w 12192000"/>
              <a:gd name="connsiteY36" fmla="*/ 4962376 h 6858000"/>
              <a:gd name="connsiteX37" fmla="*/ 11988025 w 12192000"/>
              <a:gd name="connsiteY37" fmla="*/ 4858450 h 6858000"/>
              <a:gd name="connsiteX38" fmla="*/ 12192000 w 12192000"/>
              <a:gd name="connsiteY38" fmla="*/ 4328353 h 6858000"/>
              <a:gd name="connsiteX39" fmla="*/ 12192000 w 12192000"/>
              <a:gd name="connsiteY39" fmla="*/ 4581086 h 6858000"/>
              <a:gd name="connsiteX40" fmla="*/ 11918958 w 12192000"/>
              <a:gd name="connsiteY40" fmla="*/ 4739679 h 6858000"/>
              <a:gd name="connsiteX41" fmla="*/ 11739511 w 12192000"/>
              <a:gd name="connsiteY41" fmla="*/ 4843605 h 6858000"/>
              <a:gd name="connsiteX42" fmla="*/ 8114387 w 12192000"/>
              <a:gd name="connsiteY42" fmla="*/ 6846026 h 6858000"/>
              <a:gd name="connsiteX43" fmla="*/ 8090884 w 12192000"/>
              <a:gd name="connsiteY43" fmla="*/ 6858000 h 6858000"/>
              <a:gd name="connsiteX44" fmla="*/ 7162188 w 12192000"/>
              <a:gd name="connsiteY44" fmla="*/ 6858000 h 6858000"/>
              <a:gd name="connsiteX45" fmla="*/ 7254197 w 12192000"/>
              <a:gd name="connsiteY45" fmla="*/ 6815997 h 6858000"/>
              <a:gd name="connsiteX46" fmla="*/ 11239254 w 12192000"/>
              <a:gd name="connsiteY46" fmla="*/ 4835213 h 6858000"/>
              <a:gd name="connsiteX47" fmla="*/ 11412245 w 12192000"/>
              <a:gd name="connsiteY47" fmla="*/ 4744197 h 6858000"/>
              <a:gd name="connsiteX48" fmla="*/ 11915626 w 12192000"/>
              <a:gd name="connsiteY48" fmla="*/ 4477550 h 6858000"/>
              <a:gd name="connsiteX49" fmla="*/ 12192000 w 12192000"/>
              <a:gd name="connsiteY49" fmla="*/ 3972537 h 6858000"/>
              <a:gd name="connsiteX50" fmla="*/ 12192000 w 12192000"/>
              <a:gd name="connsiteY50" fmla="*/ 4196949 h 6858000"/>
              <a:gd name="connsiteX51" fmla="*/ 11867711 w 12192000"/>
              <a:gd name="connsiteY51" fmla="*/ 4371998 h 6858000"/>
              <a:gd name="connsiteX52" fmla="*/ 11358670 w 12192000"/>
              <a:gd name="connsiteY52" fmla="*/ 4641564 h 6858000"/>
              <a:gd name="connsiteX53" fmla="*/ 11185677 w 12192000"/>
              <a:gd name="connsiteY53" fmla="*/ 4732580 h 6858000"/>
              <a:gd name="connsiteX54" fmla="*/ 7023111 w 12192000"/>
              <a:gd name="connsiteY54" fmla="*/ 6793858 h 6858000"/>
              <a:gd name="connsiteX55" fmla="*/ 6882246 w 12192000"/>
              <a:gd name="connsiteY55" fmla="*/ 6858000 h 6858000"/>
              <a:gd name="connsiteX56" fmla="*/ 5709879 w 12192000"/>
              <a:gd name="connsiteY56" fmla="*/ 6858000 h 6858000"/>
              <a:gd name="connsiteX57" fmla="*/ 6088217 w 12192000"/>
              <a:gd name="connsiteY57" fmla="*/ 6707790 h 6858000"/>
              <a:gd name="connsiteX58" fmla="*/ 10671864 w 12192000"/>
              <a:gd name="connsiteY58" fmla="*/ 4707407 h 6858000"/>
              <a:gd name="connsiteX59" fmla="*/ 10837755 w 12192000"/>
              <a:gd name="connsiteY59" fmla="*/ 4629301 h 6858000"/>
              <a:gd name="connsiteX60" fmla="*/ 11896194 w 12192000"/>
              <a:gd name="connsiteY60" fmla="*/ 4121022 h 6858000"/>
              <a:gd name="connsiteX61" fmla="*/ 12192000 w 12192000"/>
              <a:gd name="connsiteY61" fmla="*/ 3675911 h 6858000"/>
              <a:gd name="connsiteX62" fmla="*/ 12192000 w 12192000"/>
              <a:gd name="connsiteY62" fmla="*/ 3868839 h 6858000"/>
              <a:gd name="connsiteX63" fmla="*/ 12176320 w 12192000"/>
              <a:gd name="connsiteY63" fmla="*/ 3876897 h 6858000"/>
              <a:gd name="connsiteX64" fmla="*/ 10798381 w 12192000"/>
              <a:gd name="connsiteY64" fmla="*/ 4544742 h 6858000"/>
              <a:gd name="connsiteX65" fmla="*/ 10632490 w 12192000"/>
              <a:gd name="connsiteY65" fmla="*/ 4622844 h 6858000"/>
              <a:gd name="connsiteX66" fmla="*/ 6053361 w 12192000"/>
              <a:gd name="connsiteY66" fmla="*/ 6620650 h 6858000"/>
              <a:gd name="connsiteX67" fmla="*/ 5575359 w 12192000"/>
              <a:gd name="connsiteY67" fmla="*/ 6810577 h 6858000"/>
              <a:gd name="connsiteX68" fmla="*/ 5452999 w 12192000"/>
              <a:gd name="connsiteY68" fmla="*/ 6858000 h 6858000"/>
              <a:gd name="connsiteX69" fmla="*/ 3766112 w 12192000"/>
              <a:gd name="connsiteY69" fmla="*/ 6858000 h 6858000"/>
              <a:gd name="connsiteX70" fmla="*/ 4022244 w 12192000"/>
              <a:gd name="connsiteY70" fmla="*/ 6785713 h 6858000"/>
              <a:gd name="connsiteX71" fmla="*/ 5715122 w 12192000"/>
              <a:gd name="connsiteY71" fmla="*/ 6237871 h 6858000"/>
              <a:gd name="connsiteX72" fmla="*/ 10105121 w 12192000"/>
              <a:gd name="connsiteY72" fmla="*/ 4579597 h 6858000"/>
              <a:gd name="connsiteX73" fmla="*/ 10263912 w 12192000"/>
              <a:gd name="connsiteY73" fmla="*/ 4514401 h 6858000"/>
              <a:gd name="connsiteX74" fmla="*/ 12115735 w 12192000"/>
              <a:gd name="connsiteY74" fmla="*/ 3712330 h 6858000"/>
              <a:gd name="connsiteX75" fmla="*/ 12192000 w 12192000"/>
              <a:gd name="connsiteY75" fmla="*/ 3435307 h 6858000"/>
              <a:gd name="connsiteX76" fmla="*/ 12192000 w 12192000"/>
              <a:gd name="connsiteY76" fmla="*/ 3597919 h 6858000"/>
              <a:gd name="connsiteX77" fmla="*/ 11945695 w 12192000"/>
              <a:gd name="connsiteY77" fmla="*/ 3714383 h 6858000"/>
              <a:gd name="connsiteX78" fmla="*/ 10236802 w 12192000"/>
              <a:gd name="connsiteY78" fmla="*/ 4449852 h 6858000"/>
              <a:gd name="connsiteX79" fmla="*/ 10078008 w 12192000"/>
              <a:gd name="connsiteY79" fmla="*/ 4515048 h 6858000"/>
              <a:gd name="connsiteX80" fmla="*/ 5692532 w 12192000"/>
              <a:gd name="connsiteY80" fmla="*/ 6171386 h 6858000"/>
              <a:gd name="connsiteX81" fmla="*/ 3649517 w 12192000"/>
              <a:gd name="connsiteY81" fmla="*/ 6817884 h 6858000"/>
              <a:gd name="connsiteX82" fmla="*/ 3494530 w 12192000"/>
              <a:gd name="connsiteY82" fmla="*/ 6858000 h 6858000"/>
              <a:gd name="connsiteX83" fmla="*/ 644087 w 12192000"/>
              <a:gd name="connsiteY83" fmla="*/ 6858000 h 6858000"/>
              <a:gd name="connsiteX84" fmla="*/ 519128 w 12192000"/>
              <a:gd name="connsiteY84" fmla="*/ 6793776 h 6858000"/>
              <a:gd name="connsiteX85" fmla="*/ 89445 w 12192000"/>
              <a:gd name="connsiteY85" fmla="*/ 6458631 h 6858000"/>
              <a:gd name="connsiteX86" fmla="*/ 0 w 12192000"/>
              <a:gd name="connsiteY86" fmla="*/ 6366392 h 6858000"/>
              <a:gd name="connsiteX87" fmla="*/ 0 w 12192000"/>
              <a:gd name="connsiteY87" fmla="*/ 5682486 h 6858000"/>
              <a:gd name="connsiteX88" fmla="*/ 76863 w 12192000"/>
              <a:gd name="connsiteY88" fmla="*/ 5769877 h 6858000"/>
              <a:gd name="connsiteX89" fmla="*/ 681561 w 12192000"/>
              <a:gd name="connsiteY89" fmla="*/ 6217215 h 6858000"/>
              <a:gd name="connsiteX90" fmla="*/ 5344612 w 12192000"/>
              <a:gd name="connsiteY90" fmla="*/ 5767952 h 6858000"/>
              <a:gd name="connsiteX91" fmla="*/ 9538376 w 12192000"/>
              <a:gd name="connsiteY91" fmla="*/ 4452438 h 6858000"/>
              <a:gd name="connsiteX92" fmla="*/ 9690712 w 12192000"/>
              <a:gd name="connsiteY92" fmla="*/ 4399505 h 6858000"/>
              <a:gd name="connsiteX93" fmla="*/ 12056854 w 12192000"/>
              <a:gd name="connsiteY93" fmla="*/ 3497746 h 6858000"/>
              <a:gd name="connsiteX94" fmla="*/ 12192000 w 12192000"/>
              <a:gd name="connsiteY94" fmla="*/ 3244009 h 6858000"/>
              <a:gd name="connsiteX95" fmla="*/ 12192000 w 12192000"/>
              <a:gd name="connsiteY95" fmla="*/ 3381244 h 6858000"/>
              <a:gd name="connsiteX96" fmla="*/ 11978451 w 12192000"/>
              <a:gd name="connsiteY96" fmla="*/ 3479627 h 6858000"/>
              <a:gd name="connsiteX97" fmla="*/ 9674576 w 12192000"/>
              <a:gd name="connsiteY97" fmla="*/ 4353676 h 6858000"/>
              <a:gd name="connsiteX98" fmla="*/ 9522239 w 12192000"/>
              <a:gd name="connsiteY98" fmla="*/ 4406605 h 6858000"/>
              <a:gd name="connsiteX99" fmla="*/ 5331056 w 12192000"/>
              <a:gd name="connsiteY99" fmla="*/ 5721476 h 6858000"/>
              <a:gd name="connsiteX100" fmla="*/ 702218 w 12192000"/>
              <a:gd name="connsiteY100" fmla="*/ 6173968 h 6858000"/>
              <a:gd name="connsiteX101" fmla="*/ 79273 w 12192000"/>
              <a:gd name="connsiteY101" fmla="*/ 5703457 h 6858000"/>
              <a:gd name="connsiteX102" fmla="*/ 0 w 12192000"/>
              <a:gd name="connsiteY102" fmla="*/ 5614424 h 6858000"/>
              <a:gd name="connsiteX103" fmla="*/ 0 w 12192000"/>
              <a:gd name="connsiteY103" fmla="*/ 4908071 h 6858000"/>
              <a:gd name="connsiteX104" fmla="*/ 26418 w 12192000"/>
              <a:gd name="connsiteY104" fmla="*/ 4942404 h 6858000"/>
              <a:gd name="connsiteX105" fmla="*/ 4973454 w 12192000"/>
              <a:gd name="connsiteY105" fmla="*/ 5298032 h 6858000"/>
              <a:gd name="connsiteX106" fmla="*/ 9118160 w 12192000"/>
              <a:gd name="connsiteY106" fmla="*/ 4283963 h 6858000"/>
              <a:gd name="connsiteX107" fmla="*/ 12107574 w 12192000"/>
              <a:gd name="connsiteY107" fmla="*/ 3287187 h 6858000"/>
              <a:gd name="connsiteX108" fmla="*/ 0 w 12192000"/>
              <a:gd name="connsiteY108" fmla="*/ 0 h 6858000"/>
              <a:gd name="connsiteX109" fmla="*/ 12192000 w 12192000"/>
              <a:gd name="connsiteY109" fmla="*/ 0 h 6858000"/>
              <a:gd name="connsiteX110" fmla="*/ 12192000 w 12192000"/>
              <a:gd name="connsiteY110" fmla="*/ 3213400 h 6858000"/>
              <a:gd name="connsiteX111" fmla="*/ 12087683 w 12192000"/>
              <a:gd name="connsiteY111" fmla="*/ 3266734 h 6858000"/>
              <a:gd name="connsiteX112" fmla="*/ 9111707 w 12192000"/>
              <a:gd name="connsiteY112" fmla="*/ 4258786 h 6858000"/>
              <a:gd name="connsiteX113" fmla="*/ 4968289 w 12192000"/>
              <a:gd name="connsiteY113" fmla="*/ 5272213 h 6858000"/>
              <a:gd name="connsiteX114" fmla="*/ 50662 w 12192000"/>
              <a:gd name="connsiteY114" fmla="*/ 4925505 h 6858000"/>
              <a:gd name="connsiteX115" fmla="*/ 0 w 12192000"/>
              <a:gd name="connsiteY115" fmla="*/ 48600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12192000" h="6858000">
                <a:moveTo>
                  <a:pt x="0" y="6469354"/>
                </a:moveTo>
                <a:lnTo>
                  <a:pt x="93977" y="6560134"/>
                </a:lnTo>
                <a:cubicBezTo>
                  <a:pt x="163568" y="6624097"/>
                  <a:pt x="234562" y="6682871"/>
                  <a:pt x="307300" y="6736647"/>
                </a:cubicBezTo>
                <a:lnTo>
                  <a:pt x="492653" y="6858000"/>
                </a:lnTo>
                <a:lnTo>
                  <a:pt x="0" y="6858000"/>
                </a:lnTo>
                <a:close/>
                <a:moveTo>
                  <a:pt x="12192000" y="6276772"/>
                </a:moveTo>
                <a:lnTo>
                  <a:pt x="12192000" y="6599942"/>
                </a:lnTo>
                <a:lnTo>
                  <a:pt x="12150175" y="6630843"/>
                </a:lnTo>
                <a:cubicBezTo>
                  <a:pt x="12077072" y="6684585"/>
                  <a:pt x="12005567" y="6736952"/>
                  <a:pt x="11935256" y="6788232"/>
                </a:cubicBezTo>
                <a:lnTo>
                  <a:pt x="11839177" y="6858000"/>
                </a:lnTo>
                <a:lnTo>
                  <a:pt x="11357268" y="6858000"/>
                </a:lnTo>
                <a:lnTo>
                  <a:pt x="11534211" y="6736168"/>
                </a:lnTo>
                <a:cubicBezTo>
                  <a:pt x="11678524" y="6636394"/>
                  <a:pt x="11827963" y="6532279"/>
                  <a:pt x="11986319" y="6421334"/>
                </a:cubicBezTo>
                <a:close/>
                <a:moveTo>
                  <a:pt x="12192000" y="5717899"/>
                </a:moveTo>
                <a:lnTo>
                  <a:pt x="12192000" y="6024910"/>
                </a:lnTo>
                <a:lnTo>
                  <a:pt x="11870061" y="6251212"/>
                </a:lnTo>
                <a:cubicBezTo>
                  <a:pt x="11553901" y="6472751"/>
                  <a:pt x="11273368" y="6666983"/>
                  <a:pt x="10998185" y="6853853"/>
                </a:cubicBezTo>
                <a:lnTo>
                  <a:pt x="10992015" y="6858000"/>
                </a:lnTo>
                <a:lnTo>
                  <a:pt x="10449429" y="6858000"/>
                </a:lnTo>
                <a:lnTo>
                  <a:pt x="10559515" y="6788771"/>
                </a:lnTo>
                <a:cubicBezTo>
                  <a:pt x="11024070" y="6492958"/>
                  <a:pt x="11497296" y="6180836"/>
                  <a:pt x="12135970" y="5755257"/>
                </a:cubicBezTo>
                <a:close/>
                <a:moveTo>
                  <a:pt x="12192000" y="5203427"/>
                </a:moveTo>
                <a:lnTo>
                  <a:pt x="12192000" y="5498431"/>
                </a:lnTo>
                <a:lnTo>
                  <a:pt x="12036588" y="5602067"/>
                </a:lnTo>
                <a:cubicBezTo>
                  <a:pt x="11398957" y="6026983"/>
                  <a:pt x="10926520" y="6338649"/>
                  <a:pt x="10462755" y="6634035"/>
                </a:cubicBezTo>
                <a:lnTo>
                  <a:pt x="10106702" y="6858000"/>
                </a:lnTo>
                <a:lnTo>
                  <a:pt x="9471870" y="6858000"/>
                </a:lnTo>
                <a:lnTo>
                  <a:pt x="9566574" y="6803718"/>
                </a:lnTo>
                <a:cubicBezTo>
                  <a:pt x="10334528" y="6360497"/>
                  <a:pt x="10970092" y="5965715"/>
                  <a:pt x="12165327" y="5220069"/>
                </a:cubicBezTo>
                <a:close/>
                <a:moveTo>
                  <a:pt x="12192000" y="4740062"/>
                </a:moveTo>
                <a:lnTo>
                  <a:pt x="12192000" y="5015093"/>
                </a:lnTo>
                <a:lnTo>
                  <a:pt x="12081064" y="5084277"/>
                </a:lnTo>
                <a:cubicBezTo>
                  <a:pt x="10754859" y="5911304"/>
                  <a:pt x="10118514" y="6306055"/>
                  <a:pt x="9224416" y="6815119"/>
                </a:cubicBezTo>
                <a:lnTo>
                  <a:pt x="9148638" y="6858000"/>
                </a:lnTo>
                <a:lnTo>
                  <a:pt x="8392333" y="6858000"/>
                </a:lnTo>
                <a:lnTo>
                  <a:pt x="8627591" y="6736717"/>
                </a:lnTo>
                <a:cubicBezTo>
                  <a:pt x="9660143" y="6201317"/>
                  <a:pt x="10274885" y="5846822"/>
                  <a:pt x="11808578" y="4962376"/>
                </a:cubicBezTo>
                <a:lnTo>
                  <a:pt x="11988025" y="4858450"/>
                </a:lnTo>
                <a:close/>
                <a:moveTo>
                  <a:pt x="12192000" y="4328353"/>
                </a:moveTo>
                <a:lnTo>
                  <a:pt x="12192000" y="4581086"/>
                </a:lnTo>
                <a:lnTo>
                  <a:pt x="11918958" y="4739679"/>
                </a:lnTo>
                <a:lnTo>
                  <a:pt x="11739511" y="4843605"/>
                </a:lnTo>
                <a:cubicBezTo>
                  <a:pt x="9998695" y="5847147"/>
                  <a:pt x="9443360" y="6167530"/>
                  <a:pt x="8114387" y="6846026"/>
                </a:cubicBezTo>
                <a:lnTo>
                  <a:pt x="8090884" y="6858000"/>
                </a:lnTo>
                <a:lnTo>
                  <a:pt x="7162188" y="6858000"/>
                </a:lnTo>
                <a:lnTo>
                  <a:pt x="7254197" y="6815997"/>
                </a:lnTo>
                <a:cubicBezTo>
                  <a:pt x="8914366" y="6057100"/>
                  <a:pt x="9360704" y="5822494"/>
                  <a:pt x="11239254" y="4835213"/>
                </a:cubicBezTo>
                <a:lnTo>
                  <a:pt x="11412245" y="4744197"/>
                </a:lnTo>
                <a:cubicBezTo>
                  <a:pt x="11585237" y="4653265"/>
                  <a:pt x="11752994" y="4564447"/>
                  <a:pt x="11915626" y="4477550"/>
                </a:cubicBezTo>
                <a:close/>
                <a:moveTo>
                  <a:pt x="12192000" y="3972537"/>
                </a:moveTo>
                <a:lnTo>
                  <a:pt x="12192000" y="4196949"/>
                </a:lnTo>
                <a:lnTo>
                  <a:pt x="11867711" y="4371998"/>
                </a:lnTo>
                <a:cubicBezTo>
                  <a:pt x="11703363" y="4459793"/>
                  <a:pt x="11533719" y="4549581"/>
                  <a:pt x="11358670" y="4641564"/>
                </a:cubicBezTo>
                <a:lnTo>
                  <a:pt x="11185677" y="4732580"/>
                </a:lnTo>
                <a:cubicBezTo>
                  <a:pt x="9242379" y="5753950"/>
                  <a:pt x="8833825" y="5968455"/>
                  <a:pt x="7023111" y="6793858"/>
                </a:cubicBezTo>
                <a:lnTo>
                  <a:pt x="6882246" y="6858000"/>
                </a:lnTo>
                <a:lnTo>
                  <a:pt x="5709879" y="6858000"/>
                </a:lnTo>
                <a:lnTo>
                  <a:pt x="6088217" y="6707790"/>
                </a:lnTo>
                <a:cubicBezTo>
                  <a:pt x="8344861" y="5802806"/>
                  <a:pt x="8609512" y="5677583"/>
                  <a:pt x="10671864" y="4707407"/>
                </a:cubicBezTo>
                <a:lnTo>
                  <a:pt x="10837755" y="4629301"/>
                </a:lnTo>
                <a:cubicBezTo>
                  <a:pt x="11216015" y="4451466"/>
                  <a:pt x="11568413" y="4282751"/>
                  <a:pt x="11896194" y="4121022"/>
                </a:cubicBezTo>
                <a:close/>
                <a:moveTo>
                  <a:pt x="12192000" y="3675911"/>
                </a:moveTo>
                <a:lnTo>
                  <a:pt x="12192000" y="3868839"/>
                </a:lnTo>
                <a:lnTo>
                  <a:pt x="12176320" y="3876897"/>
                </a:lnTo>
                <a:cubicBezTo>
                  <a:pt x="11761517" y="4086363"/>
                  <a:pt x="11303198" y="4307278"/>
                  <a:pt x="10798381" y="4544742"/>
                </a:cubicBezTo>
                <a:lnTo>
                  <a:pt x="10632490" y="4622844"/>
                </a:lnTo>
                <a:cubicBezTo>
                  <a:pt x="8572074" y="5592377"/>
                  <a:pt x="8307422" y="5716959"/>
                  <a:pt x="6053361" y="6620650"/>
                </a:cubicBezTo>
                <a:cubicBezTo>
                  <a:pt x="5889485" y="6686409"/>
                  <a:pt x="5730222" y="6749736"/>
                  <a:pt x="5575359" y="6810577"/>
                </a:cubicBezTo>
                <a:lnTo>
                  <a:pt x="5452999" y="6858000"/>
                </a:lnTo>
                <a:lnTo>
                  <a:pt x="3766112" y="6858000"/>
                </a:lnTo>
                <a:lnTo>
                  <a:pt x="4022244" y="6785713"/>
                </a:lnTo>
                <a:cubicBezTo>
                  <a:pt x="4523502" y="6638963"/>
                  <a:pt x="5083669" y="6455078"/>
                  <a:pt x="5715122" y="6237871"/>
                </a:cubicBezTo>
                <a:cubicBezTo>
                  <a:pt x="7872360" y="5496198"/>
                  <a:pt x="8126683" y="5391630"/>
                  <a:pt x="10105121" y="4579597"/>
                </a:cubicBezTo>
                <a:lnTo>
                  <a:pt x="10263912" y="4514401"/>
                </a:lnTo>
                <a:cubicBezTo>
                  <a:pt x="10972181" y="4223809"/>
                  <a:pt x="11586300" y="3961261"/>
                  <a:pt x="12115735" y="3712330"/>
                </a:cubicBezTo>
                <a:close/>
                <a:moveTo>
                  <a:pt x="12192000" y="3435307"/>
                </a:moveTo>
                <a:lnTo>
                  <a:pt x="12192000" y="3597919"/>
                </a:lnTo>
                <a:lnTo>
                  <a:pt x="11945695" y="3714383"/>
                </a:lnTo>
                <a:cubicBezTo>
                  <a:pt x="11450167" y="3943220"/>
                  <a:pt x="10882942" y="4184718"/>
                  <a:pt x="10236802" y="4449852"/>
                </a:cubicBezTo>
                <a:lnTo>
                  <a:pt x="10078008" y="4515048"/>
                </a:lnTo>
                <a:cubicBezTo>
                  <a:pt x="8101510" y="5326434"/>
                  <a:pt x="7847830" y="5430360"/>
                  <a:pt x="5692532" y="6171386"/>
                </a:cubicBezTo>
                <a:cubicBezTo>
                  <a:pt x="4908457" y="6440879"/>
                  <a:pt x="4235391" y="6658810"/>
                  <a:pt x="3649517" y="6817884"/>
                </a:cubicBezTo>
                <a:lnTo>
                  <a:pt x="3494530" y="6858000"/>
                </a:lnTo>
                <a:lnTo>
                  <a:pt x="644087" y="6858000"/>
                </a:lnTo>
                <a:lnTo>
                  <a:pt x="519128" y="6793776"/>
                </a:lnTo>
                <a:cubicBezTo>
                  <a:pt x="368888" y="6702407"/>
                  <a:pt x="226591" y="6591212"/>
                  <a:pt x="89445" y="6458631"/>
                </a:cubicBezTo>
                <a:lnTo>
                  <a:pt x="0" y="6366392"/>
                </a:lnTo>
                <a:lnTo>
                  <a:pt x="0" y="5682486"/>
                </a:lnTo>
                <a:lnTo>
                  <a:pt x="76863" y="5769877"/>
                </a:lnTo>
                <a:cubicBezTo>
                  <a:pt x="261446" y="5960191"/>
                  <a:pt x="460228" y="6107532"/>
                  <a:pt x="681561" y="6217215"/>
                </a:cubicBezTo>
                <a:cubicBezTo>
                  <a:pt x="1625274" y="6685199"/>
                  <a:pt x="2936917" y="6445075"/>
                  <a:pt x="5344612" y="5767952"/>
                </a:cubicBezTo>
                <a:cubicBezTo>
                  <a:pt x="7401149" y="5190236"/>
                  <a:pt x="7645145" y="5105677"/>
                  <a:pt x="9538376" y="4452438"/>
                </a:cubicBezTo>
                <a:lnTo>
                  <a:pt x="9690712" y="4399505"/>
                </a:lnTo>
                <a:cubicBezTo>
                  <a:pt x="10649633" y="4068728"/>
                  <a:pt x="11429235" y="3780437"/>
                  <a:pt x="12056854" y="3497746"/>
                </a:cubicBezTo>
                <a:close/>
                <a:moveTo>
                  <a:pt x="12192000" y="3244009"/>
                </a:moveTo>
                <a:lnTo>
                  <a:pt x="12192000" y="3381244"/>
                </a:lnTo>
                <a:lnTo>
                  <a:pt x="11978451" y="3479627"/>
                </a:lnTo>
                <a:cubicBezTo>
                  <a:pt x="11363035" y="3753003"/>
                  <a:pt x="10603361" y="4033186"/>
                  <a:pt x="9674576" y="4353676"/>
                </a:cubicBezTo>
                <a:lnTo>
                  <a:pt x="9522239" y="4406605"/>
                </a:lnTo>
                <a:cubicBezTo>
                  <a:pt x="7629653" y="5059844"/>
                  <a:pt x="7386948" y="5143760"/>
                  <a:pt x="5331056" y="5721476"/>
                </a:cubicBezTo>
                <a:cubicBezTo>
                  <a:pt x="2935627" y="6394725"/>
                  <a:pt x="1631729" y="6634206"/>
                  <a:pt x="702218" y="6173968"/>
                </a:cubicBezTo>
                <a:cubicBezTo>
                  <a:pt x="473472" y="6060706"/>
                  <a:pt x="269001" y="5905890"/>
                  <a:pt x="79273" y="5703457"/>
                </a:cubicBezTo>
                <a:lnTo>
                  <a:pt x="0" y="5614424"/>
                </a:lnTo>
                <a:lnTo>
                  <a:pt x="0" y="4908071"/>
                </a:lnTo>
                <a:lnTo>
                  <a:pt x="26418" y="4942404"/>
                </a:lnTo>
                <a:cubicBezTo>
                  <a:pt x="874101" y="5987522"/>
                  <a:pt x="2158624" y="5894934"/>
                  <a:pt x="4973454" y="5298032"/>
                </a:cubicBezTo>
                <a:cubicBezTo>
                  <a:pt x="6984806" y="4871360"/>
                  <a:pt x="7178454" y="4824238"/>
                  <a:pt x="9118160" y="4283963"/>
                </a:cubicBezTo>
                <a:cubicBezTo>
                  <a:pt x="10430608" y="3930554"/>
                  <a:pt x="11404661" y="3631244"/>
                  <a:pt x="12107574" y="3287187"/>
                </a:cubicBezTo>
                <a:close/>
                <a:moveTo>
                  <a:pt x="0" y="0"/>
                </a:moveTo>
                <a:lnTo>
                  <a:pt x="12192000" y="0"/>
                </a:lnTo>
                <a:lnTo>
                  <a:pt x="12192000" y="3213400"/>
                </a:lnTo>
                <a:lnTo>
                  <a:pt x="12087683" y="3266734"/>
                </a:lnTo>
                <a:cubicBezTo>
                  <a:pt x="11387797" y="3609218"/>
                  <a:pt x="10417861" y="3907316"/>
                  <a:pt x="9111707" y="4258786"/>
                </a:cubicBezTo>
                <a:cubicBezTo>
                  <a:pt x="7172644" y="4798418"/>
                  <a:pt x="6978996" y="4845540"/>
                  <a:pt x="4968289" y="5272213"/>
                </a:cubicBezTo>
                <a:cubicBezTo>
                  <a:pt x="2173186" y="5865014"/>
                  <a:pt x="894299" y="5958175"/>
                  <a:pt x="50662" y="4925505"/>
                </a:cubicBezTo>
                <a:lnTo>
                  <a:pt x="0" y="48600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FAD8B6E4-AF95-4167-B3B4-2111FCFBF8C6}"/>
              </a:ext>
            </a:extLst>
          </p:cNvPr>
          <p:cNvSpPr>
            <a:spLocks noGrp="1"/>
          </p:cNvSpPr>
          <p:nvPr>
            <p:ph type="title" hasCustomPrompt="1"/>
          </p:nvPr>
        </p:nvSpPr>
        <p:spPr>
          <a:xfrm>
            <a:off x="263525" y="2457449"/>
            <a:ext cx="5724525" cy="1939825"/>
          </a:xfrm>
        </p:spPr>
        <p:txBody>
          <a:bodyPr>
            <a:noAutofit/>
          </a:bodyPr>
          <a:lstStyle>
            <a:lvl1pPr>
              <a:defRPr sz="4800"/>
            </a:lvl1pPr>
          </a:lstStyle>
          <a:p>
            <a:r>
              <a:rPr lang="en-US"/>
              <a:t>Click to add title</a:t>
            </a:r>
          </a:p>
        </p:txBody>
      </p:sp>
      <p:sp>
        <p:nvSpPr>
          <p:cNvPr id="3" name="Date Placeholder">
            <a:extLst>
              <a:ext uri="{FF2B5EF4-FFF2-40B4-BE49-F238E27FC236}">
                <a16:creationId xmlns:a16="http://schemas.microsoft.com/office/drawing/2014/main" id="{C7EC3CC6-E897-9E51-CBF9-AEB4E5CBC45D}"/>
              </a:ext>
            </a:extLst>
          </p:cNvPr>
          <p:cNvSpPr>
            <a:spLocks noGrp="1"/>
          </p:cNvSpPr>
          <p:nvPr>
            <p:ph type="dt" sz="half" idx="10"/>
          </p:nvPr>
        </p:nvSpPr>
        <p:spPr>
          <a:xfrm>
            <a:off x="5382240" y="6381750"/>
            <a:ext cx="605810" cy="237543"/>
          </a:xfrm>
        </p:spPr>
        <p:txBody>
          <a:bodyPr>
            <a:noAutofit/>
          </a:bodyPr>
          <a:lstStyle/>
          <a:p>
            <a:fld id="{7295E398-EA77-644A-AD02-95C99575B666}" type="datetime1">
              <a:rPr lang="sv-SE" noProof="0" smtClean="0"/>
              <a:t>2024-09-24</a:t>
            </a:fld>
            <a:endParaRPr lang="en-US" noProof="0"/>
          </a:p>
        </p:txBody>
      </p:sp>
      <p:sp>
        <p:nvSpPr>
          <p:cNvPr id="4" name="Footer Placeholder">
            <a:extLst>
              <a:ext uri="{FF2B5EF4-FFF2-40B4-BE49-F238E27FC236}">
                <a16:creationId xmlns:a16="http://schemas.microsoft.com/office/drawing/2014/main" id="{3A418628-534E-A6B9-7791-3AC9B49F80E7}"/>
              </a:ext>
            </a:extLst>
          </p:cNvPr>
          <p:cNvSpPr>
            <a:spLocks noGrp="1"/>
          </p:cNvSpPr>
          <p:nvPr>
            <p:ph type="ftr" sz="quarter" idx="11"/>
          </p:nvPr>
        </p:nvSpPr>
        <p:spPr/>
        <p:txBody>
          <a:bodyPr>
            <a:noAutofit/>
          </a:bodyPr>
          <a:lstStyle/>
          <a:p>
            <a:r>
              <a:rPr lang="en-US"/>
              <a:t>Copyright © </a:t>
            </a:r>
            <a:fld id="{7D64C9A1-3CFE-46DE-9FC5-402A2C76F3E6}" type="datetimeyyyy">
              <a:rPr lang="en-US" smtClean="0"/>
              <a:pPr/>
              <a:t>2024</a:t>
            </a:fld>
            <a:r>
              <a:rPr lang="sv-SE"/>
              <a:t> </a:t>
            </a:r>
            <a:r>
              <a:rPr lang="en-US"/>
              <a:t>Seco Tools AB - All rights reserved</a:t>
            </a:r>
          </a:p>
        </p:txBody>
      </p:sp>
      <p:sp>
        <p:nvSpPr>
          <p:cNvPr id="5" name="Slide Number Placeholder">
            <a:extLst>
              <a:ext uri="{FF2B5EF4-FFF2-40B4-BE49-F238E27FC236}">
                <a16:creationId xmlns:a16="http://schemas.microsoft.com/office/drawing/2014/main" id="{E483C8A2-F077-72BE-6AFA-F55B70498FEF}"/>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12" name="Sub headder 1">
            <a:extLst>
              <a:ext uri="{FF2B5EF4-FFF2-40B4-BE49-F238E27FC236}">
                <a16:creationId xmlns:a16="http://schemas.microsoft.com/office/drawing/2014/main" id="{8B37FA44-43B8-A74B-114B-D5B78B7D5AFB}"/>
              </a:ext>
            </a:extLst>
          </p:cNvPr>
          <p:cNvSpPr>
            <a:spLocks noGrp="1"/>
          </p:cNvSpPr>
          <p:nvPr>
            <p:ph type="body" sz="quarter" idx="14" hasCustomPrompt="1"/>
          </p:nvPr>
        </p:nvSpPr>
        <p:spPr>
          <a:xfrm>
            <a:off x="263525" y="1784350"/>
            <a:ext cx="5724525" cy="425567"/>
          </a:xfrm>
          <a:prstGeom prst="rect">
            <a:avLst/>
          </a:prstGeom>
        </p:spPr>
        <p:txBody>
          <a:bodyPr anchor="b">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chemeClr val="accent1"/>
              </a:buClr>
              <a:buSzTx/>
              <a:buFont typeface="Systemtypsnitt normalt"/>
              <a:buNone/>
              <a:tabLst/>
              <a:defRPr/>
            </a:pPr>
            <a:r>
              <a:rPr lang="en-US"/>
              <a:t>Click to add secondary heading</a:t>
            </a:r>
          </a:p>
        </p:txBody>
      </p:sp>
      <p:grpSp>
        <p:nvGrpSpPr>
          <p:cNvPr id="15" name="Logo">
            <a:extLst>
              <a:ext uri="{FF2B5EF4-FFF2-40B4-BE49-F238E27FC236}">
                <a16:creationId xmlns:a16="http://schemas.microsoft.com/office/drawing/2014/main" id="{E84D83E6-7DA1-9BF5-7A1C-527C2BBB69D7}"/>
              </a:ext>
            </a:extLst>
          </p:cNvPr>
          <p:cNvGrpSpPr>
            <a:grpSpLocks noChangeAspect="1"/>
          </p:cNvGrpSpPr>
          <p:nvPr/>
        </p:nvGrpSpPr>
        <p:grpSpPr>
          <a:xfrm>
            <a:off x="265530" y="266173"/>
            <a:ext cx="1452509" cy="388800"/>
            <a:chOff x="4747707" y="3069425"/>
            <a:chExt cx="2693735" cy="721045"/>
          </a:xfrm>
        </p:grpSpPr>
        <p:sp>
          <p:nvSpPr>
            <p:cNvPr id="16" name="Freeform 15">
              <a:extLst>
                <a:ext uri="{FF2B5EF4-FFF2-40B4-BE49-F238E27FC236}">
                  <a16:creationId xmlns:a16="http://schemas.microsoft.com/office/drawing/2014/main" id="{B9756CB2-4D89-45E7-266E-5BE944B1CC96}"/>
                </a:ext>
              </a:extLst>
            </p:cNvPr>
            <p:cNvSpPr/>
            <p:nvPr/>
          </p:nvSpPr>
          <p:spPr>
            <a:xfrm>
              <a:off x="5664622" y="3133298"/>
              <a:ext cx="1776820" cy="594246"/>
            </a:xfrm>
            <a:custGeom>
              <a:avLst/>
              <a:gdLst>
                <a:gd name="connsiteX0" fmla="*/ 878908 w 1776820"/>
                <a:gd name="connsiteY0" fmla="*/ 378157 h 594246"/>
                <a:gd name="connsiteX1" fmla="*/ 673671 w 1776820"/>
                <a:gd name="connsiteY1" fmla="*/ 163015 h 594246"/>
                <a:gd name="connsiteX2" fmla="*/ 468434 w 1776820"/>
                <a:gd name="connsiteY2" fmla="*/ 378157 h 594246"/>
                <a:gd name="connsiteX3" fmla="*/ 673671 w 1776820"/>
                <a:gd name="connsiteY3" fmla="*/ 593298 h 594246"/>
                <a:gd name="connsiteX4" fmla="*/ 867506 w 1776820"/>
                <a:gd name="connsiteY4" fmla="*/ 451134 h 594246"/>
                <a:gd name="connsiteX5" fmla="*/ 785792 w 1776820"/>
                <a:gd name="connsiteY5" fmla="*/ 451134 h 594246"/>
                <a:gd name="connsiteX6" fmla="*/ 673671 w 1776820"/>
                <a:gd name="connsiteY6" fmla="*/ 523164 h 594246"/>
                <a:gd name="connsiteX7" fmla="*/ 547299 w 1776820"/>
                <a:gd name="connsiteY7" fmla="*/ 392373 h 594246"/>
                <a:gd name="connsiteX8" fmla="*/ 877958 w 1776820"/>
                <a:gd name="connsiteY8" fmla="*/ 392373 h 594246"/>
                <a:gd name="connsiteX9" fmla="*/ 878908 w 1776820"/>
                <a:gd name="connsiteY9" fmla="*/ 378157 h 594246"/>
                <a:gd name="connsiteX10" fmla="*/ 553000 w 1776820"/>
                <a:gd name="connsiteY10" fmla="*/ 333612 h 594246"/>
                <a:gd name="connsiteX11" fmla="*/ 675572 w 1776820"/>
                <a:gd name="connsiteY11" fmla="*/ 227463 h 594246"/>
                <a:gd name="connsiteX12" fmla="*/ 798144 w 1776820"/>
                <a:gd name="connsiteY12" fmla="*/ 333612 h 594246"/>
                <a:gd name="connsiteX13" fmla="*/ 553000 w 1776820"/>
                <a:gd name="connsiteY13" fmla="*/ 333612 h 594246"/>
                <a:gd name="connsiteX14" fmla="*/ 0 w 1776820"/>
                <a:gd name="connsiteY14" fmla="*/ 394269 h 594246"/>
                <a:gd name="connsiteX15" fmla="*/ 83615 w 1776820"/>
                <a:gd name="connsiteY15" fmla="*/ 394269 h 594246"/>
                <a:gd name="connsiteX16" fmla="*/ 221390 w 1776820"/>
                <a:gd name="connsiteY16" fmla="*/ 516530 h 594246"/>
                <a:gd name="connsiteX17" fmla="*/ 347763 w 1776820"/>
                <a:gd name="connsiteY17" fmla="*/ 425545 h 594246"/>
                <a:gd name="connsiteX18" fmla="*/ 18053 w 1776820"/>
                <a:gd name="connsiteY18" fmla="*/ 156381 h 594246"/>
                <a:gd name="connsiteX19" fmla="*/ 216639 w 1776820"/>
                <a:gd name="connsiteY19" fmla="*/ 0 h 594246"/>
                <a:gd name="connsiteX20" fmla="*/ 424726 w 1776820"/>
                <a:gd name="connsiteY20" fmla="*/ 175336 h 594246"/>
                <a:gd name="connsiteX21" fmla="*/ 341111 w 1776820"/>
                <a:gd name="connsiteY21" fmla="*/ 175336 h 594246"/>
                <a:gd name="connsiteX22" fmla="*/ 217589 w 1776820"/>
                <a:gd name="connsiteY22" fmla="*/ 76769 h 594246"/>
                <a:gd name="connsiteX23" fmla="*/ 105469 w 1776820"/>
                <a:gd name="connsiteY23" fmla="*/ 157328 h 594246"/>
                <a:gd name="connsiteX24" fmla="*/ 437079 w 1776820"/>
                <a:gd name="connsiteY24" fmla="*/ 425545 h 594246"/>
                <a:gd name="connsiteX25" fmla="*/ 222340 w 1776820"/>
                <a:gd name="connsiteY25" fmla="*/ 594246 h 594246"/>
                <a:gd name="connsiteX26" fmla="*/ 0 w 1776820"/>
                <a:gd name="connsiteY26" fmla="*/ 394269 h 594246"/>
                <a:gd name="connsiteX27" fmla="*/ 915965 w 1776820"/>
                <a:gd name="connsiteY27" fmla="*/ 378157 h 594246"/>
                <a:gd name="connsiteX28" fmla="*/ 1124052 w 1776820"/>
                <a:gd name="connsiteY28" fmla="*/ 163015 h 594246"/>
                <a:gd name="connsiteX29" fmla="*/ 1318838 w 1776820"/>
                <a:gd name="connsiteY29" fmla="*/ 315604 h 594246"/>
                <a:gd name="connsiteX30" fmla="*/ 1238073 w 1776820"/>
                <a:gd name="connsiteY30" fmla="*/ 315604 h 594246"/>
                <a:gd name="connsiteX31" fmla="*/ 1125953 w 1776820"/>
                <a:gd name="connsiteY31" fmla="*/ 233149 h 594246"/>
                <a:gd name="connsiteX32" fmla="*/ 1000530 w 1776820"/>
                <a:gd name="connsiteY32" fmla="*/ 378157 h 594246"/>
                <a:gd name="connsiteX33" fmla="*/ 1125953 w 1776820"/>
                <a:gd name="connsiteY33" fmla="*/ 523164 h 594246"/>
                <a:gd name="connsiteX34" fmla="*/ 1239023 w 1776820"/>
                <a:gd name="connsiteY34" fmla="*/ 446396 h 594246"/>
                <a:gd name="connsiteX35" fmla="*/ 1318838 w 1776820"/>
                <a:gd name="connsiteY35" fmla="*/ 446396 h 594246"/>
                <a:gd name="connsiteX36" fmla="*/ 1124052 w 1776820"/>
                <a:gd name="connsiteY36" fmla="*/ 594246 h 594246"/>
                <a:gd name="connsiteX37" fmla="*/ 915965 w 1776820"/>
                <a:gd name="connsiteY37" fmla="*/ 378157 h 594246"/>
                <a:gd name="connsiteX38" fmla="*/ 1345442 w 1776820"/>
                <a:gd name="connsiteY38" fmla="*/ 378157 h 594246"/>
                <a:gd name="connsiteX39" fmla="*/ 1561131 w 1776820"/>
                <a:gd name="connsiteY39" fmla="*/ 163015 h 594246"/>
                <a:gd name="connsiteX40" fmla="*/ 1776820 w 1776820"/>
                <a:gd name="connsiteY40" fmla="*/ 378157 h 594246"/>
                <a:gd name="connsiteX41" fmla="*/ 1561131 w 1776820"/>
                <a:gd name="connsiteY41" fmla="*/ 593298 h 594246"/>
                <a:gd name="connsiteX42" fmla="*/ 1345442 w 1776820"/>
                <a:gd name="connsiteY42" fmla="*/ 378157 h 594246"/>
                <a:gd name="connsiteX43" fmla="*/ 1694155 w 1776820"/>
                <a:gd name="connsiteY43" fmla="*/ 378157 h 594246"/>
                <a:gd name="connsiteX44" fmla="*/ 1561131 w 1776820"/>
                <a:gd name="connsiteY44" fmla="*/ 233149 h 594246"/>
                <a:gd name="connsiteX45" fmla="*/ 1427157 w 1776820"/>
                <a:gd name="connsiteY45" fmla="*/ 378157 h 594246"/>
                <a:gd name="connsiteX46" fmla="*/ 1561131 w 1776820"/>
                <a:gd name="connsiteY46" fmla="*/ 523164 h 594246"/>
                <a:gd name="connsiteX47" fmla="*/ 1694155 w 1776820"/>
                <a:gd name="connsiteY47" fmla="*/ 378157 h 594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776820" h="594246">
                  <a:moveTo>
                    <a:pt x="878908" y="378157"/>
                  </a:moveTo>
                  <a:cubicBezTo>
                    <a:pt x="878908" y="253052"/>
                    <a:pt x="793393" y="163015"/>
                    <a:pt x="673671" y="163015"/>
                  </a:cubicBezTo>
                  <a:cubicBezTo>
                    <a:pt x="554900" y="163015"/>
                    <a:pt x="468434" y="253052"/>
                    <a:pt x="468434" y="378157"/>
                  </a:cubicBezTo>
                  <a:cubicBezTo>
                    <a:pt x="468434" y="503261"/>
                    <a:pt x="553950" y="593298"/>
                    <a:pt x="673671" y="593298"/>
                  </a:cubicBezTo>
                  <a:cubicBezTo>
                    <a:pt x="767738" y="593298"/>
                    <a:pt x="840901" y="536433"/>
                    <a:pt x="867506" y="451134"/>
                  </a:cubicBezTo>
                  <a:lnTo>
                    <a:pt x="785792" y="451134"/>
                  </a:lnTo>
                  <a:cubicBezTo>
                    <a:pt x="765838" y="495679"/>
                    <a:pt x="724981" y="523164"/>
                    <a:pt x="673671" y="523164"/>
                  </a:cubicBezTo>
                  <a:cubicBezTo>
                    <a:pt x="602408" y="523164"/>
                    <a:pt x="553000" y="470090"/>
                    <a:pt x="547299" y="392373"/>
                  </a:cubicBezTo>
                  <a:lnTo>
                    <a:pt x="877958" y="392373"/>
                  </a:lnTo>
                  <a:cubicBezTo>
                    <a:pt x="878908" y="387634"/>
                    <a:pt x="878908" y="382895"/>
                    <a:pt x="878908" y="378157"/>
                  </a:cubicBezTo>
                  <a:close/>
                  <a:moveTo>
                    <a:pt x="553000" y="333612"/>
                  </a:moveTo>
                  <a:cubicBezTo>
                    <a:pt x="562501" y="271060"/>
                    <a:pt x="610960" y="227463"/>
                    <a:pt x="675572" y="227463"/>
                  </a:cubicBezTo>
                  <a:cubicBezTo>
                    <a:pt x="740183" y="227463"/>
                    <a:pt x="788642" y="271060"/>
                    <a:pt x="798144" y="333612"/>
                  </a:cubicBezTo>
                  <a:lnTo>
                    <a:pt x="553000" y="333612"/>
                  </a:lnTo>
                  <a:close/>
                  <a:moveTo>
                    <a:pt x="0" y="394269"/>
                  </a:moveTo>
                  <a:lnTo>
                    <a:pt x="83615" y="394269"/>
                  </a:lnTo>
                  <a:cubicBezTo>
                    <a:pt x="90266" y="469142"/>
                    <a:pt x="139675" y="516530"/>
                    <a:pt x="221390" y="516530"/>
                  </a:cubicBezTo>
                  <a:cubicBezTo>
                    <a:pt x="294553" y="516530"/>
                    <a:pt x="347763" y="488097"/>
                    <a:pt x="347763" y="425545"/>
                  </a:cubicBezTo>
                  <a:cubicBezTo>
                    <a:pt x="347763" y="286224"/>
                    <a:pt x="18053" y="369627"/>
                    <a:pt x="18053" y="156381"/>
                  </a:cubicBezTo>
                  <a:cubicBezTo>
                    <a:pt x="18053" y="63500"/>
                    <a:pt x="99768" y="0"/>
                    <a:pt x="216639" y="0"/>
                  </a:cubicBezTo>
                  <a:cubicBezTo>
                    <a:pt x="335410" y="0"/>
                    <a:pt x="417125" y="69187"/>
                    <a:pt x="424726" y="175336"/>
                  </a:cubicBezTo>
                  <a:lnTo>
                    <a:pt x="341111" y="175336"/>
                  </a:lnTo>
                  <a:cubicBezTo>
                    <a:pt x="335410" y="115627"/>
                    <a:pt x="288852" y="76769"/>
                    <a:pt x="217589" y="76769"/>
                  </a:cubicBezTo>
                  <a:cubicBezTo>
                    <a:pt x="148227" y="76769"/>
                    <a:pt x="105469" y="108045"/>
                    <a:pt x="105469" y="157328"/>
                  </a:cubicBezTo>
                  <a:cubicBezTo>
                    <a:pt x="105469" y="298545"/>
                    <a:pt x="437079" y="204716"/>
                    <a:pt x="437079" y="425545"/>
                  </a:cubicBezTo>
                  <a:cubicBezTo>
                    <a:pt x="437079" y="531694"/>
                    <a:pt x="347763" y="594246"/>
                    <a:pt x="222340" y="594246"/>
                  </a:cubicBezTo>
                  <a:cubicBezTo>
                    <a:pt x="90266" y="593298"/>
                    <a:pt x="6651" y="514634"/>
                    <a:pt x="0" y="394269"/>
                  </a:cubicBezTo>
                  <a:close/>
                  <a:moveTo>
                    <a:pt x="915965" y="378157"/>
                  </a:moveTo>
                  <a:cubicBezTo>
                    <a:pt x="915965" y="262530"/>
                    <a:pt x="991979" y="163015"/>
                    <a:pt x="1124052" y="163015"/>
                  </a:cubicBezTo>
                  <a:cubicBezTo>
                    <a:pt x="1221920" y="163015"/>
                    <a:pt x="1306485" y="220828"/>
                    <a:pt x="1318838" y="315604"/>
                  </a:cubicBezTo>
                  <a:lnTo>
                    <a:pt x="1238073" y="315604"/>
                  </a:lnTo>
                  <a:cubicBezTo>
                    <a:pt x="1230472" y="268216"/>
                    <a:pt x="1182013" y="233149"/>
                    <a:pt x="1125953" y="233149"/>
                  </a:cubicBezTo>
                  <a:cubicBezTo>
                    <a:pt x="1042338" y="233149"/>
                    <a:pt x="1000530" y="297597"/>
                    <a:pt x="1000530" y="378157"/>
                  </a:cubicBezTo>
                  <a:cubicBezTo>
                    <a:pt x="1000530" y="458716"/>
                    <a:pt x="1043288" y="523164"/>
                    <a:pt x="1125953" y="523164"/>
                  </a:cubicBezTo>
                  <a:cubicBezTo>
                    <a:pt x="1182963" y="523164"/>
                    <a:pt x="1225721" y="493784"/>
                    <a:pt x="1239023" y="446396"/>
                  </a:cubicBezTo>
                  <a:lnTo>
                    <a:pt x="1318838" y="446396"/>
                  </a:lnTo>
                  <a:cubicBezTo>
                    <a:pt x="1305535" y="534537"/>
                    <a:pt x="1230472" y="594246"/>
                    <a:pt x="1124052" y="594246"/>
                  </a:cubicBezTo>
                  <a:cubicBezTo>
                    <a:pt x="991028" y="593298"/>
                    <a:pt x="915965" y="492836"/>
                    <a:pt x="915965" y="378157"/>
                  </a:cubicBezTo>
                  <a:close/>
                  <a:moveTo>
                    <a:pt x="1345442" y="378157"/>
                  </a:moveTo>
                  <a:cubicBezTo>
                    <a:pt x="1345442" y="253052"/>
                    <a:pt x="1435709" y="163015"/>
                    <a:pt x="1561131" y="163015"/>
                  </a:cubicBezTo>
                  <a:cubicBezTo>
                    <a:pt x="1686554" y="163015"/>
                    <a:pt x="1776820" y="253052"/>
                    <a:pt x="1776820" y="378157"/>
                  </a:cubicBezTo>
                  <a:cubicBezTo>
                    <a:pt x="1776820" y="503261"/>
                    <a:pt x="1687504" y="593298"/>
                    <a:pt x="1561131" y="593298"/>
                  </a:cubicBezTo>
                  <a:cubicBezTo>
                    <a:pt x="1435709" y="593298"/>
                    <a:pt x="1345442" y="503261"/>
                    <a:pt x="1345442" y="378157"/>
                  </a:cubicBezTo>
                  <a:close/>
                  <a:moveTo>
                    <a:pt x="1694155" y="378157"/>
                  </a:moveTo>
                  <a:cubicBezTo>
                    <a:pt x="1694155" y="292858"/>
                    <a:pt x="1639996" y="233149"/>
                    <a:pt x="1561131" y="233149"/>
                  </a:cubicBezTo>
                  <a:cubicBezTo>
                    <a:pt x="1481317" y="233149"/>
                    <a:pt x="1427157" y="292858"/>
                    <a:pt x="1427157" y="378157"/>
                  </a:cubicBezTo>
                  <a:cubicBezTo>
                    <a:pt x="1427157" y="463455"/>
                    <a:pt x="1481317" y="523164"/>
                    <a:pt x="1561131" y="523164"/>
                  </a:cubicBezTo>
                  <a:cubicBezTo>
                    <a:pt x="1640945" y="523164"/>
                    <a:pt x="1694155" y="463455"/>
                    <a:pt x="1694155" y="378157"/>
                  </a:cubicBezTo>
                  <a:close/>
                </a:path>
              </a:pathLst>
            </a:custGeom>
            <a:solidFill>
              <a:srgbClr val="000000"/>
            </a:solidFill>
            <a:ln w="9502" cap="flat">
              <a:noFill/>
              <a:prstDash val="solid"/>
              <a:miter/>
            </a:ln>
          </p:spPr>
          <p:txBody>
            <a:bodyPr rtlCol="0" anchor="ctr">
              <a:noAutofit/>
            </a:bodyPr>
            <a:lstStyle/>
            <a:p>
              <a:endParaRPr lang="en-US"/>
            </a:p>
          </p:txBody>
        </p:sp>
        <p:grpSp>
          <p:nvGrpSpPr>
            <p:cNvPr id="17" name="Graphic 13">
              <a:extLst>
                <a:ext uri="{FF2B5EF4-FFF2-40B4-BE49-F238E27FC236}">
                  <a16:creationId xmlns:a16="http://schemas.microsoft.com/office/drawing/2014/main" id="{E6684876-B18C-EC6E-D3F5-B2D2CC972387}"/>
                </a:ext>
              </a:extLst>
            </p:cNvPr>
            <p:cNvGrpSpPr/>
            <p:nvPr/>
          </p:nvGrpSpPr>
          <p:grpSpPr>
            <a:xfrm>
              <a:off x="4747707" y="3069425"/>
              <a:ext cx="739233" cy="721045"/>
              <a:chOff x="4747707" y="3069425"/>
              <a:chExt cx="739233" cy="721045"/>
            </a:xfrm>
          </p:grpSpPr>
          <p:grpSp>
            <p:nvGrpSpPr>
              <p:cNvPr id="18" name="Graphic 13">
                <a:extLst>
                  <a:ext uri="{FF2B5EF4-FFF2-40B4-BE49-F238E27FC236}">
                    <a16:creationId xmlns:a16="http://schemas.microsoft.com/office/drawing/2014/main" id="{77A7EF75-E35E-0AD2-530A-59B058CAEEF9}"/>
                  </a:ext>
                </a:extLst>
              </p:cNvPr>
              <p:cNvGrpSpPr/>
              <p:nvPr/>
            </p:nvGrpSpPr>
            <p:grpSpPr>
              <a:xfrm>
                <a:off x="4747707" y="3547470"/>
                <a:ext cx="739233" cy="243000"/>
                <a:chOff x="4747707" y="3547470"/>
                <a:chExt cx="739233" cy="243000"/>
              </a:xfrm>
            </p:grpSpPr>
            <p:sp>
              <p:nvSpPr>
                <p:cNvPr id="19" name="Freeform 18">
                  <a:extLst>
                    <a:ext uri="{FF2B5EF4-FFF2-40B4-BE49-F238E27FC236}">
                      <a16:creationId xmlns:a16="http://schemas.microsoft.com/office/drawing/2014/main" id="{8CC39FDF-4DFE-C4B4-F561-F1C4E00DF10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0" name="Freeform 19">
                  <a:extLst>
                    <a:ext uri="{FF2B5EF4-FFF2-40B4-BE49-F238E27FC236}">
                      <a16:creationId xmlns:a16="http://schemas.microsoft.com/office/drawing/2014/main" id="{3D2AE42E-F59D-47C7-90BA-FBC01FBF5DF1}"/>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21" name="Graphic 13">
                <a:extLst>
                  <a:ext uri="{FF2B5EF4-FFF2-40B4-BE49-F238E27FC236}">
                    <a16:creationId xmlns:a16="http://schemas.microsoft.com/office/drawing/2014/main" id="{8C80B322-F2BF-EE9E-8FD8-B2A9B8C23561}"/>
                  </a:ext>
                </a:extLst>
              </p:cNvPr>
              <p:cNvGrpSpPr/>
              <p:nvPr/>
            </p:nvGrpSpPr>
            <p:grpSpPr>
              <a:xfrm>
                <a:off x="4747707" y="3329485"/>
                <a:ext cx="738283" cy="201873"/>
                <a:chOff x="4747707" y="3329485"/>
                <a:chExt cx="738283" cy="201873"/>
              </a:xfrm>
            </p:grpSpPr>
            <p:sp>
              <p:nvSpPr>
                <p:cNvPr id="22" name="Freeform 21">
                  <a:extLst>
                    <a:ext uri="{FF2B5EF4-FFF2-40B4-BE49-F238E27FC236}">
                      <a16:creationId xmlns:a16="http://schemas.microsoft.com/office/drawing/2014/main" id="{BEB219AC-531F-E968-AA4D-499949EB008B}"/>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23" name="Freeform 22">
                  <a:extLst>
                    <a:ext uri="{FF2B5EF4-FFF2-40B4-BE49-F238E27FC236}">
                      <a16:creationId xmlns:a16="http://schemas.microsoft.com/office/drawing/2014/main" id="{87467C23-4409-2434-5CF1-16283F242699}"/>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24" name="Graphic 13">
                <a:extLst>
                  <a:ext uri="{FF2B5EF4-FFF2-40B4-BE49-F238E27FC236}">
                    <a16:creationId xmlns:a16="http://schemas.microsoft.com/office/drawing/2014/main" id="{48FE0A12-656D-EDD4-4701-BD7DEE34530D}"/>
                  </a:ext>
                </a:extLst>
              </p:cNvPr>
              <p:cNvGrpSpPr/>
              <p:nvPr/>
            </p:nvGrpSpPr>
            <p:grpSpPr>
              <a:xfrm>
                <a:off x="4747707" y="3069425"/>
                <a:ext cx="737332" cy="243000"/>
                <a:chOff x="4747707" y="3069425"/>
                <a:chExt cx="737332" cy="243000"/>
              </a:xfrm>
            </p:grpSpPr>
            <p:sp>
              <p:nvSpPr>
                <p:cNvPr id="25" name="Freeform 24">
                  <a:extLst>
                    <a:ext uri="{FF2B5EF4-FFF2-40B4-BE49-F238E27FC236}">
                      <a16:creationId xmlns:a16="http://schemas.microsoft.com/office/drawing/2014/main" id="{77D98CEF-C3E8-D3AA-F4BB-C006A499B5B0}"/>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26" name="Freeform 25">
                  <a:extLst>
                    <a:ext uri="{FF2B5EF4-FFF2-40B4-BE49-F238E27FC236}">
                      <a16:creationId xmlns:a16="http://schemas.microsoft.com/office/drawing/2014/main" id="{40DF33DB-858D-5DA5-C9F5-3720252DB6FF}"/>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grpSp>
      <p:grpSp>
        <p:nvGrpSpPr>
          <p:cNvPr id="11" name="Group 10">
            <a:extLst>
              <a:ext uri="{FF2B5EF4-FFF2-40B4-BE49-F238E27FC236}">
                <a16:creationId xmlns:a16="http://schemas.microsoft.com/office/drawing/2014/main" id="{FFBF452B-9375-7360-C38E-FD19B72ADC4A}"/>
              </a:ext>
            </a:extLst>
          </p:cNvPr>
          <p:cNvGrpSpPr/>
          <p:nvPr userDrawn="1"/>
        </p:nvGrpSpPr>
        <p:grpSpPr>
          <a:xfrm>
            <a:off x="12294552" y="0"/>
            <a:ext cx="1681523" cy="3171374"/>
            <a:chOff x="12395260" y="-69251"/>
            <a:chExt cx="1681523" cy="3171374"/>
          </a:xfrm>
        </p:grpSpPr>
        <p:sp>
          <p:nvSpPr>
            <p:cNvPr id="13" name="textruta 15">
              <a:extLst>
                <a:ext uri="{FF2B5EF4-FFF2-40B4-BE49-F238E27FC236}">
                  <a16:creationId xmlns:a16="http://schemas.microsoft.com/office/drawing/2014/main" id="{B4CFD8CB-F3A7-470C-C1EB-5353A4E0F0F1}"/>
                </a:ext>
              </a:extLst>
            </p:cNvPr>
            <p:cNvSpPr txBox="1"/>
            <p:nvPr userDrawn="1"/>
          </p:nvSpPr>
          <p:spPr>
            <a:xfrm>
              <a:off x="12395260" y="-69251"/>
              <a:ext cx="1681523" cy="3171374"/>
            </a:xfrm>
            <a:prstGeom prst="rect">
              <a:avLst/>
            </a:prstGeom>
            <a:solidFill>
              <a:schemeClr val="bg1"/>
            </a:solidFill>
            <a:effectLst/>
          </p:spPr>
          <p:txBody>
            <a:bodyPr wrap="square" tIns="108000" rtlCol="0" anchor="t" anchorCtr="0">
              <a:no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You can change the color of the </a:t>
              </a:r>
              <a:r>
                <a:rPr lang="en-US" sz="900" baseline="0" noProof="0" err="1">
                  <a:solidFill>
                    <a:schemeClr val="tx1">
                      <a:lumMod val="65000"/>
                      <a:lumOff val="35000"/>
                    </a:schemeClr>
                  </a:solidFill>
                  <a:latin typeface="Arial" panose="020B0604020202020204" pitchFamily="34" charset="0"/>
                  <a:cs typeface="Arial" panose="020B0604020202020204" pitchFamily="34" charset="0"/>
                </a:rPr>
                <a:t>Secolines</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a:t>
              </a:r>
              <a:br>
                <a:rPr lang="en-US" sz="900" baseline="0" noProof="0">
                  <a:solidFill>
                    <a:schemeClr val="tx1">
                      <a:lumMod val="65000"/>
                      <a:lumOff val="35000"/>
                    </a:schemeClr>
                  </a:solidFill>
                  <a:latin typeface="Arial" panose="020B0604020202020204" pitchFamily="34" charset="0"/>
                  <a:cs typeface="Arial" panose="020B0604020202020204" pitchFamily="34" charset="0"/>
                </a:rPr>
              </a:br>
              <a:r>
                <a:rPr lang="en-US" sz="900" baseline="0" noProof="0">
                  <a:solidFill>
                    <a:schemeClr val="tx1">
                      <a:lumMod val="65000"/>
                      <a:lumOff val="35000"/>
                    </a:schemeClr>
                  </a:solidFill>
                  <a:latin typeface="Arial" panose="020B0604020202020204" pitchFamily="34" charset="0"/>
                  <a:cs typeface="Arial" panose="020B0604020202020204" pitchFamily="34" charset="0"/>
                </a:rPr>
                <a:t>–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Blue, Yellow or Red</a:t>
              </a:r>
            </a:p>
            <a:p>
              <a:pPr algn="ctr"/>
              <a:r>
                <a:rPr lang="en-US" sz="900" b="0" baseline="0" noProof="0">
                  <a:solidFill>
                    <a:schemeClr val="tx1">
                      <a:lumMod val="65000"/>
                      <a:lumOff val="35000"/>
                    </a:schemeClr>
                  </a:solidFill>
                  <a:highlight>
                    <a:srgbClr val="FFFF00"/>
                  </a:highlight>
                  <a:latin typeface="Arial" panose="020B0604020202020204" pitchFamily="34" charset="0"/>
                  <a:cs typeface="Arial" panose="020B0604020202020204" pitchFamily="34" charset="0"/>
                </a:rPr>
                <a:t>(only the marked colors below)</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72FF8B44-C6AE-A947-14B8-A24D7B2B3A0F}"/>
                </a:ext>
              </a:extLst>
            </p:cNvPr>
            <p:cNvPicPr>
              <a:picLocks noChangeAspect="1"/>
            </p:cNvPicPr>
            <p:nvPr userDrawn="1"/>
          </p:nvPicPr>
          <p:blipFill>
            <a:blip r:embed="rId2"/>
            <a:stretch>
              <a:fillRect/>
            </a:stretch>
          </p:blipFill>
          <p:spPr>
            <a:xfrm>
              <a:off x="12488044" y="1391449"/>
              <a:ext cx="1495955" cy="1636935"/>
            </a:xfrm>
            <a:prstGeom prst="rect">
              <a:avLst/>
            </a:prstGeom>
          </p:spPr>
        </p:pic>
        <p:sp>
          <p:nvSpPr>
            <p:cNvPr id="27" name="Rectangle 26">
              <a:extLst>
                <a:ext uri="{FF2B5EF4-FFF2-40B4-BE49-F238E27FC236}">
                  <a16:creationId xmlns:a16="http://schemas.microsoft.com/office/drawing/2014/main" id="{09BBC46C-7251-182A-3FDE-A16AB5B8F1FE}"/>
                </a:ext>
              </a:extLst>
            </p:cNvPr>
            <p:cNvSpPr/>
            <p:nvPr userDrawn="1"/>
          </p:nvSpPr>
          <p:spPr>
            <a:xfrm>
              <a:off x="13057974" y="1580970"/>
              <a:ext cx="470019" cy="177741"/>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44183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ter slide picture">
    <p:spTree>
      <p:nvGrpSpPr>
        <p:cNvPr id="1" name=""/>
        <p:cNvGrpSpPr/>
        <p:nvPr/>
      </p:nvGrpSpPr>
      <p:grpSpPr>
        <a:xfrm>
          <a:off x="0" y="0"/>
          <a:ext cx="0" cy="0"/>
          <a:chOff x="0" y="0"/>
          <a:chExt cx="0" cy="0"/>
        </a:xfrm>
      </p:grpSpPr>
      <p:grpSp>
        <p:nvGrpSpPr>
          <p:cNvPr id="33" name="Icon">
            <a:extLst>
              <a:ext uri="{FF2B5EF4-FFF2-40B4-BE49-F238E27FC236}">
                <a16:creationId xmlns:a16="http://schemas.microsoft.com/office/drawing/2014/main" id="{2907B15E-32A1-D7DC-3ABB-22585DDDBB85}"/>
              </a:ext>
            </a:extLst>
          </p:cNvPr>
          <p:cNvGrpSpPr/>
          <p:nvPr userDrawn="1"/>
        </p:nvGrpSpPr>
        <p:grpSpPr>
          <a:xfrm>
            <a:off x="265530" y="266173"/>
            <a:ext cx="398607" cy="388800"/>
            <a:chOff x="265530" y="266173"/>
            <a:chExt cx="398607" cy="388800"/>
          </a:xfrm>
        </p:grpSpPr>
        <p:grpSp>
          <p:nvGrpSpPr>
            <p:cNvPr id="11" name="Graphic 13">
              <a:extLst>
                <a:ext uri="{FF2B5EF4-FFF2-40B4-BE49-F238E27FC236}">
                  <a16:creationId xmlns:a16="http://schemas.microsoft.com/office/drawing/2014/main" id="{E8EB43D8-3605-BC3A-4BF0-302CABD4E30D}"/>
                </a:ext>
              </a:extLst>
            </p:cNvPr>
            <p:cNvGrpSpPr/>
            <p:nvPr userDrawn="1"/>
          </p:nvGrpSpPr>
          <p:grpSpPr>
            <a:xfrm>
              <a:off x="265530" y="523943"/>
              <a:ext cx="398607" cy="131030"/>
              <a:chOff x="4747707" y="3547470"/>
              <a:chExt cx="739233" cy="243000"/>
            </a:xfrm>
          </p:grpSpPr>
          <p:sp>
            <p:nvSpPr>
              <p:cNvPr id="13" name="Freeform 12">
                <a:extLst>
                  <a:ext uri="{FF2B5EF4-FFF2-40B4-BE49-F238E27FC236}">
                    <a16:creationId xmlns:a16="http://schemas.microsoft.com/office/drawing/2014/main" id="{D124300D-B7AD-588D-D5C4-D36564861222}"/>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14" name="Freeform 13">
                <a:extLst>
                  <a:ext uri="{FF2B5EF4-FFF2-40B4-BE49-F238E27FC236}">
                    <a16:creationId xmlns:a16="http://schemas.microsoft.com/office/drawing/2014/main" id="{A0A82BBA-D651-0177-3CBA-B01166190BB0}"/>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27" name="Graphic 13">
              <a:extLst>
                <a:ext uri="{FF2B5EF4-FFF2-40B4-BE49-F238E27FC236}">
                  <a16:creationId xmlns:a16="http://schemas.microsoft.com/office/drawing/2014/main" id="{4EAB07D4-6C24-4F68-7715-00C4C24D70F7}"/>
                </a:ext>
              </a:extLst>
            </p:cNvPr>
            <p:cNvGrpSpPr/>
            <p:nvPr userDrawn="1"/>
          </p:nvGrpSpPr>
          <p:grpSpPr>
            <a:xfrm>
              <a:off x="265530" y="406402"/>
              <a:ext cx="398095" cy="108853"/>
              <a:chOff x="4747707" y="3329485"/>
              <a:chExt cx="738283" cy="201873"/>
            </a:xfrm>
          </p:grpSpPr>
          <p:sp>
            <p:nvSpPr>
              <p:cNvPr id="28" name="Freeform 27">
                <a:extLst>
                  <a:ext uri="{FF2B5EF4-FFF2-40B4-BE49-F238E27FC236}">
                    <a16:creationId xmlns:a16="http://schemas.microsoft.com/office/drawing/2014/main" id="{CB872D9A-D0CB-0703-298E-F5E6D9217EDF}"/>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29" name="Freeform 28">
                <a:extLst>
                  <a:ext uri="{FF2B5EF4-FFF2-40B4-BE49-F238E27FC236}">
                    <a16:creationId xmlns:a16="http://schemas.microsoft.com/office/drawing/2014/main" id="{10C589A7-067F-D614-18F0-7A1BA350B04A}"/>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30" name="Graphic 13">
              <a:extLst>
                <a:ext uri="{FF2B5EF4-FFF2-40B4-BE49-F238E27FC236}">
                  <a16:creationId xmlns:a16="http://schemas.microsoft.com/office/drawing/2014/main" id="{BA19D358-05BB-87E4-50D7-B83AC3DBAE87}"/>
                </a:ext>
              </a:extLst>
            </p:cNvPr>
            <p:cNvGrpSpPr/>
            <p:nvPr userDrawn="1"/>
          </p:nvGrpSpPr>
          <p:grpSpPr>
            <a:xfrm>
              <a:off x="265530" y="266173"/>
              <a:ext cx="397582" cy="131030"/>
              <a:chOff x="4747707" y="3069425"/>
              <a:chExt cx="737332" cy="243000"/>
            </a:xfrm>
          </p:grpSpPr>
          <p:sp>
            <p:nvSpPr>
              <p:cNvPr id="31" name="Freeform 30">
                <a:extLst>
                  <a:ext uri="{FF2B5EF4-FFF2-40B4-BE49-F238E27FC236}">
                    <a16:creationId xmlns:a16="http://schemas.microsoft.com/office/drawing/2014/main" id="{065007BE-F155-4861-1BAA-98B9A676B5AF}"/>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32" name="Freeform 31">
                <a:extLst>
                  <a:ext uri="{FF2B5EF4-FFF2-40B4-BE49-F238E27FC236}">
                    <a16:creationId xmlns:a16="http://schemas.microsoft.com/office/drawing/2014/main" id="{228F271D-6121-EF98-1793-E02AB4D2DFD8}"/>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10" name="Image Placeholder 1">
            <a:extLst>
              <a:ext uri="{FF2B5EF4-FFF2-40B4-BE49-F238E27FC236}">
                <a16:creationId xmlns:a16="http://schemas.microsoft.com/office/drawing/2014/main" id="{5C6296AA-F606-EA64-38BB-E7F4AB3119CA}"/>
              </a:ext>
            </a:extLst>
          </p:cNvPr>
          <p:cNvSpPr>
            <a:spLocks noGrp="1"/>
          </p:cNvSpPr>
          <p:nvPr>
            <p:ph type="pic" sz="quarter" idx="15" hasCustomPrompt="1"/>
          </p:nvPr>
        </p:nvSpPr>
        <p:spPr>
          <a:xfrm>
            <a:off x="2" y="0"/>
            <a:ext cx="12191999" cy="6858000"/>
          </a:xfrm>
          <a:custGeom>
            <a:avLst/>
            <a:gdLst>
              <a:gd name="connsiteX0" fmla="*/ 265529 w 12191999"/>
              <a:gd name="connsiteY0" fmla="*/ 523943 h 6858000"/>
              <a:gd name="connsiteX1" fmla="*/ 265529 w 12191999"/>
              <a:gd name="connsiteY1" fmla="*/ 581692 h 6858000"/>
              <a:gd name="connsiteX2" fmla="*/ 367487 w 12191999"/>
              <a:gd name="connsiteY2" fmla="*/ 645062 h 6858000"/>
              <a:gd name="connsiteX3" fmla="*/ 393105 w 12191999"/>
              <a:gd name="connsiteY3" fmla="*/ 654261 h 6858000"/>
              <a:gd name="connsiteX4" fmla="*/ 415135 w 12191999"/>
              <a:gd name="connsiteY4" fmla="*/ 653750 h 6858000"/>
              <a:gd name="connsiteX5" fmla="*/ 664137 w 12191999"/>
              <a:gd name="connsiteY5" fmla="*/ 604178 h 6858000"/>
              <a:gd name="connsiteX6" fmla="*/ 664137 w 12191999"/>
              <a:gd name="connsiteY6" fmla="*/ 527520 h 6858000"/>
              <a:gd name="connsiteX7" fmla="*/ 445364 w 12191999"/>
              <a:gd name="connsiteY7" fmla="*/ 552051 h 6858000"/>
              <a:gd name="connsiteX8" fmla="*/ 431018 w 12191999"/>
              <a:gd name="connsiteY8" fmla="*/ 552562 h 6858000"/>
              <a:gd name="connsiteX9" fmla="*/ 421283 w 12191999"/>
              <a:gd name="connsiteY9" fmla="*/ 551540 h 6858000"/>
              <a:gd name="connsiteX10" fmla="*/ 1601736 w 12191999"/>
              <a:gd name="connsiteY10" fmla="*/ 426332 h 6858000"/>
              <a:gd name="connsiteX11" fmla="*/ 1673465 w 12191999"/>
              <a:gd name="connsiteY11" fmla="*/ 504523 h 6858000"/>
              <a:gd name="connsiteX12" fmla="*/ 1601736 w 12191999"/>
              <a:gd name="connsiteY12" fmla="*/ 582713 h 6858000"/>
              <a:gd name="connsiteX13" fmla="*/ 1529495 w 12191999"/>
              <a:gd name="connsiteY13" fmla="*/ 504523 h 6858000"/>
              <a:gd name="connsiteX14" fmla="*/ 1601736 w 12191999"/>
              <a:gd name="connsiteY14" fmla="*/ 426332 h 6858000"/>
              <a:gd name="connsiteX15" fmla="*/ 1124227 w 12191999"/>
              <a:gd name="connsiteY15" fmla="*/ 423266 h 6858000"/>
              <a:gd name="connsiteX16" fmla="*/ 1190320 w 12191999"/>
              <a:gd name="connsiteY16" fmla="*/ 480504 h 6858000"/>
              <a:gd name="connsiteX17" fmla="*/ 1058134 w 12191999"/>
              <a:gd name="connsiteY17" fmla="*/ 480504 h 6858000"/>
              <a:gd name="connsiteX18" fmla="*/ 1124227 w 12191999"/>
              <a:gd name="connsiteY18" fmla="*/ 423266 h 6858000"/>
              <a:gd name="connsiteX19" fmla="*/ 481228 w 12191999"/>
              <a:gd name="connsiteY19" fmla="*/ 406402 h 6858000"/>
              <a:gd name="connsiteX20" fmla="*/ 265529 w 12191999"/>
              <a:gd name="connsiteY20" fmla="*/ 425822 h 6858000"/>
              <a:gd name="connsiteX21" fmla="*/ 265529 w 12191999"/>
              <a:gd name="connsiteY21" fmla="*/ 493280 h 6858000"/>
              <a:gd name="connsiteX22" fmla="*/ 434092 w 12191999"/>
              <a:gd name="connsiteY22" fmla="*/ 514744 h 6858000"/>
              <a:gd name="connsiteX23" fmla="*/ 444339 w 12191999"/>
              <a:gd name="connsiteY23" fmla="*/ 515255 h 6858000"/>
              <a:gd name="connsiteX24" fmla="*/ 447926 w 12191999"/>
              <a:gd name="connsiteY24" fmla="*/ 515255 h 6858000"/>
              <a:gd name="connsiteX25" fmla="*/ 663624 w 12191999"/>
              <a:gd name="connsiteY25" fmla="*/ 495835 h 6858000"/>
              <a:gd name="connsiteX26" fmla="*/ 663624 w 12191999"/>
              <a:gd name="connsiteY26" fmla="*/ 428377 h 6858000"/>
              <a:gd name="connsiteX27" fmla="*/ 495574 w 12191999"/>
              <a:gd name="connsiteY27" fmla="*/ 406913 h 6858000"/>
              <a:gd name="connsiteX28" fmla="*/ 484814 w 12191999"/>
              <a:gd name="connsiteY28" fmla="*/ 406402 h 6858000"/>
              <a:gd name="connsiteX29" fmla="*/ 481228 w 12191999"/>
              <a:gd name="connsiteY29" fmla="*/ 406402 h 6858000"/>
              <a:gd name="connsiteX30" fmla="*/ 1601736 w 12191999"/>
              <a:gd name="connsiteY30" fmla="*/ 388515 h 6858000"/>
              <a:gd name="connsiteX31" fmla="*/ 1485433 w 12191999"/>
              <a:gd name="connsiteY31" fmla="*/ 504523 h 6858000"/>
              <a:gd name="connsiteX32" fmla="*/ 1601736 w 12191999"/>
              <a:gd name="connsiteY32" fmla="*/ 620531 h 6858000"/>
              <a:gd name="connsiteX33" fmla="*/ 1718039 w 12191999"/>
              <a:gd name="connsiteY33" fmla="*/ 504523 h 6858000"/>
              <a:gd name="connsiteX34" fmla="*/ 1601736 w 12191999"/>
              <a:gd name="connsiteY34" fmla="*/ 388515 h 6858000"/>
              <a:gd name="connsiteX35" fmla="*/ 1366055 w 12191999"/>
              <a:gd name="connsiteY35" fmla="*/ 388515 h 6858000"/>
              <a:gd name="connsiteX36" fmla="*/ 1253851 w 12191999"/>
              <a:gd name="connsiteY36" fmla="*/ 504523 h 6858000"/>
              <a:gd name="connsiteX37" fmla="*/ 1366055 w 12191999"/>
              <a:gd name="connsiteY37" fmla="*/ 621042 h 6858000"/>
              <a:gd name="connsiteX38" fmla="*/ 1471087 w 12191999"/>
              <a:gd name="connsiteY38" fmla="*/ 541319 h 6858000"/>
              <a:gd name="connsiteX39" fmla="*/ 1428050 w 12191999"/>
              <a:gd name="connsiteY39" fmla="*/ 541319 h 6858000"/>
              <a:gd name="connsiteX40" fmla="*/ 1367080 w 12191999"/>
              <a:gd name="connsiteY40" fmla="*/ 582713 h 6858000"/>
              <a:gd name="connsiteX41" fmla="*/ 1299450 w 12191999"/>
              <a:gd name="connsiteY41" fmla="*/ 504523 h 6858000"/>
              <a:gd name="connsiteX42" fmla="*/ 1367080 w 12191999"/>
              <a:gd name="connsiteY42" fmla="*/ 426332 h 6858000"/>
              <a:gd name="connsiteX43" fmla="*/ 1427538 w 12191999"/>
              <a:gd name="connsiteY43" fmla="*/ 470793 h 6858000"/>
              <a:gd name="connsiteX44" fmla="*/ 1471087 w 12191999"/>
              <a:gd name="connsiteY44" fmla="*/ 470793 h 6858000"/>
              <a:gd name="connsiteX45" fmla="*/ 1366055 w 12191999"/>
              <a:gd name="connsiteY45" fmla="*/ 388515 h 6858000"/>
              <a:gd name="connsiteX46" fmla="*/ 1123202 w 12191999"/>
              <a:gd name="connsiteY46" fmla="*/ 388515 h 6858000"/>
              <a:gd name="connsiteX47" fmla="*/ 1012535 w 12191999"/>
              <a:gd name="connsiteY47" fmla="*/ 504523 h 6858000"/>
              <a:gd name="connsiteX48" fmla="*/ 1123202 w 12191999"/>
              <a:gd name="connsiteY48" fmla="*/ 620531 h 6858000"/>
              <a:gd name="connsiteX49" fmla="*/ 1227721 w 12191999"/>
              <a:gd name="connsiteY49" fmla="*/ 543874 h 6858000"/>
              <a:gd name="connsiteX50" fmla="*/ 1183660 w 12191999"/>
              <a:gd name="connsiteY50" fmla="*/ 543874 h 6858000"/>
              <a:gd name="connsiteX51" fmla="*/ 1123202 w 12191999"/>
              <a:gd name="connsiteY51" fmla="*/ 582713 h 6858000"/>
              <a:gd name="connsiteX52" fmla="*/ 1055060 w 12191999"/>
              <a:gd name="connsiteY52" fmla="*/ 512189 h 6858000"/>
              <a:gd name="connsiteX53" fmla="*/ 1233357 w 12191999"/>
              <a:gd name="connsiteY53" fmla="*/ 512189 h 6858000"/>
              <a:gd name="connsiteX54" fmla="*/ 1233870 w 12191999"/>
              <a:gd name="connsiteY54" fmla="*/ 504523 h 6858000"/>
              <a:gd name="connsiteX55" fmla="*/ 1123202 w 12191999"/>
              <a:gd name="connsiteY55" fmla="*/ 388515 h 6858000"/>
              <a:gd name="connsiteX56" fmla="*/ 876763 w 12191999"/>
              <a:gd name="connsiteY56" fmla="*/ 300614 h 6858000"/>
              <a:gd name="connsiteX57" fmla="*/ 769681 w 12191999"/>
              <a:gd name="connsiteY57" fmla="*/ 384938 h 6858000"/>
              <a:gd name="connsiteX58" fmla="*/ 947467 w 12191999"/>
              <a:gd name="connsiteY58" fmla="*/ 530076 h 6858000"/>
              <a:gd name="connsiteX59" fmla="*/ 879324 w 12191999"/>
              <a:gd name="connsiteY59" fmla="*/ 579136 h 6858000"/>
              <a:gd name="connsiteX60" fmla="*/ 805034 w 12191999"/>
              <a:gd name="connsiteY60" fmla="*/ 513211 h 6858000"/>
              <a:gd name="connsiteX61" fmla="*/ 759947 w 12191999"/>
              <a:gd name="connsiteY61" fmla="*/ 513211 h 6858000"/>
              <a:gd name="connsiteX62" fmla="*/ 879836 w 12191999"/>
              <a:gd name="connsiteY62" fmla="*/ 621042 h 6858000"/>
              <a:gd name="connsiteX63" fmla="*/ 995628 w 12191999"/>
              <a:gd name="connsiteY63" fmla="*/ 530076 h 6858000"/>
              <a:gd name="connsiteX64" fmla="*/ 816818 w 12191999"/>
              <a:gd name="connsiteY64" fmla="*/ 385448 h 6858000"/>
              <a:gd name="connsiteX65" fmla="*/ 877274 w 12191999"/>
              <a:gd name="connsiteY65" fmla="*/ 342009 h 6858000"/>
              <a:gd name="connsiteX66" fmla="*/ 943880 w 12191999"/>
              <a:gd name="connsiteY66" fmla="*/ 395158 h 6858000"/>
              <a:gd name="connsiteX67" fmla="*/ 988967 w 12191999"/>
              <a:gd name="connsiteY67" fmla="*/ 395158 h 6858000"/>
              <a:gd name="connsiteX68" fmla="*/ 876763 w 12191999"/>
              <a:gd name="connsiteY68" fmla="*/ 300614 h 6858000"/>
              <a:gd name="connsiteX69" fmla="*/ 536562 w 12191999"/>
              <a:gd name="connsiteY69" fmla="*/ 267396 h 6858000"/>
              <a:gd name="connsiteX70" fmla="*/ 514530 w 12191999"/>
              <a:gd name="connsiteY70" fmla="*/ 267908 h 6858000"/>
              <a:gd name="connsiteX71" fmla="*/ 265529 w 12191999"/>
              <a:gd name="connsiteY71" fmla="*/ 317480 h 6858000"/>
              <a:gd name="connsiteX72" fmla="*/ 265529 w 12191999"/>
              <a:gd name="connsiteY72" fmla="*/ 394137 h 6858000"/>
              <a:gd name="connsiteX73" fmla="*/ 484302 w 12191999"/>
              <a:gd name="connsiteY73" fmla="*/ 369606 h 6858000"/>
              <a:gd name="connsiteX74" fmla="*/ 493524 w 12191999"/>
              <a:gd name="connsiteY74" fmla="*/ 369096 h 6858000"/>
              <a:gd name="connsiteX75" fmla="*/ 498136 w 12191999"/>
              <a:gd name="connsiteY75" fmla="*/ 369096 h 6858000"/>
              <a:gd name="connsiteX76" fmla="*/ 507870 w 12191999"/>
              <a:gd name="connsiteY76" fmla="*/ 370118 h 6858000"/>
              <a:gd name="connsiteX77" fmla="*/ 663112 w 12191999"/>
              <a:gd name="connsiteY77" fmla="*/ 397203 h 6858000"/>
              <a:gd name="connsiteX78" fmla="*/ 663112 w 12191999"/>
              <a:gd name="connsiteY78" fmla="*/ 339966 h 6858000"/>
              <a:gd name="connsiteX79" fmla="*/ 562179 w 12191999"/>
              <a:gd name="connsiteY79" fmla="*/ 276595 h 6858000"/>
              <a:gd name="connsiteX80" fmla="*/ 536562 w 12191999"/>
              <a:gd name="connsiteY80" fmla="*/ 267396 h 6858000"/>
              <a:gd name="connsiteX81" fmla="*/ 0 w 12191999"/>
              <a:gd name="connsiteY81" fmla="*/ 0 h 6858000"/>
              <a:gd name="connsiteX82" fmla="*/ 12191999 w 12191999"/>
              <a:gd name="connsiteY82" fmla="*/ 0 h 6858000"/>
              <a:gd name="connsiteX83" fmla="*/ 12191999 w 12191999"/>
              <a:gd name="connsiteY83" fmla="*/ 6858000 h 6858000"/>
              <a:gd name="connsiteX84" fmla="*/ 0 w 12191999"/>
              <a:gd name="connsiteY8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2191999" h="6858000">
                <a:moveTo>
                  <a:pt x="265529" y="523943"/>
                </a:moveTo>
                <a:lnTo>
                  <a:pt x="265529" y="581692"/>
                </a:lnTo>
                <a:lnTo>
                  <a:pt x="367487" y="645062"/>
                </a:lnTo>
                <a:cubicBezTo>
                  <a:pt x="375172" y="650173"/>
                  <a:pt x="383882" y="653239"/>
                  <a:pt x="393105" y="654261"/>
                </a:cubicBezTo>
                <a:cubicBezTo>
                  <a:pt x="400277" y="655283"/>
                  <a:pt x="407963" y="655283"/>
                  <a:pt x="415135" y="653750"/>
                </a:cubicBezTo>
                <a:lnTo>
                  <a:pt x="664137" y="604178"/>
                </a:lnTo>
                <a:lnTo>
                  <a:pt x="664137" y="527520"/>
                </a:lnTo>
                <a:lnTo>
                  <a:pt x="445364" y="552051"/>
                </a:lnTo>
                <a:cubicBezTo>
                  <a:pt x="440753" y="552562"/>
                  <a:pt x="435629" y="552562"/>
                  <a:pt x="431018" y="552562"/>
                </a:cubicBezTo>
                <a:cubicBezTo>
                  <a:pt x="427944" y="552562"/>
                  <a:pt x="424358" y="552051"/>
                  <a:pt x="421283" y="551540"/>
                </a:cubicBezTo>
                <a:close/>
                <a:moveTo>
                  <a:pt x="1601736" y="426332"/>
                </a:moveTo>
                <a:cubicBezTo>
                  <a:pt x="1644261" y="426332"/>
                  <a:pt x="1673465" y="458528"/>
                  <a:pt x="1673465" y="504523"/>
                </a:cubicBezTo>
                <a:cubicBezTo>
                  <a:pt x="1673465" y="550517"/>
                  <a:pt x="1644773" y="582713"/>
                  <a:pt x="1601736" y="582713"/>
                </a:cubicBezTo>
                <a:cubicBezTo>
                  <a:pt x="1558699" y="582713"/>
                  <a:pt x="1529495" y="550517"/>
                  <a:pt x="1529495" y="504523"/>
                </a:cubicBezTo>
                <a:cubicBezTo>
                  <a:pt x="1529495" y="458528"/>
                  <a:pt x="1558699" y="426332"/>
                  <a:pt x="1601736" y="426332"/>
                </a:cubicBezTo>
                <a:close/>
                <a:moveTo>
                  <a:pt x="1124227" y="423266"/>
                </a:moveTo>
                <a:cubicBezTo>
                  <a:pt x="1159067" y="423266"/>
                  <a:pt x="1185196" y="446774"/>
                  <a:pt x="1190320" y="480504"/>
                </a:cubicBezTo>
                <a:lnTo>
                  <a:pt x="1058134" y="480504"/>
                </a:lnTo>
                <a:cubicBezTo>
                  <a:pt x="1063257" y="446774"/>
                  <a:pt x="1089387" y="423266"/>
                  <a:pt x="1124227" y="423266"/>
                </a:cubicBezTo>
                <a:close/>
                <a:moveTo>
                  <a:pt x="481228" y="406402"/>
                </a:moveTo>
                <a:lnTo>
                  <a:pt x="265529" y="425822"/>
                </a:lnTo>
                <a:lnTo>
                  <a:pt x="265529" y="493280"/>
                </a:lnTo>
                <a:lnTo>
                  <a:pt x="434092" y="514744"/>
                </a:lnTo>
                <a:cubicBezTo>
                  <a:pt x="437679" y="515255"/>
                  <a:pt x="441265" y="515255"/>
                  <a:pt x="444339" y="515255"/>
                </a:cubicBezTo>
                <a:cubicBezTo>
                  <a:pt x="445364" y="515255"/>
                  <a:pt x="446901" y="515255"/>
                  <a:pt x="447926" y="515255"/>
                </a:cubicBezTo>
                <a:lnTo>
                  <a:pt x="663624" y="495835"/>
                </a:lnTo>
                <a:lnTo>
                  <a:pt x="663624" y="428377"/>
                </a:lnTo>
                <a:lnTo>
                  <a:pt x="495574" y="406913"/>
                </a:lnTo>
                <a:cubicBezTo>
                  <a:pt x="491988" y="406402"/>
                  <a:pt x="488401" y="406402"/>
                  <a:pt x="484814" y="406402"/>
                </a:cubicBezTo>
                <a:cubicBezTo>
                  <a:pt x="483790" y="406402"/>
                  <a:pt x="482253" y="406402"/>
                  <a:pt x="481228" y="406402"/>
                </a:cubicBezTo>
                <a:close/>
                <a:moveTo>
                  <a:pt x="1601736" y="388515"/>
                </a:moveTo>
                <a:cubicBezTo>
                  <a:pt x="1534106" y="388515"/>
                  <a:pt x="1485433" y="437064"/>
                  <a:pt x="1485433" y="504523"/>
                </a:cubicBezTo>
                <a:cubicBezTo>
                  <a:pt x="1485433" y="571981"/>
                  <a:pt x="1534106" y="620531"/>
                  <a:pt x="1601736" y="620531"/>
                </a:cubicBezTo>
                <a:cubicBezTo>
                  <a:pt x="1669879" y="620531"/>
                  <a:pt x="1718039" y="571981"/>
                  <a:pt x="1718039" y="504523"/>
                </a:cubicBezTo>
                <a:cubicBezTo>
                  <a:pt x="1718039" y="437064"/>
                  <a:pt x="1669366" y="388515"/>
                  <a:pt x="1601736" y="388515"/>
                </a:cubicBezTo>
                <a:close/>
                <a:moveTo>
                  <a:pt x="1366055" y="388515"/>
                </a:moveTo>
                <a:cubicBezTo>
                  <a:pt x="1294839" y="388515"/>
                  <a:pt x="1253851" y="442175"/>
                  <a:pt x="1253851" y="504523"/>
                </a:cubicBezTo>
                <a:cubicBezTo>
                  <a:pt x="1253851" y="566360"/>
                  <a:pt x="1294327" y="620531"/>
                  <a:pt x="1366055" y="621042"/>
                </a:cubicBezTo>
                <a:cubicBezTo>
                  <a:pt x="1423438" y="621042"/>
                  <a:pt x="1463913" y="588846"/>
                  <a:pt x="1471087" y="541319"/>
                </a:cubicBezTo>
                <a:lnTo>
                  <a:pt x="1428050" y="541319"/>
                </a:lnTo>
                <a:cubicBezTo>
                  <a:pt x="1420876" y="566871"/>
                  <a:pt x="1397820" y="582713"/>
                  <a:pt x="1367080" y="582713"/>
                </a:cubicBezTo>
                <a:cubicBezTo>
                  <a:pt x="1322506" y="582713"/>
                  <a:pt x="1299450" y="547962"/>
                  <a:pt x="1299450" y="504523"/>
                </a:cubicBezTo>
                <a:cubicBezTo>
                  <a:pt x="1299450" y="461084"/>
                  <a:pt x="1321994" y="426332"/>
                  <a:pt x="1367080" y="426332"/>
                </a:cubicBezTo>
                <a:cubicBezTo>
                  <a:pt x="1397309" y="426332"/>
                  <a:pt x="1423438" y="445241"/>
                  <a:pt x="1427538" y="470793"/>
                </a:cubicBezTo>
                <a:lnTo>
                  <a:pt x="1471087" y="470793"/>
                </a:lnTo>
                <a:cubicBezTo>
                  <a:pt x="1464426" y="419689"/>
                  <a:pt x="1418828" y="388515"/>
                  <a:pt x="1366055" y="388515"/>
                </a:cubicBezTo>
                <a:close/>
                <a:moveTo>
                  <a:pt x="1123202" y="388515"/>
                </a:moveTo>
                <a:cubicBezTo>
                  <a:pt x="1059159" y="388515"/>
                  <a:pt x="1012535" y="437064"/>
                  <a:pt x="1012535" y="504523"/>
                </a:cubicBezTo>
                <a:cubicBezTo>
                  <a:pt x="1012535" y="571981"/>
                  <a:pt x="1058647" y="620531"/>
                  <a:pt x="1123202" y="620531"/>
                </a:cubicBezTo>
                <a:cubicBezTo>
                  <a:pt x="1173925" y="620531"/>
                  <a:pt x="1213375" y="589868"/>
                  <a:pt x="1227721" y="543874"/>
                </a:cubicBezTo>
                <a:lnTo>
                  <a:pt x="1183660" y="543874"/>
                </a:lnTo>
                <a:cubicBezTo>
                  <a:pt x="1172900" y="567893"/>
                  <a:pt x="1150869" y="582713"/>
                  <a:pt x="1123202" y="582713"/>
                </a:cubicBezTo>
                <a:cubicBezTo>
                  <a:pt x="1084776" y="582713"/>
                  <a:pt x="1058134" y="554095"/>
                  <a:pt x="1055060" y="512189"/>
                </a:cubicBezTo>
                <a:lnTo>
                  <a:pt x="1233357" y="512189"/>
                </a:lnTo>
                <a:cubicBezTo>
                  <a:pt x="1233870" y="509633"/>
                  <a:pt x="1233870" y="507078"/>
                  <a:pt x="1233870" y="504523"/>
                </a:cubicBezTo>
                <a:cubicBezTo>
                  <a:pt x="1233870" y="437064"/>
                  <a:pt x="1187758" y="388515"/>
                  <a:pt x="1123202" y="388515"/>
                </a:cubicBezTo>
                <a:close/>
                <a:moveTo>
                  <a:pt x="876763" y="300614"/>
                </a:moveTo>
                <a:cubicBezTo>
                  <a:pt x="813743" y="300614"/>
                  <a:pt x="769681" y="334854"/>
                  <a:pt x="769681" y="384938"/>
                </a:cubicBezTo>
                <a:cubicBezTo>
                  <a:pt x="769681" y="499924"/>
                  <a:pt x="947467" y="454951"/>
                  <a:pt x="947467" y="530076"/>
                </a:cubicBezTo>
                <a:cubicBezTo>
                  <a:pt x="947467" y="563805"/>
                  <a:pt x="918774" y="579136"/>
                  <a:pt x="879324" y="579136"/>
                </a:cubicBezTo>
                <a:cubicBezTo>
                  <a:pt x="835262" y="579136"/>
                  <a:pt x="808620" y="553584"/>
                  <a:pt x="805034" y="513211"/>
                </a:cubicBezTo>
                <a:lnTo>
                  <a:pt x="759947" y="513211"/>
                </a:lnTo>
                <a:cubicBezTo>
                  <a:pt x="763534" y="578114"/>
                  <a:pt x="808620" y="620531"/>
                  <a:pt x="879836" y="621042"/>
                </a:cubicBezTo>
                <a:cubicBezTo>
                  <a:pt x="947467" y="621042"/>
                  <a:pt x="995628" y="587313"/>
                  <a:pt x="995628" y="530076"/>
                </a:cubicBezTo>
                <a:cubicBezTo>
                  <a:pt x="995628" y="411001"/>
                  <a:pt x="816818" y="461595"/>
                  <a:pt x="816818" y="385448"/>
                </a:cubicBezTo>
                <a:cubicBezTo>
                  <a:pt x="816818" y="358874"/>
                  <a:pt x="839874" y="342009"/>
                  <a:pt x="877274" y="342009"/>
                </a:cubicBezTo>
                <a:cubicBezTo>
                  <a:pt x="915701" y="342009"/>
                  <a:pt x="940805" y="362962"/>
                  <a:pt x="943880" y="395158"/>
                </a:cubicBezTo>
                <a:lnTo>
                  <a:pt x="988967" y="395158"/>
                </a:lnTo>
                <a:cubicBezTo>
                  <a:pt x="984867" y="337921"/>
                  <a:pt x="940805" y="300614"/>
                  <a:pt x="876763" y="300614"/>
                </a:cubicBezTo>
                <a:close/>
                <a:moveTo>
                  <a:pt x="536562" y="267396"/>
                </a:moveTo>
                <a:cubicBezTo>
                  <a:pt x="529389" y="266375"/>
                  <a:pt x="521704" y="266375"/>
                  <a:pt x="514530" y="267908"/>
                </a:cubicBezTo>
                <a:lnTo>
                  <a:pt x="265529" y="317480"/>
                </a:lnTo>
                <a:lnTo>
                  <a:pt x="265529" y="394137"/>
                </a:lnTo>
                <a:lnTo>
                  <a:pt x="484302" y="369606"/>
                </a:lnTo>
                <a:cubicBezTo>
                  <a:pt x="487376" y="369096"/>
                  <a:pt x="490450" y="369096"/>
                  <a:pt x="493524" y="369096"/>
                </a:cubicBezTo>
                <a:cubicBezTo>
                  <a:pt x="495061" y="369096"/>
                  <a:pt x="496598" y="369096"/>
                  <a:pt x="498136" y="369096"/>
                </a:cubicBezTo>
                <a:cubicBezTo>
                  <a:pt x="501722" y="369096"/>
                  <a:pt x="504796" y="369606"/>
                  <a:pt x="507870" y="370118"/>
                </a:cubicBezTo>
                <a:lnTo>
                  <a:pt x="663112" y="397203"/>
                </a:lnTo>
                <a:lnTo>
                  <a:pt x="663112" y="339966"/>
                </a:lnTo>
                <a:lnTo>
                  <a:pt x="562179" y="276595"/>
                </a:lnTo>
                <a:cubicBezTo>
                  <a:pt x="554494" y="271485"/>
                  <a:pt x="545784" y="268419"/>
                  <a:pt x="536562" y="267396"/>
                </a:cubicBezTo>
                <a:close/>
                <a:moveTo>
                  <a:pt x="0" y="0"/>
                </a:moveTo>
                <a:lnTo>
                  <a:pt x="12191999" y="0"/>
                </a:lnTo>
                <a:lnTo>
                  <a:pt x="12191999" y="6858000"/>
                </a:lnTo>
                <a:lnTo>
                  <a:pt x="0" y="6858000"/>
                </a:lnTo>
                <a:close/>
              </a:path>
            </a:pathLst>
          </a:custGeom>
          <a:solidFill>
            <a:schemeClr val="bg2"/>
          </a:solidFill>
        </p:spPr>
        <p:txBody>
          <a:bodyPr wrap="square" tIns="72000">
            <a:noAutofit/>
          </a:bodyPr>
          <a:lstStyle>
            <a:lvl1pPr marL="0" indent="0" algn="ctr">
              <a:buNone/>
              <a:defRPr sz="1000"/>
            </a:lvl1pPr>
          </a:lstStyle>
          <a:p>
            <a:r>
              <a:rPr lang="en-US"/>
              <a:t>Click the icon to insert a picture</a:t>
            </a:r>
          </a:p>
        </p:txBody>
      </p:sp>
      <p:sp>
        <p:nvSpPr>
          <p:cNvPr id="2" name="Title Placeholder 1">
            <a:extLst>
              <a:ext uri="{FF2B5EF4-FFF2-40B4-BE49-F238E27FC236}">
                <a16:creationId xmlns:a16="http://schemas.microsoft.com/office/drawing/2014/main" id="{FAD8B6E4-AF95-4167-B3B4-2111FCFBF8C6}"/>
              </a:ext>
            </a:extLst>
          </p:cNvPr>
          <p:cNvSpPr>
            <a:spLocks noGrp="1"/>
          </p:cNvSpPr>
          <p:nvPr>
            <p:ph type="title" hasCustomPrompt="1"/>
          </p:nvPr>
        </p:nvSpPr>
        <p:spPr>
          <a:xfrm>
            <a:off x="263525" y="2457449"/>
            <a:ext cx="5724525" cy="1939825"/>
          </a:xfrm>
        </p:spPr>
        <p:txBody>
          <a:bodyPr>
            <a:noAutofit/>
          </a:bodyPr>
          <a:lstStyle>
            <a:lvl1pPr>
              <a:defRPr sz="4800">
                <a:solidFill>
                  <a:schemeClr val="tx1"/>
                </a:solidFill>
              </a:defRPr>
            </a:lvl1pPr>
          </a:lstStyle>
          <a:p>
            <a:r>
              <a:rPr lang="en-US"/>
              <a:t>Click to add title</a:t>
            </a:r>
          </a:p>
        </p:txBody>
      </p:sp>
      <p:sp>
        <p:nvSpPr>
          <p:cNvPr id="3" name="Date Placeholder">
            <a:extLst>
              <a:ext uri="{FF2B5EF4-FFF2-40B4-BE49-F238E27FC236}">
                <a16:creationId xmlns:a16="http://schemas.microsoft.com/office/drawing/2014/main" id="{C7EC3CC6-E897-9E51-CBF9-AEB4E5CBC45D}"/>
              </a:ext>
            </a:extLst>
          </p:cNvPr>
          <p:cNvSpPr>
            <a:spLocks noGrp="1"/>
          </p:cNvSpPr>
          <p:nvPr>
            <p:ph type="dt" sz="half" idx="10"/>
          </p:nvPr>
        </p:nvSpPr>
        <p:spPr/>
        <p:txBody>
          <a:bodyPr>
            <a:noAutofit/>
          </a:bodyPr>
          <a:lstStyle>
            <a:lvl1pPr>
              <a:defRPr>
                <a:solidFill>
                  <a:schemeClr val="tx1"/>
                </a:solidFill>
              </a:defRPr>
            </a:lvl1pPr>
          </a:lstStyle>
          <a:p>
            <a:fld id="{15B2C787-BC68-2F47-9E00-9A73F4DC582F}" type="datetime1">
              <a:rPr lang="sv-SE" smtClean="0"/>
              <a:pPr/>
              <a:t>2024-09-24</a:t>
            </a:fld>
            <a:endParaRPr lang="en-US"/>
          </a:p>
        </p:txBody>
      </p:sp>
      <p:sp>
        <p:nvSpPr>
          <p:cNvPr id="4" name="Footer Placeholder">
            <a:extLst>
              <a:ext uri="{FF2B5EF4-FFF2-40B4-BE49-F238E27FC236}">
                <a16:creationId xmlns:a16="http://schemas.microsoft.com/office/drawing/2014/main" id="{3A418628-534E-A6B9-7791-3AC9B49F80E7}"/>
              </a:ext>
            </a:extLst>
          </p:cNvPr>
          <p:cNvSpPr>
            <a:spLocks noGrp="1"/>
          </p:cNvSpPr>
          <p:nvPr>
            <p:ph type="ftr" sz="quarter" idx="11"/>
          </p:nvPr>
        </p:nvSpPr>
        <p:spPr/>
        <p:txBody>
          <a:bodyPr>
            <a:noAutofit/>
          </a:bodyPr>
          <a:lstStyle>
            <a:lvl1pPr>
              <a:defRPr>
                <a:solidFill>
                  <a:schemeClr val="tx1"/>
                </a:solidFill>
              </a:defRPr>
            </a:lvl1pPr>
          </a:lstStyle>
          <a:p>
            <a:r>
              <a:rPr lang="en-US"/>
              <a:t>Copyright © </a:t>
            </a:r>
            <a:fld id="{F879616D-4561-46EC-BD01-E01BA0650BA3}" type="datetimeyyyy">
              <a:rPr lang="en-US" smtClean="0"/>
              <a:pPr/>
              <a:t>2024</a:t>
            </a:fld>
            <a:r>
              <a:rPr lang="sv-SE"/>
              <a:t> </a:t>
            </a:r>
            <a:r>
              <a:rPr lang="en-US"/>
              <a:t>Seco Tools AB - All rights reserved</a:t>
            </a:r>
          </a:p>
        </p:txBody>
      </p:sp>
      <p:sp>
        <p:nvSpPr>
          <p:cNvPr id="5" name="Slide Number Placeholder">
            <a:extLst>
              <a:ext uri="{FF2B5EF4-FFF2-40B4-BE49-F238E27FC236}">
                <a16:creationId xmlns:a16="http://schemas.microsoft.com/office/drawing/2014/main" id="{E483C8A2-F077-72BE-6AFA-F55B70498FEF}"/>
              </a:ext>
            </a:extLst>
          </p:cNvPr>
          <p:cNvSpPr>
            <a:spLocks noGrp="1"/>
          </p:cNvSpPr>
          <p:nvPr>
            <p:ph type="sldNum" sz="quarter" idx="12"/>
          </p:nvPr>
        </p:nvSpPr>
        <p:spPr/>
        <p:txBody>
          <a:bodyPr>
            <a:noAutofit/>
          </a:bodyPr>
          <a:lstStyle>
            <a:lvl1pPr>
              <a:defRPr>
                <a:solidFill>
                  <a:schemeClr val="tx1"/>
                </a:solidFill>
              </a:defRPr>
            </a:lvl1pPr>
          </a:lstStyle>
          <a:p>
            <a:fld id="{84EE2656-7156-804C-A57B-63BAB0C6A176}" type="slidenum">
              <a:rPr lang="en-US" smtClean="0"/>
              <a:pPr/>
              <a:t>‹#›</a:t>
            </a:fld>
            <a:endParaRPr lang="en-US"/>
          </a:p>
        </p:txBody>
      </p:sp>
      <p:sp>
        <p:nvSpPr>
          <p:cNvPr id="12" name="Sub headder 1">
            <a:extLst>
              <a:ext uri="{FF2B5EF4-FFF2-40B4-BE49-F238E27FC236}">
                <a16:creationId xmlns:a16="http://schemas.microsoft.com/office/drawing/2014/main" id="{8B37FA44-43B8-A74B-114B-D5B78B7D5AFB}"/>
              </a:ext>
            </a:extLst>
          </p:cNvPr>
          <p:cNvSpPr>
            <a:spLocks noGrp="1"/>
          </p:cNvSpPr>
          <p:nvPr>
            <p:ph type="body" sz="quarter" idx="14" hasCustomPrompt="1"/>
          </p:nvPr>
        </p:nvSpPr>
        <p:spPr>
          <a:xfrm>
            <a:off x="263525" y="1784350"/>
            <a:ext cx="5724525" cy="425567"/>
          </a:xfrm>
          <a:prstGeom prst="rect">
            <a:avLst/>
          </a:prstGeom>
        </p:spPr>
        <p:txBody>
          <a:bodyPr anchor="b">
            <a:noAutofit/>
          </a:bodyPr>
          <a:lstStyle>
            <a:lvl1pPr marL="0" indent="0">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chemeClr val="accent1"/>
              </a:buClr>
              <a:buSzTx/>
              <a:buFont typeface="Systemtypsnitt normalt"/>
              <a:buNone/>
              <a:tabLst/>
              <a:defRPr/>
            </a:pPr>
            <a:r>
              <a:rPr lang="en-US"/>
              <a:t>Click to add secondary heading</a:t>
            </a:r>
          </a:p>
        </p:txBody>
      </p:sp>
      <p:grpSp>
        <p:nvGrpSpPr>
          <p:cNvPr id="6" name="Group 5">
            <a:extLst>
              <a:ext uri="{FF2B5EF4-FFF2-40B4-BE49-F238E27FC236}">
                <a16:creationId xmlns:a16="http://schemas.microsoft.com/office/drawing/2014/main" id="{FA973702-F4E4-03EA-86D1-BA9D242738FD}"/>
              </a:ext>
            </a:extLst>
          </p:cNvPr>
          <p:cNvGrpSpPr/>
          <p:nvPr userDrawn="1"/>
        </p:nvGrpSpPr>
        <p:grpSpPr>
          <a:xfrm>
            <a:off x="12294000" y="0"/>
            <a:ext cx="1681523" cy="2169064"/>
            <a:chOff x="12333600" y="0"/>
            <a:chExt cx="1681523" cy="2169064"/>
          </a:xfrm>
        </p:grpSpPr>
        <p:grpSp>
          <p:nvGrpSpPr>
            <p:cNvPr id="7" name="Group 6">
              <a:extLst>
                <a:ext uri="{FF2B5EF4-FFF2-40B4-BE49-F238E27FC236}">
                  <a16:creationId xmlns:a16="http://schemas.microsoft.com/office/drawing/2014/main" id="{097CAF60-8805-BF6C-0A12-4AF251579186}"/>
                </a:ext>
              </a:extLst>
            </p:cNvPr>
            <p:cNvGrpSpPr/>
            <p:nvPr userDrawn="1"/>
          </p:nvGrpSpPr>
          <p:grpSpPr>
            <a:xfrm>
              <a:off x="12333600" y="0"/>
              <a:ext cx="1681523" cy="2169064"/>
              <a:chOff x="12333842" y="0"/>
              <a:chExt cx="1681523" cy="2169064"/>
            </a:xfrm>
          </p:grpSpPr>
          <p:sp>
            <p:nvSpPr>
              <p:cNvPr id="15" name="textruta 5">
                <a:extLst>
                  <a:ext uri="{FF2B5EF4-FFF2-40B4-BE49-F238E27FC236}">
                    <a16:creationId xmlns:a16="http://schemas.microsoft.com/office/drawing/2014/main" id="{D1ED73B4-0363-EAD3-B3A3-5BA94CA0ADBB}"/>
                  </a:ext>
                </a:extLst>
              </p:cNvPr>
              <p:cNvSpPr txBox="1"/>
              <p:nvPr userDrawn="1"/>
            </p:nvSpPr>
            <p:spPr>
              <a:xfrm>
                <a:off x="12333842" y="1384234"/>
                <a:ext cx="1681523" cy="784830"/>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 after adding or changing </a:t>
                </a:r>
                <a:br>
                  <a:rPr lang="en-US" sz="900" baseline="0" noProof="0">
                    <a:solidFill>
                      <a:schemeClr val="tx1">
                        <a:lumMod val="65000"/>
                        <a:lumOff val="35000"/>
                      </a:schemeClr>
                    </a:solidFill>
                    <a:latin typeface="Arial" panose="020B0604020202020204" pitchFamily="34" charset="0"/>
                    <a:cs typeface="Arial" panose="020B0604020202020204" pitchFamily="34" charset="0"/>
                  </a:rPr>
                </a:br>
                <a:r>
                  <a:rPr lang="en-US" sz="900" baseline="0" noProof="0">
                    <a:solidFill>
                      <a:schemeClr val="tx1">
                        <a:lumMod val="65000"/>
                        <a:lumOff val="35000"/>
                      </a:schemeClr>
                    </a:solidFill>
                    <a:latin typeface="Arial" panose="020B0604020202020204" pitchFamily="34" charset="0"/>
                    <a:cs typeface="Arial" panose="020B0604020202020204" pitchFamily="34" charset="0"/>
                  </a:rPr>
                  <a:t>a picture,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picture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a:t>
                </a:r>
                <a:br>
                  <a:rPr lang="en-US" sz="900" b="1" baseline="0" noProof="0">
                    <a:solidFill>
                      <a:schemeClr val="tx1">
                        <a:lumMod val="65000"/>
                        <a:lumOff val="35000"/>
                      </a:schemeClr>
                    </a:solidFill>
                    <a:latin typeface="Arial" panose="020B0604020202020204" pitchFamily="34" charset="0"/>
                    <a:cs typeface="Arial" panose="020B0604020202020204" pitchFamily="34" charset="0"/>
                  </a:rPr>
                </a:br>
                <a:r>
                  <a:rPr lang="en-US" sz="900" b="1" baseline="0" noProof="0">
                    <a:solidFill>
                      <a:schemeClr val="tx1">
                        <a:lumMod val="65000"/>
                        <a:lumOff val="35000"/>
                      </a:schemeClr>
                    </a:solidFill>
                    <a:latin typeface="Arial" panose="020B0604020202020204" pitchFamily="34" charset="0"/>
                    <a:cs typeface="Arial" panose="020B0604020202020204" pitchFamily="34" charset="0"/>
                  </a:rPr>
                  <a:t>to back</a:t>
                </a:r>
              </a:p>
            </p:txBody>
          </p:sp>
          <p:sp>
            <p:nvSpPr>
              <p:cNvPr id="16" name="textruta 15">
                <a:extLst>
                  <a:ext uri="{FF2B5EF4-FFF2-40B4-BE49-F238E27FC236}">
                    <a16:creationId xmlns:a16="http://schemas.microsoft.com/office/drawing/2014/main" id="{2F2AD63C-437D-4EDD-5D33-A215C0353F86}"/>
                  </a:ext>
                </a:extLst>
              </p:cNvPr>
              <p:cNvSpPr txBox="1"/>
              <p:nvPr userDrawn="1"/>
            </p:nvSpPr>
            <p:spPr>
              <a:xfrm>
                <a:off x="12333842" y="0"/>
                <a:ext cx="1681523" cy="1338828"/>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you need to change the color of the logo,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White or Black</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8" name="Rektangel 16">
              <a:extLst>
                <a:ext uri="{FF2B5EF4-FFF2-40B4-BE49-F238E27FC236}">
                  <a16:creationId xmlns:a16="http://schemas.microsoft.com/office/drawing/2014/main" id="{E68CF69F-A1AB-F12B-7C15-01BE5129CB09}"/>
                </a:ext>
              </a:extLst>
            </p:cNvPr>
            <p:cNvSpPr/>
            <p:nvPr userDrawn="1"/>
          </p:nvSpPr>
          <p:spPr>
            <a:xfrm>
              <a:off x="13255337" y="926211"/>
              <a:ext cx="341194" cy="305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9" name="Rektangel 18">
              <a:extLst>
                <a:ext uri="{FF2B5EF4-FFF2-40B4-BE49-F238E27FC236}">
                  <a16:creationId xmlns:a16="http://schemas.microsoft.com/office/drawing/2014/main" id="{F40EF7F7-446F-7F43-8E38-E10E2371B54C}"/>
                </a:ext>
              </a:extLst>
            </p:cNvPr>
            <p:cNvSpPr/>
            <p:nvPr userDrawn="1"/>
          </p:nvSpPr>
          <p:spPr>
            <a:xfrm>
              <a:off x="12833410" y="926211"/>
              <a:ext cx="341194" cy="305904"/>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Tree>
    <p:extLst>
      <p:ext uri="{BB962C8B-B14F-4D97-AF65-F5344CB8AC3E}">
        <p14:creationId xmlns:p14="http://schemas.microsoft.com/office/powerpoint/2010/main" val="2706477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ank You slide maximum lines">
    <p:bg>
      <p:bgPr>
        <a:solidFill>
          <a:schemeClr val="accent1"/>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38E41654-7CD0-89EE-34EC-AB10D3C24599}"/>
              </a:ext>
            </a:extLst>
          </p:cNvPr>
          <p:cNvSpPr/>
          <p:nvPr userDrawn="1"/>
        </p:nvSpPr>
        <p:spPr>
          <a:xfrm>
            <a:off x="0" y="0"/>
            <a:ext cx="12192000" cy="6858000"/>
          </a:xfrm>
          <a:custGeom>
            <a:avLst/>
            <a:gdLst>
              <a:gd name="connsiteX0" fmla="*/ 12192000 w 12192000"/>
              <a:gd name="connsiteY0" fmla="*/ 6376847 h 6858000"/>
              <a:gd name="connsiteX1" fmla="*/ 12192000 w 12192000"/>
              <a:gd name="connsiteY1" fmla="*/ 6858000 h 6858000"/>
              <a:gd name="connsiteX2" fmla="*/ 11809556 w 12192000"/>
              <a:gd name="connsiteY2" fmla="*/ 6858000 h 6858000"/>
              <a:gd name="connsiteX3" fmla="*/ 11927811 w 12192000"/>
              <a:gd name="connsiteY3" fmla="*/ 6715421 h 6858000"/>
              <a:gd name="connsiteX4" fmla="*/ 12152103 w 12192000"/>
              <a:gd name="connsiteY4" fmla="*/ 6430694 h 6858000"/>
              <a:gd name="connsiteX5" fmla="*/ 12192000 w 12192000"/>
              <a:gd name="connsiteY5" fmla="*/ 5552897 h 6858000"/>
              <a:gd name="connsiteX6" fmla="*/ 12192000 w 12192000"/>
              <a:gd name="connsiteY6" fmla="*/ 6376847 h 6858000"/>
              <a:gd name="connsiteX7" fmla="*/ 12191999 w 12192000"/>
              <a:gd name="connsiteY7" fmla="*/ 6082577 h 6858000"/>
              <a:gd name="connsiteX8" fmla="*/ 12010552 w 12192000"/>
              <a:gd name="connsiteY8" fmla="*/ 6327218 h 6858000"/>
              <a:gd name="connsiteX9" fmla="*/ 11788465 w 12192000"/>
              <a:gd name="connsiteY9" fmla="*/ 6608906 h 6858000"/>
              <a:gd name="connsiteX10" fmla="*/ 11581740 w 12192000"/>
              <a:gd name="connsiteY10" fmla="*/ 6858000 h 6858000"/>
              <a:gd name="connsiteX11" fmla="*/ 11213490 w 12192000"/>
              <a:gd name="connsiteY11" fmla="*/ 6858000 h 6858000"/>
              <a:gd name="connsiteX12" fmla="*/ 11302981 w 12192000"/>
              <a:gd name="connsiteY12" fmla="*/ 6756355 h 6858000"/>
              <a:gd name="connsiteX13" fmla="*/ 12120908 w 12192000"/>
              <a:gd name="connsiteY13" fmla="*/ 5673700 h 6858000"/>
              <a:gd name="connsiteX14" fmla="*/ 10812618 w 12192000"/>
              <a:gd name="connsiteY14" fmla="*/ 1 h 6858000"/>
              <a:gd name="connsiteX15" fmla="*/ 10937786 w 12192000"/>
              <a:gd name="connsiteY15" fmla="*/ 139117 h 6858000"/>
              <a:gd name="connsiteX16" fmla="*/ 12108100 w 12192000"/>
              <a:gd name="connsiteY16" fmla="*/ 1557442 h 6858000"/>
              <a:gd name="connsiteX17" fmla="*/ 12191999 w 12192000"/>
              <a:gd name="connsiteY17" fmla="*/ 1676248 h 6858000"/>
              <a:gd name="connsiteX18" fmla="*/ 12191999 w 12192000"/>
              <a:gd name="connsiteY18" fmla="*/ 1376520 h 6858000"/>
              <a:gd name="connsiteX19" fmla="*/ 12017442 w 12192000"/>
              <a:gd name="connsiteY19" fmla="*/ 1145965 h 6858000"/>
              <a:gd name="connsiteX20" fmla="*/ 11168418 w 12192000"/>
              <a:gd name="connsiteY20" fmla="*/ 134258 h 6858000"/>
              <a:gd name="connsiteX21" fmla="*/ 11047831 w 12192000"/>
              <a:gd name="connsiteY21" fmla="*/ 1 h 6858000"/>
              <a:gd name="connsiteX22" fmla="*/ 0 w 12192000"/>
              <a:gd name="connsiteY22" fmla="*/ 0 h 6858000"/>
              <a:gd name="connsiteX23" fmla="*/ 12192000 w 12192000"/>
              <a:gd name="connsiteY23" fmla="*/ 0 h 6858000"/>
              <a:gd name="connsiteX24" fmla="*/ 12192000 w 12192000"/>
              <a:gd name="connsiteY24" fmla="*/ 2740587 h 6858000"/>
              <a:gd name="connsiteX25" fmla="*/ 12191999 w 12192000"/>
              <a:gd name="connsiteY25" fmla="*/ 2390093 h 6858000"/>
              <a:gd name="connsiteX26" fmla="*/ 12133616 w 12192000"/>
              <a:gd name="connsiteY26" fmla="*/ 2283377 h 6858000"/>
              <a:gd name="connsiteX27" fmla="*/ 10472118 w 12192000"/>
              <a:gd name="connsiteY27" fmla="*/ 85765 h 6858000"/>
              <a:gd name="connsiteX28" fmla="*/ 10397169 w 12192000"/>
              <a:gd name="connsiteY28" fmla="*/ 0 h 6858000"/>
              <a:gd name="connsiteX29" fmla="*/ 10186904 w 12192000"/>
              <a:gd name="connsiteY29" fmla="*/ 1 h 6858000"/>
              <a:gd name="connsiteX30" fmla="*/ 10237188 w 12192000"/>
              <a:gd name="connsiteY30" fmla="*/ 57411 h 6858000"/>
              <a:gd name="connsiteX31" fmla="*/ 11813419 w 12192000"/>
              <a:gd name="connsiteY31" fmla="*/ 2067450 h 6858000"/>
              <a:gd name="connsiteX32" fmla="*/ 12126126 w 12192000"/>
              <a:gd name="connsiteY32" fmla="*/ 2603202 h 6858000"/>
              <a:gd name="connsiteX33" fmla="*/ 12192000 w 12192000"/>
              <a:gd name="connsiteY33" fmla="*/ 2740587 h 6858000"/>
              <a:gd name="connsiteX34" fmla="*/ 12192000 w 12192000"/>
              <a:gd name="connsiteY34" fmla="*/ 5218601 h 6858000"/>
              <a:gd name="connsiteX35" fmla="*/ 12116924 w 12192000"/>
              <a:gd name="connsiteY35" fmla="*/ 5365015 h 6858000"/>
              <a:gd name="connsiteX36" fmla="*/ 11801092 w 12192000"/>
              <a:gd name="connsiteY36" fmla="*/ 5866480 h 6858000"/>
              <a:gd name="connsiteX37" fmla="*/ 11220810 w 12192000"/>
              <a:gd name="connsiteY37" fmla="*/ 6608774 h 6858000"/>
              <a:gd name="connsiteX38" fmla="*/ 11003200 w 12192000"/>
              <a:gd name="connsiteY38" fmla="*/ 6858000 h 6858000"/>
              <a:gd name="connsiteX39" fmla="*/ 10614787 w 12192000"/>
              <a:gd name="connsiteY39" fmla="*/ 6858000 h 6858000"/>
              <a:gd name="connsiteX40" fmla="*/ 10720015 w 12192000"/>
              <a:gd name="connsiteY40" fmla="*/ 6745003 h 6858000"/>
              <a:gd name="connsiteX41" fmla="*/ 12090084 w 12192000"/>
              <a:gd name="connsiteY41" fmla="*/ 4178251 h 6858000"/>
              <a:gd name="connsiteX42" fmla="*/ 9804791 w 12192000"/>
              <a:gd name="connsiteY42" fmla="*/ 40179 h 6858000"/>
              <a:gd name="connsiteX43" fmla="*/ 9771016 w 12192000"/>
              <a:gd name="connsiteY43" fmla="*/ 1 h 6858000"/>
              <a:gd name="connsiteX44" fmla="*/ 9588042 w 12192000"/>
              <a:gd name="connsiteY44" fmla="*/ 0 h 6858000"/>
              <a:gd name="connsiteX45" fmla="*/ 9729909 w 12192000"/>
              <a:gd name="connsiteY45" fmla="*/ 169733 h 6858000"/>
              <a:gd name="connsiteX46" fmla="*/ 11335242 w 12192000"/>
              <a:gd name="connsiteY46" fmla="*/ 2315326 h 6858000"/>
              <a:gd name="connsiteX47" fmla="*/ 11949489 w 12192000"/>
              <a:gd name="connsiteY47" fmla="*/ 4173366 h 6858000"/>
              <a:gd name="connsiteX48" fmla="*/ 11223005 w 12192000"/>
              <a:gd name="connsiteY48" fmla="*/ 5919283 h 6858000"/>
              <a:gd name="connsiteX49" fmla="*/ 10653477 w 12192000"/>
              <a:gd name="connsiteY49" fmla="*/ 6607603 h 6858000"/>
              <a:gd name="connsiteX50" fmla="*/ 10422289 w 12192000"/>
              <a:gd name="connsiteY50" fmla="*/ 6858000 h 6858000"/>
              <a:gd name="connsiteX51" fmla="*/ 10014304 w 12192000"/>
              <a:gd name="connsiteY51" fmla="*/ 6858000 h 6858000"/>
              <a:gd name="connsiteX52" fmla="*/ 10137660 w 12192000"/>
              <a:gd name="connsiteY52" fmla="*/ 6733545 h 6858000"/>
              <a:gd name="connsiteX53" fmla="*/ 11507379 w 12192000"/>
              <a:gd name="connsiteY53" fmla="*/ 4349909 h 6858000"/>
              <a:gd name="connsiteX54" fmla="*/ 9469490 w 12192000"/>
              <a:gd name="connsiteY54" fmla="*/ 373932 h 6858000"/>
              <a:gd name="connsiteX55" fmla="*/ 9174501 w 12192000"/>
              <a:gd name="connsiteY55" fmla="*/ 1 h 6858000"/>
              <a:gd name="connsiteX56" fmla="*/ 9016813 w 12192000"/>
              <a:gd name="connsiteY56" fmla="*/ 1 h 6858000"/>
              <a:gd name="connsiteX57" fmla="*/ 9076038 w 12192000"/>
              <a:gd name="connsiteY57" fmla="*/ 74521 h 6858000"/>
              <a:gd name="connsiteX58" fmla="*/ 11383926 w 12192000"/>
              <a:gd name="connsiteY58" fmla="*/ 4342051 h 6858000"/>
              <a:gd name="connsiteX59" fmla="*/ 10035124 w 12192000"/>
              <a:gd name="connsiteY59" fmla="*/ 6662021 h 6858000"/>
              <a:gd name="connsiteX60" fmla="*/ 9840286 w 12192000"/>
              <a:gd name="connsiteY60" fmla="*/ 6858000 h 6858000"/>
              <a:gd name="connsiteX61" fmla="*/ 9409840 w 12192000"/>
              <a:gd name="connsiteY61" fmla="*/ 6858000 h 6858000"/>
              <a:gd name="connsiteX62" fmla="*/ 9555390 w 12192000"/>
              <a:gd name="connsiteY62" fmla="*/ 6721063 h 6858000"/>
              <a:gd name="connsiteX63" fmla="*/ 10924504 w 12192000"/>
              <a:gd name="connsiteY63" fmla="*/ 4520588 h 6858000"/>
              <a:gd name="connsiteX64" fmla="*/ 8866781 w 12192000"/>
              <a:gd name="connsiteY64" fmla="*/ 342874 h 6858000"/>
              <a:gd name="connsiteX65" fmla="*/ 8643269 w 12192000"/>
              <a:gd name="connsiteY65" fmla="*/ 40781 h 6858000"/>
              <a:gd name="connsiteX66" fmla="*/ 8613033 w 12192000"/>
              <a:gd name="connsiteY66" fmla="*/ 0 h 6858000"/>
              <a:gd name="connsiteX67" fmla="*/ 8481291 w 12192000"/>
              <a:gd name="connsiteY67" fmla="*/ 1 h 6858000"/>
              <a:gd name="connsiteX68" fmla="*/ 8558712 w 12192000"/>
              <a:gd name="connsiteY68" fmla="*/ 104412 h 6858000"/>
              <a:gd name="connsiteX69" fmla="*/ 8781875 w 12192000"/>
              <a:gd name="connsiteY69" fmla="*/ 406027 h 6858000"/>
              <a:gd name="connsiteX70" fmla="*/ 10819342 w 12192000"/>
              <a:gd name="connsiteY70" fmla="*/ 4510567 h 6858000"/>
              <a:gd name="connsiteX71" fmla="*/ 9582571 w 12192000"/>
              <a:gd name="connsiteY71" fmla="*/ 6546795 h 6858000"/>
              <a:gd name="connsiteX72" fmla="*/ 9254751 w 12192000"/>
              <a:gd name="connsiteY72" fmla="*/ 6858000 h 6858000"/>
              <a:gd name="connsiteX73" fmla="*/ 8802133 w 12192000"/>
              <a:gd name="connsiteY73" fmla="*/ 6858000 h 6858000"/>
              <a:gd name="connsiteX74" fmla="*/ 8973233 w 12192000"/>
              <a:gd name="connsiteY74" fmla="*/ 6709230 h 6858000"/>
              <a:gd name="connsiteX75" fmla="*/ 10341712 w 12192000"/>
              <a:gd name="connsiteY75" fmla="*/ 4691755 h 6858000"/>
              <a:gd name="connsiteX76" fmla="*/ 8560453 w 12192000"/>
              <a:gd name="connsiteY76" fmla="*/ 688595 h 6858000"/>
              <a:gd name="connsiteX77" fmla="*/ 8182096 w 12192000"/>
              <a:gd name="connsiteY77" fmla="*/ 133987 h 6858000"/>
              <a:gd name="connsiteX78" fmla="*/ 8090111 w 12192000"/>
              <a:gd name="connsiteY78" fmla="*/ 0 h 6858000"/>
              <a:gd name="connsiteX79" fmla="*/ 7981689 w 12192000"/>
              <a:gd name="connsiteY79" fmla="*/ 1 h 6858000"/>
              <a:gd name="connsiteX80" fmla="*/ 8108519 w 12192000"/>
              <a:gd name="connsiteY80" fmla="*/ 184770 h 6858000"/>
              <a:gd name="connsiteX81" fmla="*/ 8486412 w 12192000"/>
              <a:gd name="connsiteY81" fmla="*/ 738766 h 6858000"/>
              <a:gd name="connsiteX82" fmla="*/ 10253374 w 12192000"/>
              <a:gd name="connsiteY82" fmla="*/ 4679828 h 6858000"/>
              <a:gd name="connsiteX83" fmla="*/ 8667431 w 12192000"/>
              <a:gd name="connsiteY83" fmla="*/ 6857064 h 6858000"/>
              <a:gd name="connsiteX84" fmla="*/ 8666307 w 12192000"/>
              <a:gd name="connsiteY84" fmla="*/ 6858000 h 6858000"/>
              <a:gd name="connsiteX85" fmla="*/ 8186783 w 12192000"/>
              <a:gd name="connsiteY85" fmla="*/ 6858000 h 6858000"/>
              <a:gd name="connsiteX86" fmla="*/ 8500310 w 12192000"/>
              <a:gd name="connsiteY86" fmla="*/ 6605881 h 6858000"/>
              <a:gd name="connsiteX87" fmla="*/ 9758667 w 12192000"/>
              <a:gd name="connsiteY87" fmla="*/ 4861454 h 6858000"/>
              <a:gd name="connsiteX88" fmla="*/ 8253380 w 12192000"/>
              <a:gd name="connsiteY88" fmla="*/ 1032934 h 6858000"/>
              <a:gd name="connsiteX89" fmla="*/ 7648741 w 12192000"/>
              <a:gd name="connsiteY89" fmla="*/ 60594 h 6858000"/>
              <a:gd name="connsiteX90" fmla="*/ 7610376 w 12192000"/>
              <a:gd name="connsiteY90" fmla="*/ 1 h 6858000"/>
              <a:gd name="connsiteX91" fmla="*/ 7525058 w 12192000"/>
              <a:gd name="connsiteY91" fmla="*/ 0 h 6858000"/>
              <a:gd name="connsiteX92" fmla="*/ 7588057 w 12192000"/>
              <a:gd name="connsiteY92" fmla="*/ 99548 h 6858000"/>
              <a:gd name="connsiteX93" fmla="*/ 8191844 w 12192000"/>
              <a:gd name="connsiteY93" fmla="*/ 1070845 h 6858000"/>
              <a:gd name="connsiteX94" fmla="*/ 9687897 w 12192000"/>
              <a:gd name="connsiteY94" fmla="*/ 4849004 h 6858000"/>
              <a:gd name="connsiteX95" fmla="*/ 8106355 w 12192000"/>
              <a:gd name="connsiteY95" fmla="*/ 6830659 h 6858000"/>
              <a:gd name="connsiteX96" fmla="*/ 8070415 w 12192000"/>
              <a:gd name="connsiteY96" fmla="*/ 6858000 h 6858000"/>
              <a:gd name="connsiteX97" fmla="*/ 7563866 w 12192000"/>
              <a:gd name="connsiteY97" fmla="*/ 6858000 h 6858000"/>
              <a:gd name="connsiteX98" fmla="*/ 7582989 w 12192000"/>
              <a:gd name="connsiteY98" fmla="*/ 6844896 h 6858000"/>
              <a:gd name="connsiteX99" fmla="*/ 9175706 w 12192000"/>
              <a:gd name="connsiteY99" fmla="*/ 5031643 h 6858000"/>
              <a:gd name="connsiteX100" fmla="*/ 7945900 w 12192000"/>
              <a:gd name="connsiteY100" fmla="*/ 1377844 h 6858000"/>
              <a:gd name="connsiteX101" fmla="*/ 7224118 w 12192000"/>
              <a:gd name="connsiteY101" fmla="*/ 84132 h 6858000"/>
              <a:gd name="connsiteX102" fmla="*/ 7175406 w 12192000"/>
              <a:gd name="connsiteY102" fmla="*/ 1 h 6858000"/>
              <a:gd name="connsiteX103" fmla="*/ 7113020 w 12192000"/>
              <a:gd name="connsiteY103" fmla="*/ 1 h 6858000"/>
              <a:gd name="connsiteX104" fmla="*/ 7177428 w 12192000"/>
              <a:gd name="connsiteY104" fmla="*/ 111269 h 6858000"/>
              <a:gd name="connsiteX105" fmla="*/ 7898424 w 12192000"/>
              <a:gd name="connsiteY105" fmla="*/ 1403733 h 6858000"/>
              <a:gd name="connsiteX106" fmla="*/ 9122588 w 12192000"/>
              <a:gd name="connsiteY106" fmla="*/ 5019160 h 6858000"/>
              <a:gd name="connsiteX107" fmla="*/ 7545733 w 12192000"/>
              <a:gd name="connsiteY107" fmla="*/ 6804831 h 6858000"/>
              <a:gd name="connsiteX108" fmla="*/ 7468063 w 12192000"/>
              <a:gd name="connsiteY108" fmla="*/ 6858000 h 6858000"/>
              <a:gd name="connsiteX109" fmla="*/ 6924713 w 12192000"/>
              <a:gd name="connsiteY109" fmla="*/ 6858000 h 6858000"/>
              <a:gd name="connsiteX110" fmla="*/ 7007854 w 12192000"/>
              <a:gd name="connsiteY110" fmla="*/ 6807741 h 6858000"/>
              <a:gd name="connsiteX111" fmla="*/ 8592407 w 12192000"/>
              <a:gd name="connsiteY111" fmla="*/ 5199873 h 6858000"/>
              <a:gd name="connsiteX112" fmla="*/ 7638082 w 12192000"/>
              <a:gd name="connsiteY112" fmla="*/ 1720796 h 6858000"/>
              <a:gd name="connsiteX113" fmla="*/ 6876576 w 12192000"/>
              <a:gd name="connsiteY113" fmla="*/ 166083 h 6858000"/>
              <a:gd name="connsiteX114" fmla="*/ 6789351 w 12192000"/>
              <a:gd name="connsiteY114" fmla="*/ 1 h 6858000"/>
              <a:gd name="connsiteX115" fmla="*/ 6747181 w 12192000"/>
              <a:gd name="connsiteY115" fmla="*/ 1 h 6858000"/>
              <a:gd name="connsiteX116" fmla="*/ 6843511 w 12192000"/>
              <a:gd name="connsiteY116" fmla="*/ 183420 h 6858000"/>
              <a:gd name="connsiteX117" fmla="*/ 7604602 w 12192000"/>
              <a:gd name="connsiteY117" fmla="*/ 1737198 h 6858000"/>
              <a:gd name="connsiteX118" fmla="*/ 8556876 w 12192000"/>
              <a:gd name="connsiteY118" fmla="*/ 5189890 h 6858000"/>
              <a:gd name="connsiteX119" fmla="*/ 6984039 w 12192000"/>
              <a:gd name="connsiteY119" fmla="*/ 6779408 h 6858000"/>
              <a:gd name="connsiteX120" fmla="*/ 6853876 w 12192000"/>
              <a:gd name="connsiteY120" fmla="*/ 6858000 h 6858000"/>
              <a:gd name="connsiteX121" fmla="*/ 6264197 w 12192000"/>
              <a:gd name="connsiteY121" fmla="*/ 6858000 h 6858000"/>
              <a:gd name="connsiteX122" fmla="*/ 6598677 w 12192000"/>
              <a:gd name="connsiteY122" fmla="*/ 6681362 h 6858000"/>
              <a:gd name="connsiteX123" fmla="*/ 7330348 w 12192000"/>
              <a:gd name="connsiteY123" fmla="*/ 2064240 h 6858000"/>
              <a:gd name="connsiteX124" fmla="*/ 6496797 w 12192000"/>
              <a:gd name="connsiteY124" fmla="*/ 75819 h 6858000"/>
              <a:gd name="connsiteX125" fmla="*/ 6461723 w 12192000"/>
              <a:gd name="connsiteY125" fmla="*/ 1 h 6858000"/>
              <a:gd name="connsiteX126" fmla="*/ 6439432 w 12192000"/>
              <a:gd name="connsiteY126" fmla="*/ 1 h 6858000"/>
              <a:gd name="connsiteX127" fmla="*/ 6478154 w 12192000"/>
              <a:gd name="connsiteY127" fmla="*/ 83741 h 6858000"/>
              <a:gd name="connsiteX128" fmla="*/ 7311437 w 12192000"/>
              <a:gd name="connsiteY128" fmla="*/ 2071555 h 6858000"/>
              <a:gd name="connsiteX129" fmla="*/ 6583976 w 12192000"/>
              <a:gd name="connsiteY129" fmla="*/ 6666173 h 6858000"/>
              <a:gd name="connsiteX130" fmla="*/ 6220755 w 12192000"/>
              <a:gd name="connsiteY130" fmla="*/ 6858000 h 6858000"/>
              <a:gd name="connsiteX131" fmla="*/ 0 w 12192000"/>
              <a:gd name="connsiteY13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2192000" h="6858000">
                <a:moveTo>
                  <a:pt x="12192000" y="6376847"/>
                </a:moveTo>
                <a:lnTo>
                  <a:pt x="12192000" y="6858000"/>
                </a:lnTo>
                <a:lnTo>
                  <a:pt x="11809556" y="6858000"/>
                </a:lnTo>
                <a:lnTo>
                  <a:pt x="11927811" y="6715421"/>
                </a:lnTo>
                <a:cubicBezTo>
                  <a:pt x="12007326" y="6617163"/>
                  <a:pt x="12081901" y="6522479"/>
                  <a:pt x="12152103" y="6430694"/>
                </a:cubicBezTo>
                <a:close/>
                <a:moveTo>
                  <a:pt x="12192000" y="5552897"/>
                </a:moveTo>
                <a:lnTo>
                  <a:pt x="12192000" y="6376847"/>
                </a:lnTo>
                <a:lnTo>
                  <a:pt x="12191999" y="6082577"/>
                </a:lnTo>
                <a:lnTo>
                  <a:pt x="12010552" y="6327218"/>
                </a:lnTo>
                <a:cubicBezTo>
                  <a:pt x="11941078" y="6417962"/>
                  <a:pt x="11867238" y="6511637"/>
                  <a:pt x="11788465" y="6608906"/>
                </a:cubicBezTo>
                <a:lnTo>
                  <a:pt x="11581740" y="6858000"/>
                </a:lnTo>
                <a:lnTo>
                  <a:pt x="11213490" y="6858000"/>
                </a:lnTo>
                <a:lnTo>
                  <a:pt x="11302981" y="6756355"/>
                </a:lnTo>
                <a:cubicBezTo>
                  <a:pt x="11637924" y="6366716"/>
                  <a:pt x="11910051" y="6010558"/>
                  <a:pt x="12120908" y="5673700"/>
                </a:cubicBezTo>
                <a:close/>
                <a:moveTo>
                  <a:pt x="10812618" y="1"/>
                </a:moveTo>
                <a:lnTo>
                  <a:pt x="10937786" y="139117"/>
                </a:lnTo>
                <a:cubicBezTo>
                  <a:pt x="11442978" y="704397"/>
                  <a:pt x="11815000" y="1155914"/>
                  <a:pt x="12108100" y="1557442"/>
                </a:cubicBezTo>
                <a:lnTo>
                  <a:pt x="12191999" y="1676248"/>
                </a:lnTo>
                <a:lnTo>
                  <a:pt x="12191999" y="1376520"/>
                </a:lnTo>
                <a:lnTo>
                  <a:pt x="12017442" y="1145965"/>
                </a:lnTo>
                <a:cubicBezTo>
                  <a:pt x="11772034" y="831557"/>
                  <a:pt x="11489290" y="496433"/>
                  <a:pt x="11168418" y="134258"/>
                </a:cubicBezTo>
                <a:lnTo>
                  <a:pt x="11047831" y="1"/>
                </a:lnTo>
                <a:close/>
                <a:moveTo>
                  <a:pt x="0" y="0"/>
                </a:moveTo>
                <a:lnTo>
                  <a:pt x="12192000" y="0"/>
                </a:lnTo>
                <a:lnTo>
                  <a:pt x="12192000" y="2740587"/>
                </a:lnTo>
                <a:lnTo>
                  <a:pt x="12191999" y="2390093"/>
                </a:lnTo>
                <a:lnTo>
                  <a:pt x="12133616" y="2283377"/>
                </a:lnTo>
                <a:cubicBezTo>
                  <a:pt x="11769327" y="1655469"/>
                  <a:pt x="11218064" y="948482"/>
                  <a:pt x="10472118" y="85765"/>
                </a:cubicBezTo>
                <a:lnTo>
                  <a:pt x="10397169" y="0"/>
                </a:lnTo>
                <a:lnTo>
                  <a:pt x="10186904" y="1"/>
                </a:lnTo>
                <a:lnTo>
                  <a:pt x="10237188" y="57411"/>
                </a:lnTo>
                <a:cubicBezTo>
                  <a:pt x="10993916" y="926006"/>
                  <a:pt x="11469242" y="1533984"/>
                  <a:pt x="11813419" y="2067450"/>
                </a:cubicBezTo>
                <a:cubicBezTo>
                  <a:pt x="11933600" y="2253585"/>
                  <a:pt x="12037664" y="2431700"/>
                  <a:pt x="12126126" y="2603202"/>
                </a:cubicBezTo>
                <a:lnTo>
                  <a:pt x="12192000" y="2740587"/>
                </a:lnTo>
                <a:lnTo>
                  <a:pt x="12192000" y="5218601"/>
                </a:lnTo>
                <a:lnTo>
                  <a:pt x="12116924" y="5365015"/>
                </a:lnTo>
                <a:cubicBezTo>
                  <a:pt x="12027427" y="5526775"/>
                  <a:pt x="11922321" y="5693480"/>
                  <a:pt x="11801092" y="5866480"/>
                </a:cubicBezTo>
                <a:cubicBezTo>
                  <a:pt x="11640620" y="6095409"/>
                  <a:pt x="11452171" y="6337278"/>
                  <a:pt x="11220810" y="6608774"/>
                </a:cubicBezTo>
                <a:lnTo>
                  <a:pt x="11003200" y="6858000"/>
                </a:lnTo>
                <a:lnTo>
                  <a:pt x="10614787" y="6858000"/>
                </a:lnTo>
                <a:lnTo>
                  <a:pt x="10720015" y="6745003"/>
                </a:lnTo>
                <a:cubicBezTo>
                  <a:pt x="11620535" y="5754763"/>
                  <a:pt x="12064659" y="4991852"/>
                  <a:pt x="12090084" y="4178251"/>
                </a:cubicBezTo>
                <a:cubicBezTo>
                  <a:pt x="12125075" y="3070634"/>
                  <a:pt x="11380534" y="1929673"/>
                  <a:pt x="9804791" y="40179"/>
                </a:cubicBezTo>
                <a:lnTo>
                  <a:pt x="9771016" y="1"/>
                </a:lnTo>
                <a:lnTo>
                  <a:pt x="9588042" y="0"/>
                </a:lnTo>
                <a:lnTo>
                  <a:pt x="9729909" y="169733"/>
                </a:lnTo>
                <a:cubicBezTo>
                  <a:pt x="10521184" y="1120943"/>
                  <a:pt x="10998974" y="1760908"/>
                  <a:pt x="11335242" y="2315326"/>
                </a:cubicBezTo>
                <a:cubicBezTo>
                  <a:pt x="11771671" y="3034254"/>
                  <a:pt x="11966917" y="3624977"/>
                  <a:pt x="11949489" y="4173366"/>
                </a:cubicBezTo>
                <a:cubicBezTo>
                  <a:pt x="11931894" y="4720777"/>
                  <a:pt x="11701217" y="5275869"/>
                  <a:pt x="11223005" y="5919283"/>
                </a:cubicBezTo>
                <a:cubicBezTo>
                  <a:pt x="11064850" y="6132108"/>
                  <a:pt x="10879878" y="6356394"/>
                  <a:pt x="10653477" y="6607603"/>
                </a:cubicBezTo>
                <a:lnTo>
                  <a:pt x="10422289" y="6858000"/>
                </a:lnTo>
                <a:lnTo>
                  <a:pt x="10014304" y="6858000"/>
                </a:lnTo>
                <a:lnTo>
                  <a:pt x="10137660" y="6733545"/>
                </a:lnTo>
                <a:cubicBezTo>
                  <a:pt x="11017508" y="5824589"/>
                  <a:pt x="11459344" y="5117136"/>
                  <a:pt x="11507379" y="4349909"/>
                </a:cubicBezTo>
                <a:cubicBezTo>
                  <a:pt x="11572660" y="3305147"/>
                  <a:pt x="10902510" y="2205206"/>
                  <a:pt x="9469490" y="373932"/>
                </a:cubicBezTo>
                <a:lnTo>
                  <a:pt x="9174501" y="1"/>
                </a:lnTo>
                <a:lnTo>
                  <a:pt x="9016813" y="1"/>
                </a:lnTo>
                <a:lnTo>
                  <a:pt x="9076038" y="74521"/>
                </a:lnTo>
                <a:cubicBezTo>
                  <a:pt x="10693283" y="2110305"/>
                  <a:pt x="11450961" y="3267944"/>
                  <a:pt x="11383926" y="4342051"/>
                </a:cubicBezTo>
                <a:cubicBezTo>
                  <a:pt x="11338002" y="5079432"/>
                  <a:pt x="10902717" y="5768905"/>
                  <a:pt x="10035124" y="6662021"/>
                </a:cubicBezTo>
                <a:lnTo>
                  <a:pt x="9840286" y="6858000"/>
                </a:lnTo>
                <a:lnTo>
                  <a:pt x="9409840" y="6858000"/>
                </a:lnTo>
                <a:lnTo>
                  <a:pt x="9555390" y="6721063"/>
                </a:lnTo>
                <a:cubicBezTo>
                  <a:pt x="10414522" y="5893399"/>
                  <a:pt x="10854198" y="5241383"/>
                  <a:pt x="10924504" y="4520588"/>
                </a:cubicBezTo>
                <a:cubicBezTo>
                  <a:pt x="11027020" y="3473625"/>
                  <a:pt x="10342469" y="2339124"/>
                  <a:pt x="8866781" y="342874"/>
                </a:cubicBezTo>
                <a:cubicBezTo>
                  <a:pt x="8788181" y="236525"/>
                  <a:pt x="8713855" y="136057"/>
                  <a:pt x="8643269" y="40781"/>
                </a:cubicBezTo>
                <a:lnTo>
                  <a:pt x="8613033" y="0"/>
                </a:lnTo>
                <a:lnTo>
                  <a:pt x="8481291" y="1"/>
                </a:lnTo>
                <a:lnTo>
                  <a:pt x="8558712" y="104412"/>
                </a:lnTo>
                <a:cubicBezTo>
                  <a:pt x="8629189" y="199536"/>
                  <a:pt x="8703397" y="299845"/>
                  <a:pt x="8781875" y="406027"/>
                </a:cubicBezTo>
                <a:cubicBezTo>
                  <a:pt x="10241156" y="2380402"/>
                  <a:pt x="10918243" y="3498034"/>
                  <a:pt x="10819342" y="4510567"/>
                </a:cubicBezTo>
                <a:cubicBezTo>
                  <a:pt x="10754272" y="5174078"/>
                  <a:pt x="10356227" y="5784292"/>
                  <a:pt x="9582571" y="6546795"/>
                </a:cubicBezTo>
                <a:lnTo>
                  <a:pt x="9254751" y="6858000"/>
                </a:lnTo>
                <a:lnTo>
                  <a:pt x="8802133" y="6858000"/>
                </a:lnTo>
                <a:lnTo>
                  <a:pt x="8973233" y="6709230"/>
                </a:lnTo>
                <a:cubicBezTo>
                  <a:pt x="9811619" y="5962700"/>
                  <a:pt x="10249137" y="5366120"/>
                  <a:pt x="10341712" y="4691755"/>
                </a:cubicBezTo>
                <a:cubicBezTo>
                  <a:pt x="10476048" y="3711926"/>
                  <a:pt x="9874560" y="2620033"/>
                  <a:pt x="8560453" y="688595"/>
                </a:cubicBezTo>
                <a:cubicBezTo>
                  <a:pt x="8420397" y="482761"/>
                  <a:pt x="8295558" y="299680"/>
                  <a:pt x="8182096" y="133987"/>
                </a:cubicBezTo>
                <a:lnTo>
                  <a:pt x="8090111" y="0"/>
                </a:lnTo>
                <a:lnTo>
                  <a:pt x="7981689" y="1"/>
                </a:lnTo>
                <a:lnTo>
                  <a:pt x="8108519" y="184770"/>
                </a:lnTo>
                <a:cubicBezTo>
                  <a:pt x="8221835" y="350277"/>
                  <a:pt x="8346521" y="533156"/>
                  <a:pt x="8486412" y="738766"/>
                </a:cubicBezTo>
                <a:cubicBezTo>
                  <a:pt x="9787646" y="2651245"/>
                  <a:pt x="10384139" y="3728871"/>
                  <a:pt x="10253374" y="4679828"/>
                </a:cubicBezTo>
                <a:cubicBezTo>
                  <a:pt x="10155540" y="5392248"/>
                  <a:pt x="9650666" y="6022281"/>
                  <a:pt x="8667431" y="6857064"/>
                </a:cubicBezTo>
                <a:lnTo>
                  <a:pt x="8666307" y="6858000"/>
                </a:lnTo>
                <a:lnTo>
                  <a:pt x="8186783" y="6858000"/>
                </a:lnTo>
                <a:lnTo>
                  <a:pt x="8500310" y="6605881"/>
                </a:lnTo>
                <a:cubicBezTo>
                  <a:pt x="9247588" y="5981120"/>
                  <a:pt x="9649040" y="5460845"/>
                  <a:pt x="9758667" y="4861454"/>
                </a:cubicBezTo>
                <a:cubicBezTo>
                  <a:pt x="9925398" y="3949161"/>
                  <a:pt x="9405991" y="2900045"/>
                  <a:pt x="8253380" y="1032934"/>
                </a:cubicBezTo>
                <a:cubicBezTo>
                  <a:pt x="8007494" y="634629"/>
                  <a:pt x="7814965" y="324379"/>
                  <a:pt x="7648741" y="60594"/>
                </a:cubicBezTo>
                <a:lnTo>
                  <a:pt x="7610376" y="1"/>
                </a:lnTo>
                <a:lnTo>
                  <a:pt x="7525058" y="0"/>
                </a:lnTo>
                <a:lnTo>
                  <a:pt x="7588057" y="99548"/>
                </a:lnTo>
                <a:cubicBezTo>
                  <a:pt x="7754038" y="363068"/>
                  <a:pt x="7946288" y="672988"/>
                  <a:pt x="8191844" y="1070845"/>
                </a:cubicBezTo>
                <a:cubicBezTo>
                  <a:pt x="9335117" y="2921919"/>
                  <a:pt x="9850526" y="3959620"/>
                  <a:pt x="9687897" y="4849004"/>
                </a:cubicBezTo>
                <a:cubicBezTo>
                  <a:pt x="9566164" y="5515243"/>
                  <a:pt x="9065352" y="6086869"/>
                  <a:pt x="8106355" y="6830659"/>
                </a:cubicBezTo>
                <a:lnTo>
                  <a:pt x="8070415" y="6858000"/>
                </a:lnTo>
                <a:lnTo>
                  <a:pt x="7563866" y="6858000"/>
                </a:lnTo>
                <a:lnTo>
                  <a:pt x="7582989" y="6844896"/>
                </a:lnTo>
                <a:cubicBezTo>
                  <a:pt x="8524916" y="6186243"/>
                  <a:pt x="9026491" y="5665945"/>
                  <a:pt x="9175706" y="5031643"/>
                </a:cubicBezTo>
                <a:cubicBezTo>
                  <a:pt x="9374340" y="4186972"/>
                  <a:pt x="8937422" y="3180059"/>
                  <a:pt x="7945900" y="1377844"/>
                </a:cubicBezTo>
                <a:cubicBezTo>
                  <a:pt x="7628444" y="800615"/>
                  <a:pt x="7414171" y="414645"/>
                  <a:pt x="7224118" y="84132"/>
                </a:cubicBezTo>
                <a:lnTo>
                  <a:pt x="7175406" y="1"/>
                </a:lnTo>
                <a:lnTo>
                  <a:pt x="7113020" y="1"/>
                </a:lnTo>
                <a:lnTo>
                  <a:pt x="7177428" y="111269"/>
                </a:lnTo>
                <a:cubicBezTo>
                  <a:pt x="7367230" y="441434"/>
                  <a:pt x="7581248" y="827024"/>
                  <a:pt x="7898424" y="1403733"/>
                </a:cubicBezTo>
                <a:cubicBezTo>
                  <a:pt x="8882842" y="3194062"/>
                  <a:pt x="9317081" y="4191349"/>
                  <a:pt x="9122588" y="5019160"/>
                </a:cubicBezTo>
                <a:cubicBezTo>
                  <a:pt x="8976654" y="5639649"/>
                  <a:pt x="8480009" y="6152377"/>
                  <a:pt x="7545733" y="6804831"/>
                </a:cubicBezTo>
                <a:lnTo>
                  <a:pt x="7468063" y="6858000"/>
                </a:lnTo>
                <a:lnTo>
                  <a:pt x="6924713" y="6858000"/>
                </a:lnTo>
                <a:lnTo>
                  <a:pt x="7007854" y="6807741"/>
                </a:lnTo>
                <a:cubicBezTo>
                  <a:pt x="7923159" y="6242552"/>
                  <a:pt x="8419263" y="5783459"/>
                  <a:pt x="8592407" y="5199873"/>
                </a:cubicBezTo>
                <a:cubicBezTo>
                  <a:pt x="8823351" y="4422249"/>
                  <a:pt x="8468603" y="3458602"/>
                  <a:pt x="7638082" y="1720796"/>
                </a:cubicBezTo>
                <a:cubicBezTo>
                  <a:pt x="7283633" y="978577"/>
                  <a:pt x="7082343" y="563964"/>
                  <a:pt x="6876576" y="166083"/>
                </a:cubicBezTo>
                <a:lnTo>
                  <a:pt x="6789351" y="1"/>
                </a:lnTo>
                <a:lnTo>
                  <a:pt x="6747181" y="1"/>
                </a:lnTo>
                <a:lnTo>
                  <a:pt x="6843511" y="183420"/>
                </a:lnTo>
                <a:cubicBezTo>
                  <a:pt x="7049092" y="580956"/>
                  <a:pt x="7250195" y="995223"/>
                  <a:pt x="7604602" y="1737198"/>
                </a:cubicBezTo>
                <a:cubicBezTo>
                  <a:pt x="8430567" y="3466205"/>
                  <a:pt x="8783809" y="4424059"/>
                  <a:pt x="8556876" y="5189890"/>
                </a:cubicBezTo>
                <a:cubicBezTo>
                  <a:pt x="8386675" y="5764262"/>
                  <a:pt x="7893954" y="6218323"/>
                  <a:pt x="6984039" y="6779408"/>
                </a:cubicBezTo>
                <a:lnTo>
                  <a:pt x="6853876" y="6858000"/>
                </a:lnTo>
                <a:lnTo>
                  <a:pt x="6264197" y="6858000"/>
                </a:lnTo>
                <a:lnTo>
                  <a:pt x="6598677" y="6681362"/>
                </a:lnTo>
                <a:cubicBezTo>
                  <a:pt x="8489400" y="5635895"/>
                  <a:pt x="8450492" y="4863592"/>
                  <a:pt x="7330348" y="2064240"/>
                </a:cubicBezTo>
                <a:cubicBezTo>
                  <a:pt x="6925861" y="1053599"/>
                  <a:pt x="6770517" y="671254"/>
                  <a:pt x="6496797" y="75819"/>
                </a:cubicBezTo>
                <a:lnTo>
                  <a:pt x="6461723" y="1"/>
                </a:lnTo>
                <a:lnTo>
                  <a:pt x="6439432" y="1"/>
                </a:lnTo>
                <a:lnTo>
                  <a:pt x="6478154" y="83741"/>
                </a:lnTo>
                <a:cubicBezTo>
                  <a:pt x="6751682" y="679012"/>
                  <a:pt x="6907008" y="1061250"/>
                  <a:pt x="7311437" y="2071555"/>
                </a:cubicBezTo>
                <a:cubicBezTo>
                  <a:pt x="8426214" y="4857264"/>
                  <a:pt x="8465131" y="5625916"/>
                  <a:pt x="6583976" y="6666173"/>
                </a:cubicBezTo>
                <a:lnTo>
                  <a:pt x="6220755"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Placeholder 1">
            <a:extLst>
              <a:ext uri="{FF2B5EF4-FFF2-40B4-BE49-F238E27FC236}">
                <a16:creationId xmlns:a16="http://schemas.microsoft.com/office/drawing/2014/main" id="{FAD8B6E4-AF95-4167-B3B4-2111FCFBF8C6}"/>
              </a:ext>
            </a:extLst>
          </p:cNvPr>
          <p:cNvSpPr>
            <a:spLocks noGrp="1"/>
          </p:cNvSpPr>
          <p:nvPr>
            <p:ph type="title" hasCustomPrompt="1"/>
          </p:nvPr>
        </p:nvSpPr>
        <p:spPr>
          <a:xfrm>
            <a:off x="263525" y="2457449"/>
            <a:ext cx="5724525" cy="863601"/>
          </a:xfrm>
        </p:spPr>
        <p:txBody>
          <a:bodyPr>
            <a:noAutofit/>
          </a:bodyPr>
          <a:lstStyle>
            <a:lvl1pPr>
              <a:defRPr sz="4800"/>
            </a:lvl1pPr>
          </a:lstStyle>
          <a:p>
            <a:r>
              <a:rPr lang="en-US"/>
              <a:t>Thank you!</a:t>
            </a:r>
          </a:p>
        </p:txBody>
      </p:sp>
      <p:sp>
        <p:nvSpPr>
          <p:cNvPr id="3" name="Date Placeholder">
            <a:extLst>
              <a:ext uri="{FF2B5EF4-FFF2-40B4-BE49-F238E27FC236}">
                <a16:creationId xmlns:a16="http://schemas.microsoft.com/office/drawing/2014/main" id="{C7EC3CC6-E897-9E51-CBF9-AEB4E5CBC45D}"/>
              </a:ext>
            </a:extLst>
          </p:cNvPr>
          <p:cNvSpPr>
            <a:spLocks noGrp="1"/>
          </p:cNvSpPr>
          <p:nvPr>
            <p:ph type="dt" sz="half" idx="10"/>
          </p:nvPr>
        </p:nvSpPr>
        <p:spPr/>
        <p:txBody>
          <a:bodyPr>
            <a:noAutofit/>
          </a:bodyPr>
          <a:lstStyle/>
          <a:p>
            <a:fld id="{96DACCC4-D458-6840-BF63-635E8CE7F0F5}" type="datetime1">
              <a:rPr lang="sv-SE" noProof="0" smtClean="0"/>
              <a:t>2024-09-24</a:t>
            </a:fld>
            <a:endParaRPr lang="en-US" noProof="0"/>
          </a:p>
        </p:txBody>
      </p:sp>
      <p:sp>
        <p:nvSpPr>
          <p:cNvPr id="4" name="Footer Placeholder">
            <a:extLst>
              <a:ext uri="{FF2B5EF4-FFF2-40B4-BE49-F238E27FC236}">
                <a16:creationId xmlns:a16="http://schemas.microsoft.com/office/drawing/2014/main" id="{3A418628-534E-A6B9-7791-3AC9B49F80E7}"/>
              </a:ext>
            </a:extLst>
          </p:cNvPr>
          <p:cNvSpPr>
            <a:spLocks noGrp="1"/>
          </p:cNvSpPr>
          <p:nvPr>
            <p:ph type="ftr" sz="quarter" idx="11"/>
          </p:nvPr>
        </p:nvSpPr>
        <p:spPr/>
        <p:txBody>
          <a:bodyPr>
            <a:noAutofit/>
          </a:bodyPr>
          <a:lstStyle/>
          <a:p>
            <a:r>
              <a:rPr lang="en-US"/>
              <a:t>Copyright © </a:t>
            </a:r>
            <a:fld id="{DFBCD10E-932A-472F-8D90-1B52FB8E26F6}" type="datetimeyyyy">
              <a:rPr lang="en-US" smtClean="0"/>
              <a:pPr/>
              <a:t>2024</a:t>
            </a:fld>
            <a:r>
              <a:rPr lang="sv-SE"/>
              <a:t> </a:t>
            </a:r>
            <a:r>
              <a:rPr lang="en-US"/>
              <a:t>Seco Tools AB - All rights reserved</a:t>
            </a:r>
          </a:p>
        </p:txBody>
      </p:sp>
      <p:sp>
        <p:nvSpPr>
          <p:cNvPr id="5" name="Slide Number Placeholder">
            <a:extLst>
              <a:ext uri="{FF2B5EF4-FFF2-40B4-BE49-F238E27FC236}">
                <a16:creationId xmlns:a16="http://schemas.microsoft.com/office/drawing/2014/main" id="{E483C8A2-F077-72BE-6AFA-F55B70498FEF}"/>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5" name="Logo">
            <a:extLst>
              <a:ext uri="{FF2B5EF4-FFF2-40B4-BE49-F238E27FC236}">
                <a16:creationId xmlns:a16="http://schemas.microsoft.com/office/drawing/2014/main" id="{E84D83E6-7DA1-9BF5-7A1C-527C2BBB69D7}"/>
              </a:ext>
            </a:extLst>
          </p:cNvPr>
          <p:cNvGrpSpPr>
            <a:grpSpLocks noChangeAspect="1"/>
          </p:cNvGrpSpPr>
          <p:nvPr/>
        </p:nvGrpSpPr>
        <p:grpSpPr>
          <a:xfrm>
            <a:off x="265530" y="266173"/>
            <a:ext cx="1452509" cy="388800"/>
            <a:chOff x="4747707" y="3069425"/>
            <a:chExt cx="2693735" cy="721045"/>
          </a:xfrm>
        </p:grpSpPr>
        <p:sp>
          <p:nvSpPr>
            <p:cNvPr id="16" name="Freeform 15">
              <a:extLst>
                <a:ext uri="{FF2B5EF4-FFF2-40B4-BE49-F238E27FC236}">
                  <a16:creationId xmlns:a16="http://schemas.microsoft.com/office/drawing/2014/main" id="{B9756CB2-4D89-45E7-266E-5BE944B1CC96}"/>
                </a:ext>
              </a:extLst>
            </p:cNvPr>
            <p:cNvSpPr/>
            <p:nvPr/>
          </p:nvSpPr>
          <p:spPr>
            <a:xfrm>
              <a:off x="5664622" y="3133298"/>
              <a:ext cx="1776820" cy="594246"/>
            </a:xfrm>
            <a:custGeom>
              <a:avLst/>
              <a:gdLst>
                <a:gd name="connsiteX0" fmla="*/ 878908 w 1776820"/>
                <a:gd name="connsiteY0" fmla="*/ 378157 h 594246"/>
                <a:gd name="connsiteX1" fmla="*/ 673671 w 1776820"/>
                <a:gd name="connsiteY1" fmla="*/ 163015 h 594246"/>
                <a:gd name="connsiteX2" fmla="*/ 468434 w 1776820"/>
                <a:gd name="connsiteY2" fmla="*/ 378157 h 594246"/>
                <a:gd name="connsiteX3" fmla="*/ 673671 w 1776820"/>
                <a:gd name="connsiteY3" fmla="*/ 593298 h 594246"/>
                <a:gd name="connsiteX4" fmla="*/ 867506 w 1776820"/>
                <a:gd name="connsiteY4" fmla="*/ 451134 h 594246"/>
                <a:gd name="connsiteX5" fmla="*/ 785792 w 1776820"/>
                <a:gd name="connsiteY5" fmla="*/ 451134 h 594246"/>
                <a:gd name="connsiteX6" fmla="*/ 673671 w 1776820"/>
                <a:gd name="connsiteY6" fmla="*/ 523164 h 594246"/>
                <a:gd name="connsiteX7" fmla="*/ 547299 w 1776820"/>
                <a:gd name="connsiteY7" fmla="*/ 392373 h 594246"/>
                <a:gd name="connsiteX8" fmla="*/ 877958 w 1776820"/>
                <a:gd name="connsiteY8" fmla="*/ 392373 h 594246"/>
                <a:gd name="connsiteX9" fmla="*/ 878908 w 1776820"/>
                <a:gd name="connsiteY9" fmla="*/ 378157 h 594246"/>
                <a:gd name="connsiteX10" fmla="*/ 553000 w 1776820"/>
                <a:gd name="connsiteY10" fmla="*/ 333612 h 594246"/>
                <a:gd name="connsiteX11" fmla="*/ 675572 w 1776820"/>
                <a:gd name="connsiteY11" fmla="*/ 227463 h 594246"/>
                <a:gd name="connsiteX12" fmla="*/ 798144 w 1776820"/>
                <a:gd name="connsiteY12" fmla="*/ 333612 h 594246"/>
                <a:gd name="connsiteX13" fmla="*/ 553000 w 1776820"/>
                <a:gd name="connsiteY13" fmla="*/ 333612 h 594246"/>
                <a:gd name="connsiteX14" fmla="*/ 0 w 1776820"/>
                <a:gd name="connsiteY14" fmla="*/ 394269 h 594246"/>
                <a:gd name="connsiteX15" fmla="*/ 83615 w 1776820"/>
                <a:gd name="connsiteY15" fmla="*/ 394269 h 594246"/>
                <a:gd name="connsiteX16" fmla="*/ 221390 w 1776820"/>
                <a:gd name="connsiteY16" fmla="*/ 516530 h 594246"/>
                <a:gd name="connsiteX17" fmla="*/ 347763 w 1776820"/>
                <a:gd name="connsiteY17" fmla="*/ 425545 h 594246"/>
                <a:gd name="connsiteX18" fmla="*/ 18053 w 1776820"/>
                <a:gd name="connsiteY18" fmla="*/ 156381 h 594246"/>
                <a:gd name="connsiteX19" fmla="*/ 216639 w 1776820"/>
                <a:gd name="connsiteY19" fmla="*/ 0 h 594246"/>
                <a:gd name="connsiteX20" fmla="*/ 424726 w 1776820"/>
                <a:gd name="connsiteY20" fmla="*/ 175336 h 594246"/>
                <a:gd name="connsiteX21" fmla="*/ 341111 w 1776820"/>
                <a:gd name="connsiteY21" fmla="*/ 175336 h 594246"/>
                <a:gd name="connsiteX22" fmla="*/ 217589 w 1776820"/>
                <a:gd name="connsiteY22" fmla="*/ 76769 h 594246"/>
                <a:gd name="connsiteX23" fmla="*/ 105469 w 1776820"/>
                <a:gd name="connsiteY23" fmla="*/ 157328 h 594246"/>
                <a:gd name="connsiteX24" fmla="*/ 437079 w 1776820"/>
                <a:gd name="connsiteY24" fmla="*/ 425545 h 594246"/>
                <a:gd name="connsiteX25" fmla="*/ 222340 w 1776820"/>
                <a:gd name="connsiteY25" fmla="*/ 594246 h 594246"/>
                <a:gd name="connsiteX26" fmla="*/ 0 w 1776820"/>
                <a:gd name="connsiteY26" fmla="*/ 394269 h 594246"/>
                <a:gd name="connsiteX27" fmla="*/ 915965 w 1776820"/>
                <a:gd name="connsiteY27" fmla="*/ 378157 h 594246"/>
                <a:gd name="connsiteX28" fmla="*/ 1124052 w 1776820"/>
                <a:gd name="connsiteY28" fmla="*/ 163015 h 594246"/>
                <a:gd name="connsiteX29" fmla="*/ 1318838 w 1776820"/>
                <a:gd name="connsiteY29" fmla="*/ 315604 h 594246"/>
                <a:gd name="connsiteX30" fmla="*/ 1238073 w 1776820"/>
                <a:gd name="connsiteY30" fmla="*/ 315604 h 594246"/>
                <a:gd name="connsiteX31" fmla="*/ 1125953 w 1776820"/>
                <a:gd name="connsiteY31" fmla="*/ 233149 h 594246"/>
                <a:gd name="connsiteX32" fmla="*/ 1000530 w 1776820"/>
                <a:gd name="connsiteY32" fmla="*/ 378157 h 594246"/>
                <a:gd name="connsiteX33" fmla="*/ 1125953 w 1776820"/>
                <a:gd name="connsiteY33" fmla="*/ 523164 h 594246"/>
                <a:gd name="connsiteX34" fmla="*/ 1239023 w 1776820"/>
                <a:gd name="connsiteY34" fmla="*/ 446396 h 594246"/>
                <a:gd name="connsiteX35" fmla="*/ 1318838 w 1776820"/>
                <a:gd name="connsiteY35" fmla="*/ 446396 h 594246"/>
                <a:gd name="connsiteX36" fmla="*/ 1124052 w 1776820"/>
                <a:gd name="connsiteY36" fmla="*/ 594246 h 594246"/>
                <a:gd name="connsiteX37" fmla="*/ 915965 w 1776820"/>
                <a:gd name="connsiteY37" fmla="*/ 378157 h 594246"/>
                <a:gd name="connsiteX38" fmla="*/ 1345442 w 1776820"/>
                <a:gd name="connsiteY38" fmla="*/ 378157 h 594246"/>
                <a:gd name="connsiteX39" fmla="*/ 1561131 w 1776820"/>
                <a:gd name="connsiteY39" fmla="*/ 163015 h 594246"/>
                <a:gd name="connsiteX40" fmla="*/ 1776820 w 1776820"/>
                <a:gd name="connsiteY40" fmla="*/ 378157 h 594246"/>
                <a:gd name="connsiteX41" fmla="*/ 1561131 w 1776820"/>
                <a:gd name="connsiteY41" fmla="*/ 593298 h 594246"/>
                <a:gd name="connsiteX42" fmla="*/ 1345442 w 1776820"/>
                <a:gd name="connsiteY42" fmla="*/ 378157 h 594246"/>
                <a:gd name="connsiteX43" fmla="*/ 1694155 w 1776820"/>
                <a:gd name="connsiteY43" fmla="*/ 378157 h 594246"/>
                <a:gd name="connsiteX44" fmla="*/ 1561131 w 1776820"/>
                <a:gd name="connsiteY44" fmla="*/ 233149 h 594246"/>
                <a:gd name="connsiteX45" fmla="*/ 1427157 w 1776820"/>
                <a:gd name="connsiteY45" fmla="*/ 378157 h 594246"/>
                <a:gd name="connsiteX46" fmla="*/ 1561131 w 1776820"/>
                <a:gd name="connsiteY46" fmla="*/ 523164 h 594246"/>
                <a:gd name="connsiteX47" fmla="*/ 1694155 w 1776820"/>
                <a:gd name="connsiteY47" fmla="*/ 378157 h 594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776820" h="594246">
                  <a:moveTo>
                    <a:pt x="878908" y="378157"/>
                  </a:moveTo>
                  <a:cubicBezTo>
                    <a:pt x="878908" y="253052"/>
                    <a:pt x="793393" y="163015"/>
                    <a:pt x="673671" y="163015"/>
                  </a:cubicBezTo>
                  <a:cubicBezTo>
                    <a:pt x="554900" y="163015"/>
                    <a:pt x="468434" y="253052"/>
                    <a:pt x="468434" y="378157"/>
                  </a:cubicBezTo>
                  <a:cubicBezTo>
                    <a:pt x="468434" y="503261"/>
                    <a:pt x="553950" y="593298"/>
                    <a:pt x="673671" y="593298"/>
                  </a:cubicBezTo>
                  <a:cubicBezTo>
                    <a:pt x="767738" y="593298"/>
                    <a:pt x="840901" y="536433"/>
                    <a:pt x="867506" y="451134"/>
                  </a:cubicBezTo>
                  <a:lnTo>
                    <a:pt x="785792" y="451134"/>
                  </a:lnTo>
                  <a:cubicBezTo>
                    <a:pt x="765838" y="495679"/>
                    <a:pt x="724981" y="523164"/>
                    <a:pt x="673671" y="523164"/>
                  </a:cubicBezTo>
                  <a:cubicBezTo>
                    <a:pt x="602408" y="523164"/>
                    <a:pt x="553000" y="470090"/>
                    <a:pt x="547299" y="392373"/>
                  </a:cubicBezTo>
                  <a:lnTo>
                    <a:pt x="877958" y="392373"/>
                  </a:lnTo>
                  <a:cubicBezTo>
                    <a:pt x="878908" y="387634"/>
                    <a:pt x="878908" y="382895"/>
                    <a:pt x="878908" y="378157"/>
                  </a:cubicBezTo>
                  <a:close/>
                  <a:moveTo>
                    <a:pt x="553000" y="333612"/>
                  </a:moveTo>
                  <a:cubicBezTo>
                    <a:pt x="562501" y="271060"/>
                    <a:pt x="610960" y="227463"/>
                    <a:pt x="675572" y="227463"/>
                  </a:cubicBezTo>
                  <a:cubicBezTo>
                    <a:pt x="740183" y="227463"/>
                    <a:pt x="788642" y="271060"/>
                    <a:pt x="798144" y="333612"/>
                  </a:cubicBezTo>
                  <a:lnTo>
                    <a:pt x="553000" y="333612"/>
                  </a:lnTo>
                  <a:close/>
                  <a:moveTo>
                    <a:pt x="0" y="394269"/>
                  </a:moveTo>
                  <a:lnTo>
                    <a:pt x="83615" y="394269"/>
                  </a:lnTo>
                  <a:cubicBezTo>
                    <a:pt x="90266" y="469142"/>
                    <a:pt x="139675" y="516530"/>
                    <a:pt x="221390" y="516530"/>
                  </a:cubicBezTo>
                  <a:cubicBezTo>
                    <a:pt x="294553" y="516530"/>
                    <a:pt x="347763" y="488097"/>
                    <a:pt x="347763" y="425545"/>
                  </a:cubicBezTo>
                  <a:cubicBezTo>
                    <a:pt x="347763" y="286224"/>
                    <a:pt x="18053" y="369627"/>
                    <a:pt x="18053" y="156381"/>
                  </a:cubicBezTo>
                  <a:cubicBezTo>
                    <a:pt x="18053" y="63500"/>
                    <a:pt x="99768" y="0"/>
                    <a:pt x="216639" y="0"/>
                  </a:cubicBezTo>
                  <a:cubicBezTo>
                    <a:pt x="335410" y="0"/>
                    <a:pt x="417125" y="69187"/>
                    <a:pt x="424726" y="175336"/>
                  </a:cubicBezTo>
                  <a:lnTo>
                    <a:pt x="341111" y="175336"/>
                  </a:lnTo>
                  <a:cubicBezTo>
                    <a:pt x="335410" y="115627"/>
                    <a:pt x="288852" y="76769"/>
                    <a:pt x="217589" y="76769"/>
                  </a:cubicBezTo>
                  <a:cubicBezTo>
                    <a:pt x="148227" y="76769"/>
                    <a:pt x="105469" y="108045"/>
                    <a:pt x="105469" y="157328"/>
                  </a:cubicBezTo>
                  <a:cubicBezTo>
                    <a:pt x="105469" y="298545"/>
                    <a:pt x="437079" y="204716"/>
                    <a:pt x="437079" y="425545"/>
                  </a:cubicBezTo>
                  <a:cubicBezTo>
                    <a:pt x="437079" y="531694"/>
                    <a:pt x="347763" y="594246"/>
                    <a:pt x="222340" y="594246"/>
                  </a:cubicBezTo>
                  <a:cubicBezTo>
                    <a:pt x="90266" y="593298"/>
                    <a:pt x="6651" y="514634"/>
                    <a:pt x="0" y="394269"/>
                  </a:cubicBezTo>
                  <a:close/>
                  <a:moveTo>
                    <a:pt x="915965" y="378157"/>
                  </a:moveTo>
                  <a:cubicBezTo>
                    <a:pt x="915965" y="262530"/>
                    <a:pt x="991979" y="163015"/>
                    <a:pt x="1124052" y="163015"/>
                  </a:cubicBezTo>
                  <a:cubicBezTo>
                    <a:pt x="1221920" y="163015"/>
                    <a:pt x="1306485" y="220828"/>
                    <a:pt x="1318838" y="315604"/>
                  </a:cubicBezTo>
                  <a:lnTo>
                    <a:pt x="1238073" y="315604"/>
                  </a:lnTo>
                  <a:cubicBezTo>
                    <a:pt x="1230472" y="268216"/>
                    <a:pt x="1182013" y="233149"/>
                    <a:pt x="1125953" y="233149"/>
                  </a:cubicBezTo>
                  <a:cubicBezTo>
                    <a:pt x="1042338" y="233149"/>
                    <a:pt x="1000530" y="297597"/>
                    <a:pt x="1000530" y="378157"/>
                  </a:cubicBezTo>
                  <a:cubicBezTo>
                    <a:pt x="1000530" y="458716"/>
                    <a:pt x="1043288" y="523164"/>
                    <a:pt x="1125953" y="523164"/>
                  </a:cubicBezTo>
                  <a:cubicBezTo>
                    <a:pt x="1182963" y="523164"/>
                    <a:pt x="1225721" y="493784"/>
                    <a:pt x="1239023" y="446396"/>
                  </a:cubicBezTo>
                  <a:lnTo>
                    <a:pt x="1318838" y="446396"/>
                  </a:lnTo>
                  <a:cubicBezTo>
                    <a:pt x="1305535" y="534537"/>
                    <a:pt x="1230472" y="594246"/>
                    <a:pt x="1124052" y="594246"/>
                  </a:cubicBezTo>
                  <a:cubicBezTo>
                    <a:pt x="991028" y="593298"/>
                    <a:pt x="915965" y="492836"/>
                    <a:pt x="915965" y="378157"/>
                  </a:cubicBezTo>
                  <a:close/>
                  <a:moveTo>
                    <a:pt x="1345442" y="378157"/>
                  </a:moveTo>
                  <a:cubicBezTo>
                    <a:pt x="1345442" y="253052"/>
                    <a:pt x="1435709" y="163015"/>
                    <a:pt x="1561131" y="163015"/>
                  </a:cubicBezTo>
                  <a:cubicBezTo>
                    <a:pt x="1686554" y="163015"/>
                    <a:pt x="1776820" y="253052"/>
                    <a:pt x="1776820" y="378157"/>
                  </a:cubicBezTo>
                  <a:cubicBezTo>
                    <a:pt x="1776820" y="503261"/>
                    <a:pt x="1687504" y="593298"/>
                    <a:pt x="1561131" y="593298"/>
                  </a:cubicBezTo>
                  <a:cubicBezTo>
                    <a:pt x="1435709" y="593298"/>
                    <a:pt x="1345442" y="503261"/>
                    <a:pt x="1345442" y="378157"/>
                  </a:cubicBezTo>
                  <a:close/>
                  <a:moveTo>
                    <a:pt x="1694155" y="378157"/>
                  </a:moveTo>
                  <a:cubicBezTo>
                    <a:pt x="1694155" y="292858"/>
                    <a:pt x="1639996" y="233149"/>
                    <a:pt x="1561131" y="233149"/>
                  </a:cubicBezTo>
                  <a:cubicBezTo>
                    <a:pt x="1481317" y="233149"/>
                    <a:pt x="1427157" y="292858"/>
                    <a:pt x="1427157" y="378157"/>
                  </a:cubicBezTo>
                  <a:cubicBezTo>
                    <a:pt x="1427157" y="463455"/>
                    <a:pt x="1481317" y="523164"/>
                    <a:pt x="1561131" y="523164"/>
                  </a:cubicBezTo>
                  <a:cubicBezTo>
                    <a:pt x="1640945" y="523164"/>
                    <a:pt x="1694155" y="463455"/>
                    <a:pt x="1694155" y="378157"/>
                  </a:cubicBezTo>
                  <a:close/>
                </a:path>
              </a:pathLst>
            </a:custGeom>
            <a:solidFill>
              <a:srgbClr val="000000"/>
            </a:solidFill>
            <a:ln w="9502" cap="flat">
              <a:noFill/>
              <a:prstDash val="solid"/>
              <a:miter/>
            </a:ln>
          </p:spPr>
          <p:txBody>
            <a:bodyPr rtlCol="0" anchor="ctr">
              <a:noAutofit/>
            </a:bodyPr>
            <a:lstStyle/>
            <a:p>
              <a:endParaRPr lang="en-US"/>
            </a:p>
          </p:txBody>
        </p:sp>
        <p:grpSp>
          <p:nvGrpSpPr>
            <p:cNvPr id="17" name="Graphic 13">
              <a:extLst>
                <a:ext uri="{FF2B5EF4-FFF2-40B4-BE49-F238E27FC236}">
                  <a16:creationId xmlns:a16="http://schemas.microsoft.com/office/drawing/2014/main" id="{E6684876-B18C-EC6E-D3F5-B2D2CC972387}"/>
                </a:ext>
              </a:extLst>
            </p:cNvPr>
            <p:cNvGrpSpPr/>
            <p:nvPr/>
          </p:nvGrpSpPr>
          <p:grpSpPr>
            <a:xfrm>
              <a:off x="4747707" y="3069425"/>
              <a:ext cx="739233" cy="721045"/>
              <a:chOff x="4747707" y="3069425"/>
              <a:chExt cx="739233" cy="721045"/>
            </a:xfrm>
          </p:grpSpPr>
          <p:grpSp>
            <p:nvGrpSpPr>
              <p:cNvPr id="18" name="Graphic 13">
                <a:extLst>
                  <a:ext uri="{FF2B5EF4-FFF2-40B4-BE49-F238E27FC236}">
                    <a16:creationId xmlns:a16="http://schemas.microsoft.com/office/drawing/2014/main" id="{77A7EF75-E35E-0AD2-530A-59B058CAEEF9}"/>
                  </a:ext>
                </a:extLst>
              </p:cNvPr>
              <p:cNvGrpSpPr/>
              <p:nvPr/>
            </p:nvGrpSpPr>
            <p:grpSpPr>
              <a:xfrm>
                <a:off x="4747707" y="3547470"/>
                <a:ext cx="739233" cy="243000"/>
                <a:chOff x="4747707" y="3547470"/>
                <a:chExt cx="739233" cy="243000"/>
              </a:xfrm>
            </p:grpSpPr>
            <p:sp>
              <p:nvSpPr>
                <p:cNvPr id="19" name="Freeform 18">
                  <a:extLst>
                    <a:ext uri="{FF2B5EF4-FFF2-40B4-BE49-F238E27FC236}">
                      <a16:creationId xmlns:a16="http://schemas.microsoft.com/office/drawing/2014/main" id="{8CC39FDF-4DFE-C4B4-F561-F1C4E00DF10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0" name="Freeform 19">
                  <a:extLst>
                    <a:ext uri="{FF2B5EF4-FFF2-40B4-BE49-F238E27FC236}">
                      <a16:creationId xmlns:a16="http://schemas.microsoft.com/office/drawing/2014/main" id="{3D2AE42E-F59D-47C7-90BA-FBC01FBF5DF1}"/>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21" name="Graphic 13">
                <a:extLst>
                  <a:ext uri="{FF2B5EF4-FFF2-40B4-BE49-F238E27FC236}">
                    <a16:creationId xmlns:a16="http://schemas.microsoft.com/office/drawing/2014/main" id="{8C80B322-F2BF-EE9E-8FD8-B2A9B8C23561}"/>
                  </a:ext>
                </a:extLst>
              </p:cNvPr>
              <p:cNvGrpSpPr/>
              <p:nvPr/>
            </p:nvGrpSpPr>
            <p:grpSpPr>
              <a:xfrm>
                <a:off x="4747707" y="3329485"/>
                <a:ext cx="738283" cy="201873"/>
                <a:chOff x="4747707" y="3329485"/>
                <a:chExt cx="738283" cy="201873"/>
              </a:xfrm>
            </p:grpSpPr>
            <p:sp>
              <p:nvSpPr>
                <p:cNvPr id="22" name="Freeform 21">
                  <a:extLst>
                    <a:ext uri="{FF2B5EF4-FFF2-40B4-BE49-F238E27FC236}">
                      <a16:creationId xmlns:a16="http://schemas.microsoft.com/office/drawing/2014/main" id="{BEB219AC-531F-E968-AA4D-499949EB008B}"/>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23" name="Freeform 22">
                  <a:extLst>
                    <a:ext uri="{FF2B5EF4-FFF2-40B4-BE49-F238E27FC236}">
                      <a16:creationId xmlns:a16="http://schemas.microsoft.com/office/drawing/2014/main" id="{87467C23-4409-2434-5CF1-16283F242699}"/>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24" name="Graphic 13">
                <a:extLst>
                  <a:ext uri="{FF2B5EF4-FFF2-40B4-BE49-F238E27FC236}">
                    <a16:creationId xmlns:a16="http://schemas.microsoft.com/office/drawing/2014/main" id="{48FE0A12-656D-EDD4-4701-BD7DEE34530D}"/>
                  </a:ext>
                </a:extLst>
              </p:cNvPr>
              <p:cNvGrpSpPr/>
              <p:nvPr/>
            </p:nvGrpSpPr>
            <p:grpSpPr>
              <a:xfrm>
                <a:off x="4747707" y="3069425"/>
                <a:ext cx="737332" cy="243000"/>
                <a:chOff x="4747707" y="3069425"/>
                <a:chExt cx="737332" cy="243000"/>
              </a:xfrm>
            </p:grpSpPr>
            <p:sp>
              <p:nvSpPr>
                <p:cNvPr id="25" name="Freeform 24">
                  <a:extLst>
                    <a:ext uri="{FF2B5EF4-FFF2-40B4-BE49-F238E27FC236}">
                      <a16:creationId xmlns:a16="http://schemas.microsoft.com/office/drawing/2014/main" id="{77D98CEF-C3E8-D3AA-F4BB-C006A499B5B0}"/>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26" name="Freeform 25">
                  <a:extLst>
                    <a:ext uri="{FF2B5EF4-FFF2-40B4-BE49-F238E27FC236}">
                      <a16:creationId xmlns:a16="http://schemas.microsoft.com/office/drawing/2014/main" id="{40DF33DB-858D-5DA5-C9F5-3720252DB6FF}"/>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grpSp>
      <p:sp>
        <p:nvSpPr>
          <p:cNvPr id="8" name="Text Placeholder 1">
            <a:extLst>
              <a:ext uri="{FF2B5EF4-FFF2-40B4-BE49-F238E27FC236}">
                <a16:creationId xmlns:a16="http://schemas.microsoft.com/office/drawing/2014/main" id="{A269256C-46CA-786C-89BC-977404234F97}"/>
              </a:ext>
            </a:extLst>
          </p:cNvPr>
          <p:cNvSpPr>
            <a:spLocks noGrp="1"/>
          </p:cNvSpPr>
          <p:nvPr>
            <p:ph type="body" sz="quarter" idx="13" hasCustomPrompt="1"/>
          </p:nvPr>
        </p:nvSpPr>
        <p:spPr>
          <a:xfrm>
            <a:off x="263525" y="3536950"/>
            <a:ext cx="5724525" cy="2663825"/>
          </a:xfrm>
          <a:prstGeom prst="rect">
            <a:avLst/>
          </a:prstGeom>
        </p:spPr>
        <p:txBody>
          <a:bodyPr>
            <a:noAutofit/>
          </a:bodyPr>
          <a:lstStyle>
            <a:lvl1pPr>
              <a:lnSpc>
                <a:spcPct val="100000"/>
              </a:lnSpc>
              <a:spcBef>
                <a:spcPts val="0"/>
              </a:spcBef>
              <a:spcAft>
                <a:spcPts val="600"/>
              </a:spcAft>
              <a:defRPr sz="1400"/>
            </a:lvl1pPr>
            <a:lvl2pPr marL="457200" indent="0">
              <a:lnSpc>
                <a:spcPct val="100000"/>
              </a:lnSpc>
              <a:spcBef>
                <a:spcPts val="0"/>
              </a:spcBef>
              <a:spcAft>
                <a:spcPts val="600"/>
              </a:spcAft>
              <a:buFont typeface="Arial" panose="020B0604020202020204" pitchFamily="34" charset="0"/>
              <a:buNone/>
              <a:defRPr sz="1400"/>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Add contact info</a:t>
            </a:r>
          </a:p>
        </p:txBody>
      </p:sp>
      <p:grpSp>
        <p:nvGrpSpPr>
          <p:cNvPr id="12" name="Group 11">
            <a:extLst>
              <a:ext uri="{FF2B5EF4-FFF2-40B4-BE49-F238E27FC236}">
                <a16:creationId xmlns:a16="http://schemas.microsoft.com/office/drawing/2014/main" id="{9C39ADF0-59B7-0FE2-E630-B665D652435D}"/>
              </a:ext>
            </a:extLst>
          </p:cNvPr>
          <p:cNvGrpSpPr/>
          <p:nvPr userDrawn="1"/>
        </p:nvGrpSpPr>
        <p:grpSpPr>
          <a:xfrm>
            <a:off x="12294552" y="0"/>
            <a:ext cx="1681523" cy="3171374"/>
            <a:chOff x="12395260" y="-69251"/>
            <a:chExt cx="1681523" cy="3171374"/>
          </a:xfrm>
        </p:grpSpPr>
        <p:sp>
          <p:nvSpPr>
            <p:cNvPr id="13" name="textruta 15">
              <a:extLst>
                <a:ext uri="{FF2B5EF4-FFF2-40B4-BE49-F238E27FC236}">
                  <a16:creationId xmlns:a16="http://schemas.microsoft.com/office/drawing/2014/main" id="{B9122F15-B67A-0CEE-2018-C25C25C74ACA}"/>
                </a:ext>
              </a:extLst>
            </p:cNvPr>
            <p:cNvSpPr txBox="1"/>
            <p:nvPr userDrawn="1"/>
          </p:nvSpPr>
          <p:spPr>
            <a:xfrm>
              <a:off x="12395260" y="-69251"/>
              <a:ext cx="1681523" cy="3171374"/>
            </a:xfrm>
            <a:prstGeom prst="rect">
              <a:avLst/>
            </a:prstGeom>
            <a:solidFill>
              <a:schemeClr val="bg1"/>
            </a:solidFill>
            <a:effectLst/>
          </p:spPr>
          <p:txBody>
            <a:bodyPr wrap="square" tIns="108000" rtlCol="0" anchor="t" anchorCtr="0">
              <a:no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You can change the color of the </a:t>
              </a:r>
              <a:r>
                <a:rPr lang="en-US" sz="900" baseline="0" noProof="0" err="1">
                  <a:solidFill>
                    <a:schemeClr val="tx1">
                      <a:lumMod val="65000"/>
                      <a:lumOff val="35000"/>
                    </a:schemeClr>
                  </a:solidFill>
                  <a:latin typeface="Arial" panose="020B0604020202020204" pitchFamily="34" charset="0"/>
                  <a:cs typeface="Arial" panose="020B0604020202020204" pitchFamily="34" charset="0"/>
                </a:rPr>
                <a:t>Secolines</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right click outside work area,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Format Background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from context menu and choose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Solid fill</a:t>
              </a:r>
              <a:r>
                <a:rPr lang="en-US" sz="900" baseline="0" noProof="0">
                  <a:solidFill>
                    <a:schemeClr val="tx1">
                      <a:lumMod val="65000"/>
                      <a:lumOff val="35000"/>
                    </a:schemeClr>
                  </a:solidFill>
                  <a:latin typeface="Arial" panose="020B0604020202020204" pitchFamily="34" charset="0"/>
                  <a:cs typeface="Arial" panose="020B0604020202020204" pitchFamily="34" charset="0"/>
                </a:rPr>
                <a:t> </a:t>
              </a:r>
              <a:br>
                <a:rPr lang="en-US" sz="900" baseline="0" noProof="0">
                  <a:solidFill>
                    <a:schemeClr val="tx1">
                      <a:lumMod val="65000"/>
                      <a:lumOff val="35000"/>
                    </a:schemeClr>
                  </a:solidFill>
                  <a:latin typeface="Arial" panose="020B0604020202020204" pitchFamily="34" charset="0"/>
                  <a:cs typeface="Arial" panose="020B0604020202020204" pitchFamily="34" charset="0"/>
                </a:rPr>
              </a:br>
              <a:r>
                <a:rPr lang="en-US" sz="900" baseline="0" noProof="0">
                  <a:solidFill>
                    <a:schemeClr val="tx1">
                      <a:lumMod val="65000"/>
                      <a:lumOff val="35000"/>
                    </a:schemeClr>
                  </a:solidFill>
                  <a:latin typeface="Arial" panose="020B0604020202020204" pitchFamily="34" charset="0"/>
                  <a:cs typeface="Arial" panose="020B0604020202020204" pitchFamily="34" charset="0"/>
                </a:rPr>
                <a:t>–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Blue, Yellow or Red</a:t>
              </a:r>
            </a:p>
            <a:p>
              <a:pPr algn="ctr"/>
              <a:r>
                <a:rPr lang="en-US" sz="900" b="0" baseline="0" noProof="0">
                  <a:solidFill>
                    <a:schemeClr val="tx1">
                      <a:lumMod val="65000"/>
                      <a:lumOff val="35000"/>
                    </a:schemeClr>
                  </a:solidFill>
                  <a:highlight>
                    <a:srgbClr val="FFFF00"/>
                  </a:highlight>
                  <a:latin typeface="Arial" panose="020B0604020202020204" pitchFamily="34" charset="0"/>
                  <a:cs typeface="Arial" panose="020B0604020202020204" pitchFamily="34" charset="0"/>
                </a:rPr>
                <a:t>(only the marked colors below)</a:t>
              </a: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a:p>
              <a:pPr algn="ctr"/>
              <a:endParaRPr lang="en-US" sz="900" baseline="0" noProof="0">
                <a:solidFill>
                  <a:schemeClr val="tx1">
                    <a:lumMod val="65000"/>
                    <a:lumOff val="35000"/>
                  </a:schemeClr>
                </a:solidFill>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C4469C0B-8AAE-0B17-6FB5-874109E20107}"/>
                </a:ext>
              </a:extLst>
            </p:cNvPr>
            <p:cNvPicPr>
              <a:picLocks noChangeAspect="1"/>
            </p:cNvPicPr>
            <p:nvPr userDrawn="1"/>
          </p:nvPicPr>
          <p:blipFill>
            <a:blip r:embed="rId2"/>
            <a:stretch>
              <a:fillRect/>
            </a:stretch>
          </p:blipFill>
          <p:spPr>
            <a:xfrm>
              <a:off x="12488044" y="1391449"/>
              <a:ext cx="1495955" cy="1636935"/>
            </a:xfrm>
            <a:prstGeom prst="rect">
              <a:avLst/>
            </a:prstGeom>
          </p:spPr>
        </p:pic>
        <p:sp>
          <p:nvSpPr>
            <p:cNvPr id="27" name="Rectangle 26">
              <a:extLst>
                <a:ext uri="{FF2B5EF4-FFF2-40B4-BE49-F238E27FC236}">
                  <a16:creationId xmlns:a16="http://schemas.microsoft.com/office/drawing/2014/main" id="{40AA8D6E-DFD0-E049-128A-82127DB98F15}"/>
                </a:ext>
              </a:extLst>
            </p:cNvPr>
            <p:cNvSpPr/>
            <p:nvPr userDrawn="1"/>
          </p:nvSpPr>
          <p:spPr>
            <a:xfrm>
              <a:off x="13057974" y="1580970"/>
              <a:ext cx="470019" cy="177741"/>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11345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afety and health - Black">
    <p:bg>
      <p:bgPr>
        <a:solidFill>
          <a:schemeClr val="tx1"/>
        </a:solidFill>
        <a:effectLst/>
      </p:bgPr>
    </p:bg>
    <p:spTree>
      <p:nvGrpSpPr>
        <p:cNvPr id="1" name=""/>
        <p:cNvGrpSpPr/>
        <p:nvPr/>
      </p:nvGrpSpPr>
      <p:grpSpPr>
        <a:xfrm>
          <a:off x="0" y="0"/>
          <a:ext cx="0" cy="0"/>
          <a:chOff x="0" y="0"/>
          <a:chExt cx="0" cy="0"/>
        </a:xfrm>
      </p:grpSpPr>
      <p:pic>
        <p:nvPicPr>
          <p:cNvPr id="17" name="Picture 16" descr="A group of people with arrows pointing to the side&#10;&#10;Description automatically generated">
            <a:extLst>
              <a:ext uri="{FF2B5EF4-FFF2-40B4-BE49-F238E27FC236}">
                <a16:creationId xmlns:a16="http://schemas.microsoft.com/office/drawing/2014/main" id="{B5C7DDFE-C9ED-D792-35BA-AEDBA92ED92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04519" y="1719480"/>
            <a:ext cx="903600" cy="903600"/>
          </a:xfrm>
          <a:prstGeom prst="rect">
            <a:avLst/>
          </a:prstGeom>
        </p:spPr>
      </p:pic>
      <p:sp>
        <p:nvSpPr>
          <p:cNvPr id="3" name="Date Placeholder 2">
            <a:extLst>
              <a:ext uri="{FF2B5EF4-FFF2-40B4-BE49-F238E27FC236}">
                <a16:creationId xmlns:a16="http://schemas.microsoft.com/office/drawing/2014/main" id="{0B34C943-A2A6-2091-E35E-439127408A7C}"/>
              </a:ext>
            </a:extLst>
          </p:cNvPr>
          <p:cNvSpPr>
            <a:spLocks noGrp="1"/>
          </p:cNvSpPr>
          <p:nvPr>
            <p:ph type="dt" sz="half" idx="10"/>
          </p:nvPr>
        </p:nvSpPr>
        <p:spPr/>
        <p:txBody>
          <a:bodyPr/>
          <a:lstStyle>
            <a:lvl1pPr>
              <a:defRPr>
                <a:solidFill>
                  <a:schemeClr val="bg1"/>
                </a:solidFill>
              </a:defRPr>
            </a:lvl1pPr>
          </a:lstStyle>
          <a:p>
            <a:fld id="{8ACC678D-4683-5447-B3D7-1F2AB14B7B60}" type="datetime1">
              <a:rPr lang="sv-SE" smtClean="0"/>
              <a:t>2024-09-24</a:t>
            </a:fld>
            <a:endParaRPr lang="en-US"/>
          </a:p>
        </p:txBody>
      </p:sp>
      <p:sp>
        <p:nvSpPr>
          <p:cNvPr id="4" name="Footer Placeholder 3">
            <a:extLst>
              <a:ext uri="{FF2B5EF4-FFF2-40B4-BE49-F238E27FC236}">
                <a16:creationId xmlns:a16="http://schemas.microsoft.com/office/drawing/2014/main" id="{44B722F9-A3EB-9E64-15E4-A5C8095DDF21}"/>
              </a:ext>
            </a:extLst>
          </p:cNvPr>
          <p:cNvSpPr>
            <a:spLocks noGrp="1"/>
          </p:cNvSpPr>
          <p:nvPr>
            <p:ph type="ftr" sz="quarter" idx="11"/>
          </p:nvPr>
        </p:nvSpPr>
        <p:spPr/>
        <p:txBody>
          <a:bodyPr/>
          <a:lstStyle>
            <a:lvl1pPr>
              <a:defRPr>
                <a:solidFill>
                  <a:schemeClr val="bg1"/>
                </a:solidFill>
              </a:defRPr>
            </a:lvl1pPr>
          </a:lstStyle>
          <a:p>
            <a:r>
              <a:rPr lang="en-US"/>
              <a:t>Copyright © </a:t>
            </a:r>
            <a:fld id="{DEBBCA3A-5150-49D2-949E-00A6C74A30B8}" type="datetimeyyyy">
              <a:rPr lang="en-US" smtClean="0"/>
              <a:pPr/>
              <a:t>2024</a:t>
            </a:fld>
            <a:r>
              <a:rPr lang="sv-SE"/>
              <a:t> </a:t>
            </a:r>
            <a:r>
              <a:rPr lang="en-US"/>
              <a:t>Seco Tools AB - All rights reserved</a:t>
            </a:r>
          </a:p>
        </p:txBody>
      </p:sp>
      <p:sp>
        <p:nvSpPr>
          <p:cNvPr id="5" name="Slide Number Placeholder 4">
            <a:extLst>
              <a:ext uri="{FF2B5EF4-FFF2-40B4-BE49-F238E27FC236}">
                <a16:creationId xmlns:a16="http://schemas.microsoft.com/office/drawing/2014/main" id="{E2FF33E7-E352-C856-4D6A-64EE25E24714}"/>
              </a:ext>
            </a:extLst>
          </p:cNvPr>
          <p:cNvSpPr>
            <a:spLocks noGrp="1"/>
          </p:cNvSpPr>
          <p:nvPr>
            <p:ph type="sldNum" sz="quarter" idx="12"/>
          </p:nvPr>
        </p:nvSpPr>
        <p:spPr/>
        <p:txBody>
          <a:bodyPr/>
          <a:lstStyle>
            <a:lvl1pPr>
              <a:defRPr>
                <a:solidFill>
                  <a:schemeClr val="bg1"/>
                </a:solidFill>
              </a:defRPr>
            </a:lvl1pPr>
          </a:lstStyle>
          <a:p>
            <a:fld id="{84EE2656-7156-804C-A57B-63BAB0C6A176}" type="slidenum">
              <a:rPr lang="en-US" smtClean="0"/>
              <a:pPr/>
              <a:t>‹#›</a:t>
            </a:fld>
            <a:endParaRPr lang="en-US"/>
          </a:p>
        </p:txBody>
      </p:sp>
      <p:sp>
        <p:nvSpPr>
          <p:cNvPr id="6" name="TextBox 5">
            <a:extLst>
              <a:ext uri="{FF2B5EF4-FFF2-40B4-BE49-F238E27FC236}">
                <a16:creationId xmlns:a16="http://schemas.microsoft.com/office/drawing/2014/main" id="{028CA23B-50AA-4D6A-C4D7-E6E3EE43D4B5}"/>
              </a:ext>
            </a:extLst>
          </p:cNvPr>
          <p:cNvSpPr txBox="1"/>
          <p:nvPr userDrawn="1"/>
        </p:nvSpPr>
        <p:spPr>
          <a:xfrm>
            <a:off x="263526" y="1588679"/>
            <a:ext cx="5940424" cy="3751138"/>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0"/>
              </a:spcAft>
              <a:buClr>
                <a:schemeClr val="accent1"/>
              </a:buClr>
              <a:buSzTx/>
              <a:buFont typeface="System Font Regular"/>
              <a:buNone/>
              <a:tabLst/>
              <a:defRPr/>
            </a:pPr>
            <a:r>
              <a:rPr lang="en-US" sz="8000">
                <a:solidFill>
                  <a:schemeClr val="bg1"/>
                </a:solidFill>
                <a:effectLst/>
                <a:latin typeface="+mj-lt"/>
              </a:rPr>
              <a:t>Your safety and health </a:t>
            </a:r>
            <a:br>
              <a:rPr lang="en-US" sz="8000">
                <a:solidFill>
                  <a:schemeClr val="bg1"/>
                </a:solidFill>
                <a:effectLst/>
                <a:latin typeface="+mj-lt"/>
              </a:rPr>
            </a:br>
            <a:r>
              <a:rPr lang="en-US" sz="8000">
                <a:solidFill>
                  <a:schemeClr val="bg1"/>
                </a:solidFill>
                <a:effectLst/>
                <a:latin typeface="+mj-lt"/>
              </a:rPr>
              <a:t>is our priority</a:t>
            </a:r>
          </a:p>
        </p:txBody>
      </p:sp>
      <p:grpSp>
        <p:nvGrpSpPr>
          <p:cNvPr id="7" name="Icon">
            <a:extLst>
              <a:ext uri="{FF2B5EF4-FFF2-40B4-BE49-F238E27FC236}">
                <a16:creationId xmlns:a16="http://schemas.microsoft.com/office/drawing/2014/main" id="{3DFCB1FF-12B1-8A86-5433-1F201D4AF660}"/>
              </a:ext>
            </a:extLst>
          </p:cNvPr>
          <p:cNvGrpSpPr>
            <a:grpSpLocks noChangeAspect="1"/>
          </p:cNvGrpSpPr>
          <p:nvPr userDrawn="1"/>
        </p:nvGrpSpPr>
        <p:grpSpPr>
          <a:xfrm>
            <a:off x="262800" y="262800"/>
            <a:ext cx="262047" cy="255600"/>
            <a:chOff x="4747707" y="3069425"/>
            <a:chExt cx="739233" cy="721045"/>
          </a:xfrm>
        </p:grpSpPr>
        <p:grpSp>
          <p:nvGrpSpPr>
            <p:cNvPr id="8" name="Graphic 13">
              <a:extLst>
                <a:ext uri="{FF2B5EF4-FFF2-40B4-BE49-F238E27FC236}">
                  <a16:creationId xmlns:a16="http://schemas.microsoft.com/office/drawing/2014/main" id="{82416495-02E6-9ACD-8FE8-0B60DC56FC6C}"/>
                </a:ext>
              </a:extLst>
            </p:cNvPr>
            <p:cNvGrpSpPr/>
            <p:nvPr/>
          </p:nvGrpSpPr>
          <p:grpSpPr>
            <a:xfrm>
              <a:off x="4747707" y="3547470"/>
              <a:ext cx="739233" cy="243000"/>
              <a:chOff x="4747707" y="3547470"/>
              <a:chExt cx="739233" cy="243000"/>
            </a:xfrm>
          </p:grpSpPr>
          <p:sp>
            <p:nvSpPr>
              <p:cNvPr id="15" name="Freeform 14">
                <a:extLst>
                  <a:ext uri="{FF2B5EF4-FFF2-40B4-BE49-F238E27FC236}">
                    <a16:creationId xmlns:a16="http://schemas.microsoft.com/office/drawing/2014/main" id="{7CD5C3AA-6D9D-05FF-F1F9-3F0AEAE91458}"/>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16" name="Freeform 15">
                <a:extLst>
                  <a:ext uri="{FF2B5EF4-FFF2-40B4-BE49-F238E27FC236}">
                    <a16:creationId xmlns:a16="http://schemas.microsoft.com/office/drawing/2014/main" id="{3B623E90-D7F1-ADD4-CE16-27EEDCE1CDF1}"/>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9" name="Graphic 13">
              <a:extLst>
                <a:ext uri="{FF2B5EF4-FFF2-40B4-BE49-F238E27FC236}">
                  <a16:creationId xmlns:a16="http://schemas.microsoft.com/office/drawing/2014/main" id="{FE7DC728-5DE6-B23F-EFA2-BAB3FA34374D}"/>
                </a:ext>
              </a:extLst>
            </p:cNvPr>
            <p:cNvGrpSpPr/>
            <p:nvPr/>
          </p:nvGrpSpPr>
          <p:grpSpPr>
            <a:xfrm>
              <a:off x="4747707" y="3329485"/>
              <a:ext cx="738283" cy="201873"/>
              <a:chOff x="4747707" y="3329485"/>
              <a:chExt cx="738283" cy="201873"/>
            </a:xfrm>
          </p:grpSpPr>
          <p:sp>
            <p:nvSpPr>
              <p:cNvPr id="13" name="Freeform 12">
                <a:extLst>
                  <a:ext uri="{FF2B5EF4-FFF2-40B4-BE49-F238E27FC236}">
                    <a16:creationId xmlns:a16="http://schemas.microsoft.com/office/drawing/2014/main" id="{B5D8DB72-0AE3-C0CF-F792-A84A7719BFF8}"/>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4" name="Freeform 13">
                <a:extLst>
                  <a:ext uri="{FF2B5EF4-FFF2-40B4-BE49-F238E27FC236}">
                    <a16:creationId xmlns:a16="http://schemas.microsoft.com/office/drawing/2014/main" id="{ACFF8568-477B-4FA2-3EAD-9E11FCB858D7}"/>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0" name="Graphic 13">
              <a:extLst>
                <a:ext uri="{FF2B5EF4-FFF2-40B4-BE49-F238E27FC236}">
                  <a16:creationId xmlns:a16="http://schemas.microsoft.com/office/drawing/2014/main" id="{A214D86E-2D9D-F8FD-04EF-9C95E4F2E643}"/>
                </a:ext>
              </a:extLst>
            </p:cNvPr>
            <p:cNvGrpSpPr/>
            <p:nvPr/>
          </p:nvGrpSpPr>
          <p:grpSpPr>
            <a:xfrm>
              <a:off x="4747707" y="3069425"/>
              <a:ext cx="737332" cy="243000"/>
              <a:chOff x="4747707" y="3069425"/>
              <a:chExt cx="737332" cy="243000"/>
            </a:xfrm>
          </p:grpSpPr>
          <p:sp>
            <p:nvSpPr>
              <p:cNvPr id="11" name="Freeform 10">
                <a:extLst>
                  <a:ext uri="{FF2B5EF4-FFF2-40B4-BE49-F238E27FC236}">
                    <a16:creationId xmlns:a16="http://schemas.microsoft.com/office/drawing/2014/main" id="{147C034A-ACF1-BF4F-5213-9AC9FA463C0B}"/>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2" name="Freeform 11">
                <a:extLst>
                  <a:ext uri="{FF2B5EF4-FFF2-40B4-BE49-F238E27FC236}">
                    <a16:creationId xmlns:a16="http://schemas.microsoft.com/office/drawing/2014/main" id="{FB6BC501-FBF2-86C0-A589-623B5BD39D2D}"/>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18" name="TextBox 17">
            <a:extLst>
              <a:ext uri="{FF2B5EF4-FFF2-40B4-BE49-F238E27FC236}">
                <a16:creationId xmlns:a16="http://schemas.microsoft.com/office/drawing/2014/main" id="{D715CCFB-64DE-5613-A53C-B04E2ABE7813}"/>
              </a:ext>
            </a:extLst>
          </p:cNvPr>
          <p:cNvSpPr txBox="1"/>
          <p:nvPr userDrawn="1"/>
        </p:nvSpPr>
        <p:spPr>
          <a:xfrm>
            <a:off x="6706879" y="2514953"/>
            <a:ext cx="6074842" cy="201274"/>
          </a:xfrm>
          <a:prstGeom prst="rect">
            <a:avLst/>
          </a:prstGeom>
          <a:noFill/>
        </p:spPr>
        <p:txBody>
          <a:bodyPr wrap="square" lIns="0" tIns="0" rIns="0" bIns="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sz="1200">
                <a:solidFill>
                  <a:schemeClr val="bg1"/>
                </a:solidFill>
              </a:rPr>
              <a:t>Alarm		Emergency Exit	Assembly Point</a:t>
            </a:r>
          </a:p>
        </p:txBody>
      </p:sp>
      <p:sp>
        <p:nvSpPr>
          <p:cNvPr id="20" name="TextBox 19">
            <a:extLst>
              <a:ext uri="{FF2B5EF4-FFF2-40B4-BE49-F238E27FC236}">
                <a16:creationId xmlns:a16="http://schemas.microsoft.com/office/drawing/2014/main" id="{9E7E5CF3-95CA-4D5A-C67E-F5BC7381DAA5}"/>
              </a:ext>
            </a:extLst>
          </p:cNvPr>
          <p:cNvSpPr txBox="1"/>
          <p:nvPr userDrawn="1"/>
        </p:nvSpPr>
        <p:spPr>
          <a:xfrm>
            <a:off x="6698342" y="3609696"/>
            <a:ext cx="6679943" cy="201274"/>
          </a:xfrm>
          <a:prstGeom prst="rect">
            <a:avLst/>
          </a:prstGeom>
          <a:noFill/>
        </p:spPr>
        <p:txBody>
          <a:bodyPr wrap="square" lIns="0" tIns="0" rIns="0" bIns="0">
            <a:spAutoFit/>
          </a:bodyPr>
          <a:lstStyle/>
          <a:p>
            <a:pPr>
              <a:lnSpc>
                <a:spcPct val="120000"/>
              </a:lnSpc>
            </a:pPr>
            <a:r>
              <a:rPr lang="en-US" sz="1200">
                <a:solidFill>
                  <a:schemeClr val="bg1"/>
                </a:solidFill>
              </a:rPr>
              <a:t>First Aid Kit		Emergency Number	Protective Equipment</a:t>
            </a:r>
          </a:p>
        </p:txBody>
      </p:sp>
      <p:sp>
        <p:nvSpPr>
          <p:cNvPr id="21" name="Rectangle 20">
            <a:extLst>
              <a:ext uri="{FF2B5EF4-FFF2-40B4-BE49-F238E27FC236}">
                <a16:creationId xmlns:a16="http://schemas.microsoft.com/office/drawing/2014/main" id="{20F2D141-C80F-34E5-6CAA-CC9CFBD58B69}"/>
              </a:ext>
            </a:extLst>
          </p:cNvPr>
          <p:cNvSpPr/>
          <p:nvPr userDrawn="1"/>
        </p:nvSpPr>
        <p:spPr>
          <a:xfrm>
            <a:off x="6253016" y="1908672"/>
            <a:ext cx="45719" cy="298203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A9CA909F-A67F-3581-5ECB-CEBB21A63C4E}"/>
              </a:ext>
            </a:extLst>
          </p:cNvPr>
          <p:cNvSpPr txBox="1"/>
          <p:nvPr userDrawn="1"/>
        </p:nvSpPr>
        <p:spPr>
          <a:xfrm>
            <a:off x="6698427" y="4699155"/>
            <a:ext cx="5558038" cy="201274"/>
          </a:xfrm>
          <a:prstGeom prst="rect">
            <a:avLst/>
          </a:prstGeom>
          <a:noFill/>
        </p:spPr>
        <p:txBody>
          <a:bodyPr wrap="square" lIns="0" tIns="0" rIns="0" bIns="0">
            <a:spAutoFit/>
          </a:bodyPr>
          <a:lstStyle/>
          <a:p>
            <a:pPr>
              <a:lnSpc>
                <a:spcPct val="120000"/>
              </a:lnSpc>
            </a:pPr>
            <a:r>
              <a:rPr lang="en-US" sz="1200">
                <a:solidFill>
                  <a:schemeClr val="bg1"/>
                </a:solidFill>
              </a:rPr>
              <a:t>Psychological Safety	Health &amp; Well-Being	Cyber Security</a:t>
            </a:r>
          </a:p>
        </p:txBody>
      </p:sp>
      <p:pic>
        <p:nvPicPr>
          <p:cNvPr id="78" name="Picture 77" descr="A white line art of a phone and a cross&#10;&#10;Description automatically generated">
            <a:extLst>
              <a:ext uri="{FF2B5EF4-FFF2-40B4-BE49-F238E27FC236}">
                <a16:creationId xmlns:a16="http://schemas.microsoft.com/office/drawing/2014/main" id="{0760849B-EACB-27F9-E7B1-EA412A3F4BE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69018" y="2797427"/>
            <a:ext cx="901754" cy="901754"/>
          </a:xfrm>
          <a:prstGeom prst="rect">
            <a:avLst/>
          </a:prstGeom>
        </p:spPr>
      </p:pic>
      <p:pic>
        <p:nvPicPr>
          <p:cNvPr id="80" name="Picture 79" descr="A white line drawing of a first aid kit&#10;&#10;Description automatically generated">
            <a:extLst>
              <a:ext uri="{FF2B5EF4-FFF2-40B4-BE49-F238E27FC236}">
                <a16:creationId xmlns:a16="http://schemas.microsoft.com/office/drawing/2014/main" id="{78EC35AC-F7FD-A424-6DF9-BE5524A14D0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515624" y="2845209"/>
            <a:ext cx="901754" cy="901754"/>
          </a:xfrm>
          <a:prstGeom prst="rect">
            <a:avLst/>
          </a:prstGeom>
        </p:spPr>
      </p:pic>
      <p:pic>
        <p:nvPicPr>
          <p:cNvPr id="82" name="Picture 81" descr="A hand holding a heart&#10;&#10;Description automatically generated">
            <a:extLst>
              <a:ext uri="{FF2B5EF4-FFF2-40B4-BE49-F238E27FC236}">
                <a16:creationId xmlns:a16="http://schemas.microsoft.com/office/drawing/2014/main" id="{513E9A65-3F9D-822F-4E08-58D61862DB5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355766" y="3922469"/>
            <a:ext cx="901754" cy="901754"/>
          </a:xfrm>
          <a:prstGeom prst="rect">
            <a:avLst/>
          </a:prstGeom>
        </p:spPr>
      </p:pic>
      <p:pic>
        <p:nvPicPr>
          <p:cNvPr id="84" name="Picture 83" descr="A white bell with waves on a black background&#10;&#10;Description automatically generated">
            <a:extLst>
              <a:ext uri="{FF2B5EF4-FFF2-40B4-BE49-F238E27FC236}">
                <a16:creationId xmlns:a16="http://schemas.microsoft.com/office/drawing/2014/main" id="{A7A2E532-8F32-2627-D0B2-FEF92870B0F6}"/>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6499266" y="1855702"/>
            <a:ext cx="901754" cy="901754"/>
          </a:xfrm>
          <a:prstGeom prst="rect">
            <a:avLst/>
          </a:prstGeom>
        </p:spPr>
      </p:pic>
      <p:pic>
        <p:nvPicPr>
          <p:cNvPr id="86" name="Picture 85" descr="A white line art of a helmet&#10;&#10;Description automatically generated">
            <a:extLst>
              <a:ext uri="{FF2B5EF4-FFF2-40B4-BE49-F238E27FC236}">
                <a16:creationId xmlns:a16="http://schemas.microsoft.com/office/drawing/2014/main" id="{A5E602BE-47E8-F313-DEE2-FB6C91884D7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0188905" y="2882593"/>
            <a:ext cx="901754" cy="901754"/>
          </a:xfrm>
          <a:prstGeom prst="rect">
            <a:avLst/>
          </a:prstGeom>
        </p:spPr>
      </p:pic>
      <p:pic>
        <p:nvPicPr>
          <p:cNvPr id="88" name="Picture 87" descr="A hand holding a brain&#10;&#10;Description automatically generated">
            <a:extLst>
              <a:ext uri="{FF2B5EF4-FFF2-40B4-BE49-F238E27FC236}">
                <a16:creationId xmlns:a16="http://schemas.microsoft.com/office/drawing/2014/main" id="{717E950F-AF4D-D7B5-8205-EB9B100BC3B1}"/>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6549567" y="3922469"/>
            <a:ext cx="901754" cy="901754"/>
          </a:xfrm>
          <a:prstGeom prst="rect">
            <a:avLst/>
          </a:prstGeom>
        </p:spPr>
      </p:pic>
      <p:pic>
        <p:nvPicPr>
          <p:cNvPr id="92" name="Picture 91" descr="A white outline of a shield with a lock&#10;&#10;Description automatically generated">
            <a:extLst>
              <a:ext uri="{FF2B5EF4-FFF2-40B4-BE49-F238E27FC236}">
                <a16:creationId xmlns:a16="http://schemas.microsoft.com/office/drawing/2014/main" id="{42E97412-1076-094B-D0A4-3E9E1480FD6F}"/>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10164763" y="3922469"/>
            <a:ext cx="901754" cy="901754"/>
          </a:xfrm>
          <a:prstGeom prst="rect">
            <a:avLst/>
          </a:prstGeom>
        </p:spPr>
      </p:pic>
      <p:pic>
        <p:nvPicPr>
          <p:cNvPr id="94" name="Picture 93" descr="A white line drawing of a person running through a door&#10;&#10;Description automatically generated">
            <a:extLst>
              <a:ext uri="{FF2B5EF4-FFF2-40B4-BE49-F238E27FC236}">
                <a16:creationId xmlns:a16="http://schemas.microsoft.com/office/drawing/2014/main" id="{57121253-FBCD-571B-64BE-A6CEC735986D}"/>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8375644" y="1889450"/>
            <a:ext cx="785774" cy="785774"/>
          </a:xfrm>
          <a:prstGeom prst="rect">
            <a:avLst/>
          </a:prstGeom>
        </p:spPr>
      </p:pic>
    </p:spTree>
    <p:extLst>
      <p:ext uri="{BB962C8B-B14F-4D97-AF65-F5344CB8AC3E}">
        <p14:creationId xmlns:p14="http://schemas.microsoft.com/office/powerpoint/2010/main" val="2795475416"/>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afety and health">
    <p:bg>
      <p:bgPr>
        <a:solidFill>
          <a:schemeClr val="bg1"/>
        </a:solidFill>
        <a:effectLst/>
      </p:bgPr>
    </p:bg>
    <p:spTree>
      <p:nvGrpSpPr>
        <p:cNvPr id="1" name=""/>
        <p:cNvGrpSpPr/>
        <p:nvPr/>
      </p:nvGrpSpPr>
      <p:grpSpPr>
        <a:xfrm>
          <a:off x="0" y="0"/>
          <a:ext cx="0" cy="0"/>
          <a:chOff x="0" y="0"/>
          <a:chExt cx="0" cy="0"/>
        </a:xfrm>
      </p:grpSpPr>
      <p:pic>
        <p:nvPicPr>
          <p:cNvPr id="73" name="Picture 72" descr="A white surface with lines&#10;&#10;Description automatically generated">
            <a:extLst>
              <a:ext uri="{FF2B5EF4-FFF2-40B4-BE49-F238E27FC236}">
                <a16:creationId xmlns:a16="http://schemas.microsoft.com/office/drawing/2014/main" id="{2CAE3D83-367B-FD0C-E9DD-5E02BC6404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6" name="Picture 65" descr="A group of people with arrows pointing to the side&#10;&#10;Description automatically generated">
            <a:extLst>
              <a:ext uri="{FF2B5EF4-FFF2-40B4-BE49-F238E27FC236}">
                <a16:creationId xmlns:a16="http://schemas.microsoft.com/office/drawing/2014/main" id="{E6833EC7-1324-9555-00BF-F67AEEC5DE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1277" y="1741530"/>
            <a:ext cx="903600" cy="903600"/>
          </a:xfrm>
          <a:prstGeom prst="rect">
            <a:avLst/>
          </a:prstGeom>
        </p:spPr>
      </p:pic>
      <p:sp>
        <p:nvSpPr>
          <p:cNvPr id="3" name="Date Placeholder 2">
            <a:extLst>
              <a:ext uri="{FF2B5EF4-FFF2-40B4-BE49-F238E27FC236}">
                <a16:creationId xmlns:a16="http://schemas.microsoft.com/office/drawing/2014/main" id="{0B34C943-A2A6-2091-E35E-439127408A7C}"/>
              </a:ext>
            </a:extLst>
          </p:cNvPr>
          <p:cNvSpPr>
            <a:spLocks noGrp="1"/>
          </p:cNvSpPr>
          <p:nvPr>
            <p:ph type="dt" sz="half" idx="10"/>
          </p:nvPr>
        </p:nvSpPr>
        <p:spPr/>
        <p:txBody>
          <a:bodyPr/>
          <a:lstStyle>
            <a:lvl1pPr>
              <a:defRPr>
                <a:solidFill>
                  <a:schemeClr val="tx1"/>
                </a:solidFill>
              </a:defRPr>
            </a:lvl1pPr>
          </a:lstStyle>
          <a:p>
            <a:fld id="{8ACC678D-4683-5447-B3D7-1F2AB14B7B60}" type="datetime1">
              <a:rPr lang="sv-SE" smtClean="0"/>
              <a:pPr/>
              <a:t>2024-09-24</a:t>
            </a:fld>
            <a:endParaRPr lang="en-US"/>
          </a:p>
        </p:txBody>
      </p:sp>
      <p:sp>
        <p:nvSpPr>
          <p:cNvPr id="4" name="Footer Placeholder 3">
            <a:extLst>
              <a:ext uri="{FF2B5EF4-FFF2-40B4-BE49-F238E27FC236}">
                <a16:creationId xmlns:a16="http://schemas.microsoft.com/office/drawing/2014/main" id="{44B722F9-A3EB-9E64-15E4-A5C8095DDF21}"/>
              </a:ext>
            </a:extLst>
          </p:cNvPr>
          <p:cNvSpPr>
            <a:spLocks noGrp="1"/>
          </p:cNvSpPr>
          <p:nvPr>
            <p:ph type="ftr" sz="quarter" idx="11"/>
          </p:nvPr>
        </p:nvSpPr>
        <p:spPr/>
        <p:txBody>
          <a:bodyPr/>
          <a:lstStyle>
            <a:lvl1pPr>
              <a:defRPr>
                <a:solidFill>
                  <a:schemeClr val="tx1"/>
                </a:solidFill>
              </a:defRPr>
            </a:lvl1pPr>
          </a:lstStyle>
          <a:p>
            <a:r>
              <a:rPr lang="en-US"/>
              <a:t>Copyright © </a:t>
            </a:r>
            <a:fld id="{DEBBCA3A-5150-49D2-949E-00A6C74A30B8}" type="datetimeyyyy">
              <a:rPr lang="en-US" smtClean="0"/>
              <a:pPr/>
              <a:t>2024</a:t>
            </a:fld>
            <a:r>
              <a:rPr lang="sv-SE"/>
              <a:t> </a:t>
            </a:r>
            <a:r>
              <a:rPr lang="en-US"/>
              <a:t>Seco Tools AB - All rights reserved</a:t>
            </a:r>
          </a:p>
        </p:txBody>
      </p:sp>
      <p:sp>
        <p:nvSpPr>
          <p:cNvPr id="5" name="Slide Number Placeholder 4">
            <a:extLst>
              <a:ext uri="{FF2B5EF4-FFF2-40B4-BE49-F238E27FC236}">
                <a16:creationId xmlns:a16="http://schemas.microsoft.com/office/drawing/2014/main" id="{E2FF33E7-E352-C856-4D6A-64EE25E24714}"/>
              </a:ext>
            </a:extLst>
          </p:cNvPr>
          <p:cNvSpPr>
            <a:spLocks noGrp="1"/>
          </p:cNvSpPr>
          <p:nvPr>
            <p:ph type="sldNum" sz="quarter" idx="12"/>
          </p:nvPr>
        </p:nvSpPr>
        <p:spPr/>
        <p:txBody>
          <a:bodyPr/>
          <a:lstStyle>
            <a:lvl1pPr>
              <a:defRPr>
                <a:solidFill>
                  <a:schemeClr val="tx1"/>
                </a:solidFill>
              </a:defRPr>
            </a:lvl1pPr>
          </a:lstStyle>
          <a:p>
            <a:fld id="{84EE2656-7156-804C-A57B-63BAB0C6A176}" type="slidenum">
              <a:rPr lang="en-US" smtClean="0"/>
              <a:pPr/>
              <a:t>‹#›</a:t>
            </a:fld>
            <a:endParaRPr lang="en-US"/>
          </a:p>
        </p:txBody>
      </p:sp>
      <p:sp>
        <p:nvSpPr>
          <p:cNvPr id="6" name="TextBox 5">
            <a:extLst>
              <a:ext uri="{FF2B5EF4-FFF2-40B4-BE49-F238E27FC236}">
                <a16:creationId xmlns:a16="http://schemas.microsoft.com/office/drawing/2014/main" id="{028CA23B-50AA-4D6A-C4D7-E6E3EE43D4B5}"/>
              </a:ext>
            </a:extLst>
          </p:cNvPr>
          <p:cNvSpPr txBox="1"/>
          <p:nvPr userDrawn="1"/>
        </p:nvSpPr>
        <p:spPr>
          <a:xfrm>
            <a:off x="263526" y="1588679"/>
            <a:ext cx="5940424" cy="3751138"/>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0"/>
              </a:spcAft>
              <a:buClr>
                <a:schemeClr val="accent1"/>
              </a:buClr>
              <a:buSzTx/>
              <a:buFont typeface="System Font Regular"/>
              <a:buNone/>
              <a:tabLst/>
              <a:defRPr/>
            </a:pPr>
            <a:r>
              <a:rPr lang="en-US" sz="8000">
                <a:solidFill>
                  <a:schemeClr val="tx1"/>
                </a:solidFill>
                <a:effectLst/>
                <a:latin typeface="+mj-lt"/>
              </a:rPr>
              <a:t>Your safety and health </a:t>
            </a:r>
            <a:br>
              <a:rPr lang="en-US" sz="8000">
                <a:solidFill>
                  <a:schemeClr val="tx1"/>
                </a:solidFill>
                <a:effectLst/>
                <a:latin typeface="+mj-lt"/>
              </a:rPr>
            </a:br>
            <a:r>
              <a:rPr lang="en-US" sz="8000">
                <a:solidFill>
                  <a:schemeClr val="tx1"/>
                </a:solidFill>
                <a:effectLst/>
                <a:latin typeface="+mj-lt"/>
              </a:rPr>
              <a:t>is our priority</a:t>
            </a:r>
          </a:p>
        </p:txBody>
      </p:sp>
      <p:grpSp>
        <p:nvGrpSpPr>
          <p:cNvPr id="7" name="Icon">
            <a:extLst>
              <a:ext uri="{FF2B5EF4-FFF2-40B4-BE49-F238E27FC236}">
                <a16:creationId xmlns:a16="http://schemas.microsoft.com/office/drawing/2014/main" id="{3DFCB1FF-12B1-8A86-5433-1F201D4AF660}"/>
              </a:ext>
            </a:extLst>
          </p:cNvPr>
          <p:cNvGrpSpPr>
            <a:grpSpLocks noChangeAspect="1"/>
          </p:cNvGrpSpPr>
          <p:nvPr userDrawn="1"/>
        </p:nvGrpSpPr>
        <p:grpSpPr>
          <a:xfrm>
            <a:off x="262800" y="262800"/>
            <a:ext cx="262047" cy="255600"/>
            <a:chOff x="4747707" y="3069425"/>
            <a:chExt cx="739233" cy="721045"/>
          </a:xfrm>
        </p:grpSpPr>
        <p:grpSp>
          <p:nvGrpSpPr>
            <p:cNvPr id="8" name="Graphic 13">
              <a:extLst>
                <a:ext uri="{FF2B5EF4-FFF2-40B4-BE49-F238E27FC236}">
                  <a16:creationId xmlns:a16="http://schemas.microsoft.com/office/drawing/2014/main" id="{82416495-02E6-9ACD-8FE8-0B60DC56FC6C}"/>
                </a:ext>
              </a:extLst>
            </p:cNvPr>
            <p:cNvGrpSpPr/>
            <p:nvPr/>
          </p:nvGrpSpPr>
          <p:grpSpPr>
            <a:xfrm>
              <a:off x="4747707" y="3547470"/>
              <a:ext cx="739233" cy="243000"/>
              <a:chOff x="4747707" y="3547470"/>
              <a:chExt cx="739233" cy="243000"/>
            </a:xfrm>
          </p:grpSpPr>
          <p:sp>
            <p:nvSpPr>
              <p:cNvPr id="15" name="Freeform 14">
                <a:extLst>
                  <a:ext uri="{FF2B5EF4-FFF2-40B4-BE49-F238E27FC236}">
                    <a16:creationId xmlns:a16="http://schemas.microsoft.com/office/drawing/2014/main" id="{7CD5C3AA-6D9D-05FF-F1F9-3F0AEAE91458}"/>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solidFill>
                    <a:schemeClr val="tx1"/>
                  </a:solidFill>
                </a:endParaRPr>
              </a:p>
            </p:txBody>
          </p:sp>
          <p:sp>
            <p:nvSpPr>
              <p:cNvPr id="16" name="Freeform 15">
                <a:extLst>
                  <a:ext uri="{FF2B5EF4-FFF2-40B4-BE49-F238E27FC236}">
                    <a16:creationId xmlns:a16="http://schemas.microsoft.com/office/drawing/2014/main" id="{3B623E90-D7F1-ADD4-CE16-27EEDCE1CDF1}"/>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solidFill>
                    <a:schemeClr val="tx1"/>
                  </a:solidFill>
                </a:endParaRPr>
              </a:p>
            </p:txBody>
          </p:sp>
        </p:grpSp>
        <p:grpSp>
          <p:nvGrpSpPr>
            <p:cNvPr id="9" name="Graphic 13">
              <a:extLst>
                <a:ext uri="{FF2B5EF4-FFF2-40B4-BE49-F238E27FC236}">
                  <a16:creationId xmlns:a16="http://schemas.microsoft.com/office/drawing/2014/main" id="{FE7DC728-5DE6-B23F-EFA2-BAB3FA34374D}"/>
                </a:ext>
              </a:extLst>
            </p:cNvPr>
            <p:cNvGrpSpPr/>
            <p:nvPr/>
          </p:nvGrpSpPr>
          <p:grpSpPr>
            <a:xfrm>
              <a:off x="4747707" y="3329485"/>
              <a:ext cx="738283" cy="201873"/>
              <a:chOff x="4747707" y="3329485"/>
              <a:chExt cx="738283" cy="201873"/>
            </a:xfrm>
          </p:grpSpPr>
          <p:sp>
            <p:nvSpPr>
              <p:cNvPr id="13" name="Freeform 12">
                <a:extLst>
                  <a:ext uri="{FF2B5EF4-FFF2-40B4-BE49-F238E27FC236}">
                    <a16:creationId xmlns:a16="http://schemas.microsoft.com/office/drawing/2014/main" id="{B5D8DB72-0AE3-C0CF-F792-A84A7719BFF8}"/>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solidFill>
                    <a:schemeClr val="tx1"/>
                  </a:solidFill>
                </a:endParaRPr>
              </a:p>
            </p:txBody>
          </p:sp>
          <p:sp>
            <p:nvSpPr>
              <p:cNvPr id="14" name="Freeform 13">
                <a:extLst>
                  <a:ext uri="{FF2B5EF4-FFF2-40B4-BE49-F238E27FC236}">
                    <a16:creationId xmlns:a16="http://schemas.microsoft.com/office/drawing/2014/main" id="{ACFF8568-477B-4FA2-3EAD-9E11FCB858D7}"/>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solidFill>
                    <a:schemeClr val="tx1"/>
                  </a:solidFill>
                </a:endParaRPr>
              </a:p>
            </p:txBody>
          </p:sp>
        </p:grpSp>
        <p:grpSp>
          <p:nvGrpSpPr>
            <p:cNvPr id="10" name="Graphic 13">
              <a:extLst>
                <a:ext uri="{FF2B5EF4-FFF2-40B4-BE49-F238E27FC236}">
                  <a16:creationId xmlns:a16="http://schemas.microsoft.com/office/drawing/2014/main" id="{A214D86E-2D9D-F8FD-04EF-9C95E4F2E643}"/>
                </a:ext>
              </a:extLst>
            </p:cNvPr>
            <p:cNvGrpSpPr/>
            <p:nvPr/>
          </p:nvGrpSpPr>
          <p:grpSpPr>
            <a:xfrm>
              <a:off x="4747707" y="3069425"/>
              <a:ext cx="737332" cy="243000"/>
              <a:chOff x="4747707" y="3069425"/>
              <a:chExt cx="737332" cy="243000"/>
            </a:xfrm>
          </p:grpSpPr>
          <p:sp>
            <p:nvSpPr>
              <p:cNvPr id="11" name="Freeform 10">
                <a:extLst>
                  <a:ext uri="{FF2B5EF4-FFF2-40B4-BE49-F238E27FC236}">
                    <a16:creationId xmlns:a16="http://schemas.microsoft.com/office/drawing/2014/main" id="{147C034A-ACF1-BF4F-5213-9AC9FA463C0B}"/>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solidFill>
                    <a:schemeClr val="tx1"/>
                  </a:solidFill>
                </a:endParaRPr>
              </a:p>
            </p:txBody>
          </p:sp>
          <p:sp>
            <p:nvSpPr>
              <p:cNvPr id="12" name="Freeform 11">
                <a:extLst>
                  <a:ext uri="{FF2B5EF4-FFF2-40B4-BE49-F238E27FC236}">
                    <a16:creationId xmlns:a16="http://schemas.microsoft.com/office/drawing/2014/main" id="{FB6BC501-FBF2-86C0-A589-623B5BD39D2D}"/>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solidFill>
                    <a:schemeClr val="tx1"/>
                  </a:solidFill>
                </a:endParaRPr>
              </a:p>
            </p:txBody>
          </p:sp>
        </p:grpSp>
      </p:grpSp>
      <p:sp>
        <p:nvSpPr>
          <p:cNvPr id="18" name="TextBox 17">
            <a:extLst>
              <a:ext uri="{FF2B5EF4-FFF2-40B4-BE49-F238E27FC236}">
                <a16:creationId xmlns:a16="http://schemas.microsoft.com/office/drawing/2014/main" id="{D715CCFB-64DE-5613-A53C-B04E2ABE7813}"/>
              </a:ext>
            </a:extLst>
          </p:cNvPr>
          <p:cNvSpPr txBox="1"/>
          <p:nvPr userDrawn="1"/>
        </p:nvSpPr>
        <p:spPr>
          <a:xfrm>
            <a:off x="6706879" y="2514953"/>
            <a:ext cx="6074842" cy="201274"/>
          </a:xfrm>
          <a:prstGeom prst="rect">
            <a:avLst/>
          </a:prstGeom>
          <a:noFill/>
        </p:spPr>
        <p:txBody>
          <a:bodyPr wrap="square" lIns="0" tIns="0" rIns="0" bIns="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lang="en-US" sz="1200">
                <a:solidFill>
                  <a:schemeClr val="tx1"/>
                </a:solidFill>
              </a:rPr>
              <a:t>Alarm		Emergency Exit	Assembly Point</a:t>
            </a:r>
          </a:p>
        </p:txBody>
      </p:sp>
      <p:sp>
        <p:nvSpPr>
          <p:cNvPr id="20" name="TextBox 19">
            <a:extLst>
              <a:ext uri="{FF2B5EF4-FFF2-40B4-BE49-F238E27FC236}">
                <a16:creationId xmlns:a16="http://schemas.microsoft.com/office/drawing/2014/main" id="{9E7E5CF3-95CA-4D5A-C67E-F5BC7381DAA5}"/>
              </a:ext>
            </a:extLst>
          </p:cNvPr>
          <p:cNvSpPr txBox="1"/>
          <p:nvPr userDrawn="1"/>
        </p:nvSpPr>
        <p:spPr>
          <a:xfrm>
            <a:off x="6698342" y="3609696"/>
            <a:ext cx="6679943" cy="201274"/>
          </a:xfrm>
          <a:prstGeom prst="rect">
            <a:avLst/>
          </a:prstGeom>
          <a:noFill/>
        </p:spPr>
        <p:txBody>
          <a:bodyPr wrap="square" lIns="0" tIns="0" rIns="0" bIns="0">
            <a:spAutoFit/>
          </a:bodyPr>
          <a:lstStyle/>
          <a:p>
            <a:pPr>
              <a:lnSpc>
                <a:spcPct val="120000"/>
              </a:lnSpc>
            </a:pPr>
            <a:r>
              <a:rPr lang="en-US" sz="1200">
                <a:solidFill>
                  <a:schemeClr val="tx1"/>
                </a:solidFill>
              </a:rPr>
              <a:t>First Aid Kit		Emergency Number	Protective Equipment</a:t>
            </a:r>
          </a:p>
        </p:txBody>
      </p:sp>
      <p:sp>
        <p:nvSpPr>
          <p:cNvPr id="21" name="Rectangle 20">
            <a:extLst>
              <a:ext uri="{FF2B5EF4-FFF2-40B4-BE49-F238E27FC236}">
                <a16:creationId xmlns:a16="http://schemas.microsoft.com/office/drawing/2014/main" id="{20F2D141-C80F-34E5-6CAA-CC9CFBD58B69}"/>
              </a:ext>
            </a:extLst>
          </p:cNvPr>
          <p:cNvSpPr/>
          <p:nvPr userDrawn="1"/>
        </p:nvSpPr>
        <p:spPr>
          <a:xfrm>
            <a:off x="6253016" y="1908672"/>
            <a:ext cx="45719" cy="2982035"/>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TextBox 21">
            <a:extLst>
              <a:ext uri="{FF2B5EF4-FFF2-40B4-BE49-F238E27FC236}">
                <a16:creationId xmlns:a16="http://schemas.microsoft.com/office/drawing/2014/main" id="{A9CA909F-A67F-3581-5ECB-CEBB21A63C4E}"/>
              </a:ext>
            </a:extLst>
          </p:cNvPr>
          <p:cNvSpPr txBox="1"/>
          <p:nvPr userDrawn="1"/>
        </p:nvSpPr>
        <p:spPr>
          <a:xfrm>
            <a:off x="6698427" y="4699155"/>
            <a:ext cx="5558038" cy="201274"/>
          </a:xfrm>
          <a:prstGeom prst="rect">
            <a:avLst/>
          </a:prstGeom>
          <a:noFill/>
        </p:spPr>
        <p:txBody>
          <a:bodyPr wrap="square" lIns="0" tIns="0" rIns="0" bIns="0">
            <a:spAutoFit/>
          </a:bodyPr>
          <a:lstStyle/>
          <a:p>
            <a:pPr>
              <a:lnSpc>
                <a:spcPct val="120000"/>
              </a:lnSpc>
            </a:pPr>
            <a:r>
              <a:rPr lang="en-US" sz="1200">
                <a:solidFill>
                  <a:schemeClr val="tx1"/>
                </a:solidFill>
              </a:rPr>
              <a:t>Psychological Safety	Health &amp; Well-Being	Cyber Security</a:t>
            </a:r>
          </a:p>
        </p:txBody>
      </p:sp>
      <p:pic>
        <p:nvPicPr>
          <p:cNvPr id="78" name="Picture 77" descr="A white line art of a phone and a cross&#10;&#10;Description automatically generated">
            <a:extLst>
              <a:ext uri="{FF2B5EF4-FFF2-40B4-BE49-F238E27FC236}">
                <a16:creationId xmlns:a16="http://schemas.microsoft.com/office/drawing/2014/main" id="{0760849B-EACB-27F9-E7B1-EA412A3F4BE6}"/>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69018" y="2797427"/>
            <a:ext cx="901754" cy="901754"/>
          </a:xfrm>
          <a:prstGeom prst="rect">
            <a:avLst/>
          </a:prstGeom>
        </p:spPr>
      </p:pic>
      <p:pic>
        <p:nvPicPr>
          <p:cNvPr id="80" name="Picture 79" descr="A white line drawing of a first aid kit&#10;&#10;Description automatically generated">
            <a:extLst>
              <a:ext uri="{FF2B5EF4-FFF2-40B4-BE49-F238E27FC236}">
                <a16:creationId xmlns:a16="http://schemas.microsoft.com/office/drawing/2014/main" id="{78EC35AC-F7FD-A424-6DF9-BE5524A14D0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515624" y="2845209"/>
            <a:ext cx="901754" cy="901754"/>
          </a:xfrm>
          <a:prstGeom prst="rect">
            <a:avLst/>
          </a:prstGeom>
        </p:spPr>
      </p:pic>
      <p:pic>
        <p:nvPicPr>
          <p:cNvPr id="82" name="Picture 81" descr="A hand holding a heart&#10;&#10;Description automatically generated">
            <a:extLst>
              <a:ext uri="{FF2B5EF4-FFF2-40B4-BE49-F238E27FC236}">
                <a16:creationId xmlns:a16="http://schemas.microsoft.com/office/drawing/2014/main" id="{513E9A65-3F9D-822F-4E08-58D61862DB5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355766" y="3922469"/>
            <a:ext cx="901754" cy="901754"/>
          </a:xfrm>
          <a:prstGeom prst="rect">
            <a:avLst/>
          </a:prstGeom>
        </p:spPr>
      </p:pic>
      <p:pic>
        <p:nvPicPr>
          <p:cNvPr id="84" name="Picture 83" descr="A white bell with waves on a black background&#10;&#10;Description automatically generated">
            <a:extLst>
              <a:ext uri="{FF2B5EF4-FFF2-40B4-BE49-F238E27FC236}">
                <a16:creationId xmlns:a16="http://schemas.microsoft.com/office/drawing/2014/main" id="{A7A2E532-8F32-2627-D0B2-FEF92870B0F6}"/>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499266" y="1855702"/>
            <a:ext cx="901754" cy="901754"/>
          </a:xfrm>
          <a:prstGeom prst="rect">
            <a:avLst/>
          </a:prstGeom>
        </p:spPr>
      </p:pic>
      <p:pic>
        <p:nvPicPr>
          <p:cNvPr id="86" name="Picture 85" descr="A white line art of a helmet&#10;&#10;Description automatically generated">
            <a:extLst>
              <a:ext uri="{FF2B5EF4-FFF2-40B4-BE49-F238E27FC236}">
                <a16:creationId xmlns:a16="http://schemas.microsoft.com/office/drawing/2014/main" id="{A5E602BE-47E8-F313-DEE2-FB6C91884D7C}"/>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0188905" y="2882593"/>
            <a:ext cx="901754" cy="901754"/>
          </a:xfrm>
          <a:prstGeom prst="rect">
            <a:avLst/>
          </a:prstGeom>
        </p:spPr>
      </p:pic>
      <p:pic>
        <p:nvPicPr>
          <p:cNvPr id="88" name="Picture 87" descr="A hand holding a brain&#10;&#10;Description automatically generated">
            <a:extLst>
              <a:ext uri="{FF2B5EF4-FFF2-40B4-BE49-F238E27FC236}">
                <a16:creationId xmlns:a16="http://schemas.microsoft.com/office/drawing/2014/main" id="{717E950F-AF4D-D7B5-8205-EB9B100BC3B1}"/>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6549567" y="3922469"/>
            <a:ext cx="901754" cy="901754"/>
          </a:xfrm>
          <a:prstGeom prst="rect">
            <a:avLst/>
          </a:prstGeom>
        </p:spPr>
      </p:pic>
      <p:pic>
        <p:nvPicPr>
          <p:cNvPr id="92" name="Picture 91" descr="A white outline of a shield with a lock&#10;&#10;Description automatically generated">
            <a:extLst>
              <a:ext uri="{FF2B5EF4-FFF2-40B4-BE49-F238E27FC236}">
                <a16:creationId xmlns:a16="http://schemas.microsoft.com/office/drawing/2014/main" id="{42E97412-1076-094B-D0A4-3E9E1480FD6F}"/>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0164763" y="3922469"/>
            <a:ext cx="901754" cy="901754"/>
          </a:xfrm>
          <a:prstGeom prst="rect">
            <a:avLst/>
          </a:prstGeom>
        </p:spPr>
      </p:pic>
      <p:pic>
        <p:nvPicPr>
          <p:cNvPr id="94" name="Picture 93" descr="A white line drawing of a person running through a door&#10;&#10;Description automatically generated">
            <a:extLst>
              <a:ext uri="{FF2B5EF4-FFF2-40B4-BE49-F238E27FC236}">
                <a16:creationId xmlns:a16="http://schemas.microsoft.com/office/drawing/2014/main" id="{57121253-FBCD-571B-64BE-A6CEC735986D}"/>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8375644" y="1889450"/>
            <a:ext cx="785774" cy="785774"/>
          </a:xfrm>
          <a:prstGeom prst="rect">
            <a:avLst/>
          </a:prstGeom>
        </p:spPr>
      </p:pic>
      <p:pic>
        <p:nvPicPr>
          <p:cNvPr id="17" name="Picture 16" descr="A black background with a person running towards the exit&#10;&#10;Description automatically generated">
            <a:extLst>
              <a:ext uri="{FF2B5EF4-FFF2-40B4-BE49-F238E27FC236}">
                <a16:creationId xmlns:a16="http://schemas.microsoft.com/office/drawing/2014/main" id="{B3AA9E4C-5BBD-7D26-E841-4750FA827643}"/>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8346911" y="1811781"/>
            <a:ext cx="903600" cy="903600"/>
          </a:xfrm>
          <a:prstGeom prst="rect">
            <a:avLst/>
          </a:prstGeom>
        </p:spPr>
      </p:pic>
      <p:pic>
        <p:nvPicPr>
          <p:cNvPr id="23" name="Picture 22" descr="A phone with a cross and a speech bubble&#10;&#10;Description automatically generated">
            <a:extLst>
              <a:ext uri="{FF2B5EF4-FFF2-40B4-BE49-F238E27FC236}">
                <a16:creationId xmlns:a16="http://schemas.microsoft.com/office/drawing/2014/main" id="{A24AB28F-D967-DFB1-07B2-D5F495CD2F62}"/>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369018" y="2811388"/>
            <a:ext cx="903600" cy="903600"/>
          </a:xfrm>
          <a:prstGeom prst="rect">
            <a:avLst/>
          </a:prstGeom>
        </p:spPr>
      </p:pic>
      <p:pic>
        <p:nvPicPr>
          <p:cNvPr id="25" name="Picture 24" descr="A black and white image of a first aid kit&#10;&#10;Description automatically generated">
            <a:extLst>
              <a:ext uri="{FF2B5EF4-FFF2-40B4-BE49-F238E27FC236}">
                <a16:creationId xmlns:a16="http://schemas.microsoft.com/office/drawing/2014/main" id="{A1E96E24-460D-FD69-10FB-03D39502B386}"/>
              </a:ext>
            </a:extLst>
          </p:cNvPr>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6530998" y="2862664"/>
            <a:ext cx="903600" cy="903600"/>
          </a:xfrm>
          <a:prstGeom prst="rect">
            <a:avLst/>
          </a:prstGeom>
        </p:spPr>
      </p:pic>
      <p:pic>
        <p:nvPicPr>
          <p:cNvPr id="27" name="Picture 26" descr="A hand holding a heart&#10;&#10;Description automatically generated">
            <a:extLst>
              <a:ext uri="{FF2B5EF4-FFF2-40B4-BE49-F238E27FC236}">
                <a16:creationId xmlns:a16="http://schemas.microsoft.com/office/drawing/2014/main" id="{41BC8661-863A-9B02-F493-E9A41D1388D2}"/>
              </a:ext>
            </a:extLst>
          </p:cNvPr>
          <p:cNvPicPr>
            <a:picLocks noChangeAspect="1"/>
          </p:cNvPicPr>
          <p:nvPr userDrawn="1"/>
        </p:nvPicPr>
        <p:blipFill>
          <a:blip r:embed="rId15" cstate="screen">
            <a:extLst>
              <a:ext uri="{28A0092B-C50C-407E-A947-70E740481C1C}">
                <a14:useLocalDpi xmlns:a14="http://schemas.microsoft.com/office/drawing/2010/main"/>
              </a:ext>
            </a:extLst>
          </a:blip>
          <a:stretch>
            <a:fillRect/>
          </a:stretch>
        </p:blipFill>
        <p:spPr>
          <a:xfrm>
            <a:off x="8376891" y="3951363"/>
            <a:ext cx="903600" cy="903600"/>
          </a:xfrm>
          <a:prstGeom prst="rect">
            <a:avLst/>
          </a:prstGeom>
        </p:spPr>
      </p:pic>
      <p:pic>
        <p:nvPicPr>
          <p:cNvPr id="29" name="Picture 28" descr="A bell with waves in the middle&#10;&#10;Description automatically generated">
            <a:extLst>
              <a:ext uri="{FF2B5EF4-FFF2-40B4-BE49-F238E27FC236}">
                <a16:creationId xmlns:a16="http://schemas.microsoft.com/office/drawing/2014/main" id="{04D2030A-726D-7BF9-B7DD-38C9DB9D698D}"/>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6516440" y="1830082"/>
            <a:ext cx="903600" cy="903600"/>
          </a:xfrm>
          <a:prstGeom prst="rect">
            <a:avLst/>
          </a:prstGeom>
        </p:spPr>
      </p:pic>
      <p:pic>
        <p:nvPicPr>
          <p:cNvPr id="31" name="Picture 30">
            <a:extLst>
              <a:ext uri="{FF2B5EF4-FFF2-40B4-BE49-F238E27FC236}">
                <a16:creationId xmlns:a16="http://schemas.microsoft.com/office/drawing/2014/main" id="{F468C85D-7AAE-486D-4144-4A340F78EA7F}"/>
              </a:ext>
            </a:extLst>
          </p:cNvPr>
          <p:cNvPicPr>
            <a:picLocks noChangeAspect="1"/>
          </p:cNvPicPr>
          <p:nvPr userDrawn="1"/>
        </p:nvPicPr>
        <p:blipFill>
          <a:blip r:embed="rId17" cstate="screen">
            <a:extLst>
              <a:ext uri="{28A0092B-C50C-407E-A947-70E740481C1C}">
                <a14:useLocalDpi xmlns:a14="http://schemas.microsoft.com/office/drawing/2010/main"/>
              </a:ext>
            </a:extLst>
          </a:blip>
          <a:stretch>
            <a:fillRect/>
          </a:stretch>
        </p:blipFill>
        <p:spPr>
          <a:xfrm>
            <a:off x="10182795" y="2888110"/>
            <a:ext cx="903600" cy="903600"/>
          </a:xfrm>
          <a:prstGeom prst="rect">
            <a:avLst/>
          </a:prstGeom>
        </p:spPr>
      </p:pic>
      <p:pic>
        <p:nvPicPr>
          <p:cNvPr id="65" name="Picture 64" descr="A hand holding a brain&#10;&#10;Description automatically generated">
            <a:extLst>
              <a:ext uri="{FF2B5EF4-FFF2-40B4-BE49-F238E27FC236}">
                <a16:creationId xmlns:a16="http://schemas.microsoft.com/office/drawing/2014/main" id="{CE32405C-A09E-FBD6-CB56-A9B7EBA043A4}"/>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6532872" y="3940173"/>
            <a:ext cx="903600" cy="903600"/>
          </a:xfrm>
          <a:prstGeom prst="rect">
            <a:avLst/>
          </a:prstGeom>
        </p:spPr>
      </p:pic>
      <p:pic>
        <p:nvPicPr>
          <p:cNvPr id="69" name="Picture 68" descr="A black shield with a lock&#10;&#10;Description automatically generated">
            <a:extLst>
              <a:ext uri="{FF2B5EF4-FFF2-40B4-BE49-F238E27FC236}">
                <a16:creationId xmlns:a16="http://schemas.microsoft.com/office/drawing/2014/main" id="{BC3A9F39-D866-6D54-8C82-239232306AE5}"/>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0144581" y="3912530"/>
            <a:ext cx="903600" cy="903600"/>
          </a:xfrm>
          <a:prstGeom prst="rect">
            <a:avLst/>
          </a:prstGeom>
        </p:spPr>
      </p:pic>
    </p:spTree>
    <p:extLst>
      <p:ext uri="{BB962C8B-B14F-4D97-AF65-F5344CB8AC3E}">
        <p14:creationId xmlns:p14="http://schemas.microsoft.com/office/powerpoint/2010/main" val="3818992491"/>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genda slide 1/2 pictur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hasCustomPrompt="1"/>
          </p:nvPr>
        </p:nvSpPr>
        <p:spPr>
          <a:xfrm>
            <a:off x="263525" y="1101599"/>
            <a:ext cx="5724525" cy="1248493"/>
          </a:xfrm>
        </p:spPr>
        <p:txBody>
          <a:bodyPr>
            <a:noAutofit/>
          </a:bodyPr>
          <a:lstStyle>
            <a:lvl1pPr>
              <a:defRPr sz="4800"/>
            </a:lvl1pPr>
          </a:lstStyle>
          <a:p>
            <a:r>
              <a:rPr lang="en-US"/>
              <a:t>Agenda</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63525" y="3321050"/>
            <a:ext cx="5724525" cy="2879725"/>
          </a:xfrm>
        </p:spPr>
        <p:txBody>
          <a:bodyPr numCol="1" spcCol="216000">
            <a:noAutofit/>
          </a:bodyPr>
          <a:lstStyle>
            <a:lvl1pPr>
              <a:lnSpc>
                <a:spcPct val="120000"/>
              </a:lnSpc>
              <a:spcBef>
                <a:spcPts val="0"/>
              </a:spcBef>
              <a:spcAft>
                <a:spcPts val="600"/>
              </a:spcAft>
              <a:defRPr/>
            </a:lvl1pPr>
            <a:lvl2pPr>
              <a:lnSpc>
                <a:spcPct val="120000"/>
              </a:lnSpc>
              <a:spcBef>
                <a:spcPts val="0"/>
              </a:spcBef>
              <a:spcAft>
                <a:spcPts val="600"/>
              </a:spcAft>
              <a:defRPr/>
            </a:lvl2pPr>
            <a:lvl3pPr>
              <a:lnSpc>
                <a:spcPct val="120000"/>
              </a:lnSpc>
              <a:spcBef>
                <a:spcPts val="0"/>
              </a:spcBef>
              <a:spcAft>
                <a:spcPts val="600"/>
              </a:spcAft>
              <a:defRPr/>
            </a:lvl3pPr>
            <a:lvl4pPr>
              <a:lnSpc>
                <a:spcPct val="120000"/>
              </a:lnSpc>
              <a:spcBef>
                <a:spcPts val="0"/>
              </a:spcBef>
              <a:spcAft>
                <a:spcPts val="600"/>
              </a:spcAft>
              <a:defRPr/>
            </a:lvl4pPr>
            <a:lvl5pPr>
              <a:lnSpc>
                <a:spcPct val="120000"/>
              </a:lnSpc>
              <a:spcBef>
                <a:spcPts val="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presentation title</a:t>
            </a:r>
          </a:p>
        </p:txBody>
      </p:sp>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6203950" y="0"/>
            <a:ext cx="5988049" cy="68580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CB815056-EB15-7F40-901E-5549B34D5F83}"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2353546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slide 1/3 picture one column tex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hasCustomPrompt="1"/>
          </p:nvPr>
        </p:nvSpPr>
        <p:spPr>
          <a:xfrm>
            <a:off x="263525" y="1101599"/>
            <a:ext cx="5724525" cy="1248493"/>
          </a:xfrm>
        </p:spPr>
        <p:txBody>
          <a:bodyPr>
            <a:noAutofit/>
          </a:bodyPr>
          <a:lstStyle>
            <a:lvl1pPr>
              <a:defRPr sz="4800"/>
            </a:lvl1pPr>
          </a:lstStyle>
          <a:p>
            <a:r>
              <a:rPr lang="en-US"/>
              <a:t>Agenda</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63525" y="3321050"/>
            <a:ext cx="7704138" cy="2879725"/>
          </a:xfrm>
        </p:spPr>
        <p:txBody>
          <a:bodyPr numCol="2" spcCol="216000">
            <a:noAutofit/>
          </a:bodyPr>
          <a:lstStyle>
            <a:lvl1pPr>
              <a:lnSpc>
                <a:spcPct val="120000"/>
              </a:lnSpc>
              <a:spcBef>
                <a:spcPts val="0"/>
              </a:spcBef>
              <a:spcAft>
                <a:spcPts val="600"/>
              </a:spcAft>
              <a:defRPr/>
            </a:lvl1pPr>
            <a:lvl2pPr>
              <a:lnSpc>
                <a:spcPct val="120000"/>
              </a:lnSpc>
              <a:spcBef>
                <a:spcPts val="0"/>
              </a:spcBef>
              <a:spcAft>
                <a:spcPts val="600"/>
              </a:spcAft>
              <a:defRPr/>
            </a:lvl2pPr>
            <a:lvl3pPr>
              <a:lnSpc>
                <a:spcPct val="120000"/>
              </a:lnSpc>
              <a:spcBef>
                <a:spcPts val="0"/>
              </a:spcBef>
              <a:spcAft>
                <a:spcPts val="600"/>
              </a:spcAft>
              <a:defRPr/>
            </a:lvl3pPr>
            <a:lvl4pPr>
              <a:lnSpc>
                <a:spcPct val="120000"/>
              </a:lnSpc>
              <a:spcBef>
                <a:spcPts val="0"/>
              </a:spcBef>
              <a:spcAft>
                <a:spcPts val="600"/>
              </a:spcAft>
              <a:defRPr/>
            </a:lvl4pPr>
            <a:lvl5pPr>
              <a:lnSpc>
                <a:spcPct val="120000"/>
              </a:lnSpc>
              <a:spcBef>
                <a:spcPts val="0"/>
              </a:spcBef>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presentation title</a:t>
            </a:r>
          </a:p>
        </p:txBody>
      </p:sp>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8183562" y="0"/>
            <a:ext cx="4008437" cy="68580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02703525-D7B6-3F49-8536-9D0C977FCE40}"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9805376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tement slide 1/1 picture">
    <p:spTree>
      <p:nvGrpSpPr>
        <p:cNvPr id="1" name=""/>
        <p:cNvGrpSpPr/>
        <p:nvPr/>
      </p:nvGrpSpPr>
      <p:grpSpPr>
        <a:xfrm>
          <a:off x="0" y="0"/>
          <a:ext cx="0" cy="0"/>
          <a:chOff x="0" y="0"/>
          <a:chExt cx="0" cy="0"/>
        </a:xfrm>
      </p:grpSpPr>
      <p:sp>
        <p:nvSpPr>
          <p:cNvPr id="3" name="Picture Placeholder 1">
            <a:extLst>
              <a:ext uri="{FF2B5EF4-FFF2-40B4-BE49-F238E27FC236}">
                <a16:creationId xmlns:a16="http://schemas.microsoft.com/office/drawing/2014/main" id="{A6C6CF4C-14AB-91F6-94C0-85557D3BA821}"/>
              </a:ext>
            </a:extLst>
          </p:cNvPr>
          <p:cNvSpPr>
            <a:spLocks noGrp="1"/>
          </p:cNvSpPr>
          <p:nvPr>
            <p:ph type="pic" sz="quarter" idx="15" hasCustomPrompt="1"/>
          </p:nvPr>
        </p:nvSpPr>
        <p:spPr>
          <a:xfrm>
            <a:off x="2" y="0"/>
            <a:ext cx="12191999" cy="6858000"/>
          </a:xfrm>
          <a:custGeom>
            <a:avLst/>
            <a:gdLst>
              <a:gd name="connsiteX0" fmla="*/ 262799 w 12191999"/>
              <a:gd name="connsiteY0" fmla="*/ 432260 h 6858000"/>
              <a:gd name="connsiteX1" fmla="*/ 262799 w 12191999"/>
              <a:gd name="connsiteY1" fmla="*/ 470225 h 6858000"/>
              <a:gd name="connsiteX2" fmla="*/ 329827 w 12191999"/>
              <a:gd name="connsiteY2" fmla="*/ 511885 h 6858000"/>
              <a:gd name="connsiteX3" fmla="*/ 346668 w 12191999"/>
              <a:gd name="connsiteY3" fmla="*/ 517932 h 6858000"/>
              <a:gd name="connsiteX4" fmla="*/ 361151 w 12191999"/>
              <a:gd name="connsiteY4" fmla="*/ 517596 h 6858000"/>
              <a:gd name="connsiteX5" fmla="*/ 524847 w 12191999"/>
              <a:gd name="connsiteY5" fmla="*/ 485007 h 6858000"/>
              <a:gd name="connsiteX6" fmla="*/ 524847 w 12191999"/>
              <a:gd name="connsiteY6" fmla="*/ 434612 h 6858000"/>
              <a:gd name="connsiteX7" fmla="*/ 381024 w 12191999"/>
              <a:gd name="connsiteY7" fmla="*/ 450739 h 6858000"/>
              <a:gd name="connsiteX8" fmla="*/ 371593 w 12191999"/>
              <a:gd name="connsiteY8" fmla="*/ 451075 h 6858000"/>
              <a:gd name="connsiteX9" fmla="*/ 365193 w 12191999"/>
              <a:gd name="connsiteY9" fmla="*/ 450403 h 6858000"/>
              <a:gd name="connsiteX10" fmla="*/ 404601 w 12191999"/>
              <a:gd name="connsiteY10" fmla="*/ 354988 h 6858000"/>
              <a:gd name="connsiteX11" fmla="*/ 262799 w 12191999"/>
              <a:gd name="connsiteY11" fmla="*/ 367755 h 6858000"/>
              <a:gd name="connsiteX12" fmla="*/ 262799 w 12191999"/>
              <a:gd name="connsiteY12" fmla="*/ 412103 h 6858000"/>
              <a:gd name="connsiteX13" fmla="*/ 373613 w 12191999"/>
              <a:gd name="connsiteY13" fmla="*/ 426213 h 6858000"/>
              <a:gd name="connsiteX14" fmla="*/ 380350 w 12191999"/>
              <a:gd name="connsiteY14" fmla="*/ 426549 h 6858000"/>
              <a:gd name="connsiteX15" fmla="*/ 382708 w 12191999"/>
              <a:gd name="connsiteY15" fmla="*/ 426549 h 6858000"/>
              <a:gd name="connsiteX16" fmla="*/ 524509 w 12191999"/>
              <a:gd name="connsiteY16" fmla="*/ 413782 h 6858000"/>
              <a:gd name="connsiteX17" fmla="*/ 524509 w 12191999"/>
              <a:gd name="connsiteY17" fmla="*/ 369435 h 6858000"/>
              <a:gd name="connsiteX18" fmla="*/ 414032 w 12191999"/>
              <a:gd name="connsiteY18" fmla="*/ 355324 h 6858000"/>
              <a:gd name="connsiteX19" fmla="*/ 406959 w 12191999"/>
              <a:gd name="connsiteY19" fmla="*/ 354988 h 6858000"/>
              <a:gd name="connsiteX20" fmla="*/ 404601 w 12191999"/>
              <a:gd name="connsiteY20" fmla="*/ 354988 h 6858000"/>
              <a:gd name="connsiteX21" fmla="*/ 440978 w 12191999"/>
              <a:gd name="connsiteY21" fmla="*/ 263604 h 6858000"/>
              <a:gd name="connsiteX22" fmla="*/ 426494 w 12191999"/>
              <a:gd name="connsiteY22" fmla="*/ 263940 h 6858000"/>
              <a:gd name="connsiteX23" fmla="*/ 262799 w 12191999"/>
              <a:gd name="connsiteY23" fmla="*/ 296529 h 6858000"/>
              <a:gd name="connsiteX24" fmla="*/ 262799 w 12191999"/>
              <a:gd name="connsiteY24" fmla="*/ 346925 h 6858000"/>
              <a:gd name="connsiteX25" fmla="*/ 406622 w 12191999"/>
              <a:gd name="connsiteY25" fmla="*/ 330798 h 6858000"/>
              <a:gd name="connsiteX26" fmla="*/ 412685 w 12191999"/>
              <a:gd name="connsiteY26" fmla="*/ 330462 h 6858000"/>
              <a:gd name="connsiteX27" fmla="*/ 415716 w 12191999"/>
              <a:gd name="connsiteY27" fmla="*/ 330462 h 6858000"/>
              <a:gd name="connsiteX28" fmla="*/ 422116 w 12191999"/>
              <a:gd name="connsiteY28" fmla="*/ 331134 h 6858000"/>
              <a:gd name="connsiteX29" fmla="*/ 524172 w 12191999"/>
              <a:gd name="connsiteY29" fmla="*/ 348940 h 6858000"/>
              <a:gd name="connsiteX30" fmla="*/ 524172 w 12191999"/>
              <a:gd name="connsiteY30" fmla="*/ 311312 h 6858000"/>
              <a:gd name="connsiteX31" fmla="*/ 457819 w 12191999"/>
              <a:gd name="connsiteY31" fmla="*/ 269652 h 6858000"/>
              <a:gd name="connsiteX32" fmla="*/ 440978 w 12191999"/>
              <a:gd name="connsiteY32" fmla="*/ 263604 h 6858000"/>
              <a:gd name="connsiteX33" fmla="*/ 0 w 12191999"/>
              <a:gd name="connsiteY33" fmla="*/ 0 h 6858000"/>
              <a:gd name="connsiteX34" fmla="*/ 12191999 w 12191999"/>
              <a:gd name="connsiteY34" fmla="*/ 0 h 6858000"/>
              <a:gd name="connsiteX35" fmla="*/ 12191999 w 12191999"/>
              <a:gd name="connsiteY35" fmla="*/ 6858000 h 6858000"/>
              <a:gd name="connsiteX36" fmla="*/ 0 w 12191999"/>
              <a:gd name="connsiteY3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191999" h="6858000">
                <a:moveTo>
                  <a:pt x="262799" y="432260"/>
                </a:moveTo>
                <a:lnTo>
                  <a:pt x="262799" y="470225"/>
                </a:lnTo>
                <a:lnTo>
                  <a:pt x="329827" y="511885"/>
                </a:lnTo>
                <a:cubicBezTo>
                  <a:pt x="334880" y="515244"/>
                  <a:pt x="340605" y="517260"/>
                  <a:pt x="346668" y="517932"/>
                </a:cubicBezTo>
                <a:cubicBezTo>
                  <a:pt x="351384" y="518604"/>
                  <a:pt x="356436" y="518604"/>
                  <a:pt x="361151" y="517596"/>
                </a:cubicBezTo>
                <a:lnTo>
                  <a:pt x="524847" y="485007"/>
                </a:lnTo>
                <a:lnTo>
                  <a:pt x="524847" y="434612"/>
                </a:lnTo>
                <a:lnTo>
                  <a:pt x="381024" y="450739"/>
                </a:lnTo>
                <a:cubicBezTo>
                  <a:pt x="377993" y="451075"/>
                  <a:pt x="374624" y="451075"/>
                  <a:pt x="371593" y="451075"/>
                </a:cubicBezTo>
                <a:cubicBezTo>
                  <a:pt x="369572" y="451075"/>
                  <a:pt x="367214" y="450739"/>
                  <a:pt x="365193" y="450403"/>
                </a:cubicBezTo>
                <a:close/>
                <a:moveTo>
                  <a:pt x="404601" y="354988"/>
                </a:moveTo>
                <a:lnTo>
                  <a:pt x="262799" y="367755"/>
                </a:lnTo>
                <a:lnTo>
                  <a:pt x="262799" y="412103"/>
                </a:lnTo>
                <a:lnTo>
                  <a:pt x="373613" y="426213"/>
                </a:lnTo>
                <a:cubicBezTo>
                  <a:pt x="375972" y="426549"/>
                  <a:pt x="378329" y="426549"/>
                  <a:pt x="380350" y="426549"/>
                </a:cubicBezTo>
                <a:cubicBezTo>
                  <a:pt x="381024" y="426549"/>
                  <a:pt x="382034" y="426549"/>
                  <a:pt x="382708" y="426549"/>
                </a:cubicBezTo>
                <a:lnTo>
                  <a:pt x="524509" y="413782"/>
                </a:lnTo>
                <a:lnTo>
                  <a:pt x="524509" y="369435"/>
                </a:lnTo>
                <a:lnTo>
                  <a:pt x="414032" y="355324"/>
                </a:lnTo>
                <a:cubicBezTo>
                  <a:pt x="411674" y="354988"/>
                  <a:pt x="409316" y="354988"/>
                  <a:pt x="406959" y="354988"/>
                </a:cubicBezTo>
                <a:cubicBezTo>
                  <a:pt x="406285" y="354988"/>
                  <a:pt x="405275" y="354988"/>
                  <a:pt x="404601" y="354988"/>
                </a:cubicBezTo>
                <a:close/>
                <a:moveTo>
                  <a:pt x="440978" y="263604"/>
                </a:moveTo>
                <a:cubicBezTo>
                  <a:pt x="436262" y="262933"/>
                  <a:pt x="431210" y="262933"/>
                  <a:pt x="426494" y="263940"/>
                </a:cubicBezTo>
                <a:lnTo>
                  <a:pt x="262799" y="296529"/>
                </a:lnTo>
                <a:lnTo>
                  <a:pt x="262799" y="346925"/>
                </a:lnTo>
                <a:lnTo>
                  <a:pt x="406622" y="330798"/>
                </a:lnTo>
                <a:cubicBezTo>
                  <a:pt x="408643" y="330462"/>
                  <a:pt x="410664" y="330462"/>
                  <a:pt x="412685" y="330462"/>
                </a:cubicBezTo>
                <a:cubicBezTo>
                  <a:pt x="413695" y="330462"/>
                  <a:pt x="414706" y="330462"/>
                  <a:pt x="415716" y="330462"/>
                </a:cubicBezTo>
                <a:cubicBezTo>
                  <a:pt x="418074" y="330462"/>
                  <a:pt x="420095" y="330798"/>
                  <a:pt x="422116" y="331134"/>
                </a:cubicBezTo>
                <a:lnTo>
                  <a:pt x="524172" y="348940"/>
                </a:lnTo>
                <a:lnTo>
                  <a:pt x="524172" y="311312"/>
                </a:lnTo>
                <a:lnTo>
                  <a:pt x="457819" y="269652"/>
                </a:lnTo>
                <a:cubicBezTo>
                  <a:pt x="452767" y="266292"/>
                  <a:pt x="447041" y="264277"/>
                  <a:pt x="440978" y="263604"/>
                </a:cubicBezTo>
                <a:close/>
                <a:moveTo>
                  <a:pt x="0" y="0"/>
                </a:moveTo>
                <a:lnTo>
                  <a:pt x="12191999" y="0"/>
                </a:lnTo>
                <a:lnTo>
                  <a:pt x="12191999" y="6858000"/>
                </a:lnTo>
                <a:lnTo>
                  <a:pt x="0" y="6858000"/>
                </a:lnTo>
                <a:close/>
              </a:path>
            </a:pathLst>
          </a:custGeom>
          <a:solidFill>
            <a:schemeClr val="bg2"/>
          </a:solidFill>
        </p:spPr>
        <p:txBody>
          <a:bodyPr wrap="square" lIns="72000" tIns="72000">
            <a:noAutofit/>
          </a:bodyPr>
          <a:lstStyle>
            <a:lvl1pPr marL="0" indent="0" algn="ctr">
              <a:buNone/>
              <a:defRPr sz="1000"/>
            </a:lvl1pPr>
          </a:lstStyle>
          <a:p>
            <a:r>
              <a:rPr lang="en-US"/>
              <a:t>Click the icon to insert a picture</a:t>
            </a:r>
          </a:p>
        </p:txBody>
      </p:sp>
      <p:sp>
        <p:nvSpPr>
          <p:cNvPr id="13" name="Title Placeholder 1">
            <a:extLst>
              <a:ext uri="{FF2B5EF4-FFF2-40B4-BE49-F238E27FC236}">
                <a16:creationId xmlns:a16="http://schemas.microsoft.com/office/drawing/2014/main" id="{A88CE492-49B1-3A9E-DA6C-E8DC31AE2856}"/>
              </a:ext>
            </a:extLst>
          </p:cNvPr>
          <p:cNvSpPr>
            <a:spLocks noGrp="1"/>
          </p:cNvSpPr>
          <p:nvPr>
            <p:ph type="body" sz="quarter" idx="16" hasCustomPrompt="1"/>
          </p:nvPr>
        </p:nvSpPr>
        <p:spPr>
          <a:xfrm>
            <a:off x="263525" y="1809000"/>
            <a:ext cx="7704138" cy="3240000"/>
          </a:xfrm>
        </p:spPr>
        <p:txBody>
          <a:bodyPr anchor="ctr">
            <a:noAutofit/>
          </a:bodyPr>
          <a:lstStyle>
            <a:lvl1pPr marL="0" indent="0">
              <a:lnSpc>
                <a:spcPct val="90000"/>
              </a:lnSpc>
              <a:spcBef>
                <a:spcPts val="0"/>
              </a:spcBef>
              <a:spcAft>
                <a:spcPts val="1600"/>
              </a:spcAft>
              <a:buNone/>
              <a:defRPr sz="4800">
                <a:solidFill>
                  <a:schemeClr val="tx1"/>
                </a:solidFill>
              </a:defRPr>
            </a:lvl1pPr>
            <a:lvl2pPr marL="228600" indent="-220663">
              <a:lnSpc>
                <a:spcPct val="90000"/>
              </a:lnSpc>
              <a:spcAft>
                <a:spcPts val="1600"/>
              </a:spcAft>
              <a:tabLst/>
              <a:defRPr>
                <a:solidFill>
                  <a:schemeClr val="tx1"/>
                </a:solidFill>
              </a:defRPr>
            </a:lvl2pPr>
          </a:lstStyle>
          <a:p>
            <a:pPr lvl="0"/>
            <a:r>
              <a:rPr lang="en-US"/>
              <a:t>Click to add a quote</a:t>
            </a:r>
          </a:p>
          <a:p>
            <a:pPr lvl="1"/>
            <a:r>
              <a:rPr lang="en-US"/>
              <a:t>Second level</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lvl1pPr>
              <a:defRPr>
                <a:solidFill>
                  <a:schemeClr val="tx1"/>
                </a:solidFill>
              </a:defRPr>
            </a:lvl1pPr>
          </a:lstStyle>
          <a:p>
            <a:r>
              <a:rPr lang="en-US"/>
              <a:t>Copyright © </a:t>
            </a:r>
            <a:fld id="{DEBBCA3A-5150-49D2-949E-00A6C74A30B8}" type="datetimeyyyy">
              <a:rPr lang="en-US" smtClean="0"/>
              <a:pPr/>
              <a:t>2024</a:t>
            </a:fld>
            <a:r>
              <a:rPr lang="sv-SE"/>
              <a:t> </a:t>
            </a:r>
            <a:r>
              <a:rPr lang="en-US"/>
              <a:t>Seco Tools AB - All rights reserved</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D88D7A9C-C656-8D4F-9040-CAB72AD6BC2F}" type="datetime1">
              <a:rPr lang="sv-SE" smtClean="0"/>
              <a:pPr/>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lvl1pPr>
              <a:defRPr>
                <a:solidFill>
                  <a:schemeClr val="tx1"/>
                </a:solidFill>
              </a:defRPr>
            </a:lvl1pPr>
          </a:lstStyle>
          <a:p>
            <a:fld id="{84EE2656-7156-804C-A57B-63BAB0C6A176}" type="slidenum">
              <a:rPr lang="en-US" smtClean="0"/>
              <a:pPr/>
              <a:t>‹#›</a:t>
            </a:fld>
            <a:endParaRPr lang="en-US"/>
          </a:p>
        </p:txBody>
      </p:sp>
      <p:grpSp>
        <p:nvGrpSpPr>
          <p:cNvPr id="6" name="Icon">
            <a:extLst>
              <a:ext uri="{FF2B5EF4-FFF2-40B4-BE49-F238E27FC236}">
                <a16:creationId xmlns:a16="http://schemas.microsoft.com/office/drawing/2014/main" id="{91F3AE7C-7B52-FD5B-26E3-83C6E2617C82}"/>
              </a:ext>
            </a:extLst>
          </p:cNvPr>
          <p:cNvGrpSpPr>
            <a:grpSpLocks noChangeAspect="1"/>
          </p:cNvGrpSpPr>
          <p:nvPr userDrawn="1"/>
        </p:nvGrpSpPr>
        <p:grpSpPr>
          <a:xfrm>
            <a:off x="262800" y="262800"/>
            <a:ext cx="262047" cy="255600"/>
            <a:chOff x="4747707" y="3069425"/>
            <a:chExt cx="739233" cy="721045"/>
          </a:xfrm>
        </p:grpSpPr>
        <p:grpSp>
          <p:nvGrpSpPr>
            <p:cNvPr id="8" name="Graphic 13">
              <a:extLst>
                <a:ext uri="{FF2B5EF4-FFF2-40B4-BE49-F238E27FC236}">
                  <a16:creationId xmlns:a16="http://schemas.microsoft.com/office/drawing/2014/main" id="{E20533DD-9B54-C33C-B1F7-6B96D499887D}"/>
                </a:ext>
              </a:extLst>
            </p:cNvPr>
            <p:cNvGrpSpPr/>
            <p:nvPr/>
          </p:nvGrpSpPr>
          <p:grpSpPr>
            <a:xfrm>
              <a:off x="4747707" y="3547470"/>
              <a:ext cx="739233" cy="243000"/>
              <a:chOff x="4747707" y="3547470"/>
              <a:chExt cx="739233" cy="243000"/>
            </a:xfrm>
          </p:grpSpPr>
          <p:sp>
            <p:nvSpPr>
              <p:cNvPr id="28" name="Freeform 27">
                <a:extLst>
                  <a:ext uri="{FF2B5EF4-FFF2-40B4-BE49-F238E27FC236}">
                    <a16:creationId xmlns:a16="http://schemas.microsoft.com/office/drawing/2014/main" id="{23E09287-FA20-D552-063F-81C568EC8034}"/>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9" name="Freeform 28">
                <a:extLst>
                  <a:ext uri="{FF2B5EF4-FFF2-40B4-BE49-F238E27FC236}">
                    <a16:creationId xmlns:a16="http://schemas.microsoft.com/office/drawing/2014/main" id="{62F0AC14-94C4-3359-718E-FB4DE83D3FA6}"/>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0" name="Graphic 13">
              <a:extLst>
                <a:ext uri="{FF2B5EF4-FFF2-40B4-BE49-F238E27FC236}">
                  <a16:creationId xmlns:a16="http://schemas.microsoft.com/office/drawing/2014/main" id="{7BA5A162-EE57-B436-0900-3AA3B985C36B}"/>
                </a:ext>
              </a:extLst>
            </p:cNvPr>
            <p:cNvGrpSpPr/>
            <p:nvPr/>
          </p:nvGrpSpPr>
          <p:grpSpPr>
            <a:xfrm>
              <a:off x="4747707" y="3329485"/>
              <a:ext cx="738283" cy="201873"/>
              <a:chOff x="4747707" y="3329485"/>
              <a:chExt cx="738283" cy="201873"/>
            </a:xfrm>
          </p:grpSpPr>
          <p:sp>
            <p:nvSpPr>
              <p:cNvPr id="26" name="Freeform 25">
                <a:extLst>
                  <a:ext uri="{FF2B5EF4-FFF2-40B4-BE49-F238E27FC236}">
                    <a16:creationId xmlns:a16="http://schemas.microsoft.com/office/drawing/2014/main" id="{45CC022F-DC3C-AD31-2AEE-DB5504680352}"/>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27" name="Freeform 26">
                <a:extLst>
                  <a:ext uri="{FF2B5EF4-FFF2-40B4-BE49-F238E27FC236}">
                    <a16:creationId xmlns:a16="http://schemas.microsoft.com/office/drawing/2014/main" id="{46979E83-23C0-E023-0800-68B6DE1DAD91}"/>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1" name="Graphic 13">
              <a:extLst>
                <a:ext uri="{FF2B5EF4-FFF2-40B4-BE49-F238E27FC236}">
                  <a16:creationId xmlns:a16="http://schemas.microsoft.com/office/drawing/2014/main" id="{E80F2CB1-32FC-FB03-12A9-FF63975E935D}"/>
                </a:ext>
              </a:extLst>
            </p:cNvPr>
            <p:cNvGrpSpPr/>
            <p:nvPr/>
          </p:nvGrpSpPr>
          <p:grpSpPr>
            <a:xfrm>
              <a:off x="4747707" y="3069425"/>
              <a:ext cx="737332" cy="243000"/>
              <a:chOff x="4747707" y="3069425"/>
              <a:chExt cx="737332" cy="243000"/>
            </a:xfrm>
          </p:grpSpPr>
          <p:sp>
            <p:nvSpPr>
              <p:cNvPr id="23" name="Freeform 22">
                <a:extLst>
                  <a:ext uri="{FF2B5EF4-FFF2-40B4-BE49-F238E27FC236}">
                    <a16:creationId xmlns:a16="http://schemas.microsoft.com/office/drawing/2014/main" id="{DC4AFE40-A533-4DFB-0DB3-88509DEF5CF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25" name="Freeform 24">
                <a:extLst>
                  <a:ext uri="{FF2B5EF4-FFF2-40B4-BE49-F238E27FC236}">
                    <a16:creationId xmlns:a16="http://schemas.microsoft.com/office/drawing/2014/main" id="{E48B6F15-CF09-A9D2-4C4B-59CFCDF15BDE}"/>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18" name="textruta 5">
            <a:extLst>
              <a:ext uri="{FF2B5EF4-FFF2-40B4-BE49-F238E27FC236}">
                <a16:creationId xmlns:a16="http://schemas.microsoft.com/office/drawing/2014/main" id="{6DD18B78-EBC2-49CF-832D-CDD52018B4A9}"/>
              </a:ext>
            </a:extLst>
          </p:cNvPr>
          <p:cNvSpPr txBox="1"/>
          <p:nvPr userDrawn="1"/>
        </p:nvSpPr>
        <p:spPr>
          <a:xfrm>
            <a:off x="12294000" y="1693682"/>
            <a:ext cx="1681523" cy="784830"/>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 after adding or changing </a:t>
            </a:r>
            <a:br>
              <a:rPr lang="en-US" sz="900" baseline="0" noProof="0">
                <a:solidFill>
                  <a:schemeClr val="tx1">
                    <a:lumMod val="65000"/>
                    <a:lumOff val="35000"/>
                  </a:schemeClr>
                </a:solidFill>
                <a:latin typeface="Arial" panose="020B0604020202020204" pitchFamily="34" charset="0"/>
                <a:cs typeface="Arial" panose="020B0604020202020204" pitchFamily="34" charset="0"/>
              </a:rPr>
            </a:br>
            <a:r>
              <a:rPr lang="en-US" sz="900" baseline="0" noProof="0">
                <a:solidFill>
                  <a:schemeClr val="tx1">
                    <a:lumMod val="65000"/>
                    <a:lumOff val="35000"/>
                  </a:schemeClr>
                </a:solidFill>
                <a:latin typeface="Arial" panose="020B0604020202020204" pitchFamily="34" charset="0"/>
                <a:cs typeface="Arial" panose="020B0604020202020204" pitchFamily="34" charset="0"/>
              </a:rPr>
              <a:t>a picture,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picture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a:t>
            </a:r>
            <a:br>
              <a:rPr lang="en-US" sz="900" b="1" baseline="0" noProof="0">
                <a:solidFill>
                  <a:schemeClr val="tx1">
                    <a:lumMod val="65000"/>
                    <a:lumOff val="35000"/>
                  </a:schemeClr>
                </a:solidFill>
                <a:latin typeface="Arial" panose="020B0604020202020204" pitchFamily="34" charset="0"/>
                <a:cs typeface="Arial" panose="020B0604020202020204" pitchFamily="34" charset="0"/>
              </a:rPr>
            </a:br>
            <a:r>
              <a:rPr lang="en-US" sz="900" b="1" baseline="0" noProof="0">
                <a:solidFill>
                  <a:schemeClr val="tx1">
                    <a:lumMod val="65000"/>
                    <a:lumOff val="35000"/>
                  </a:schemeClr>
                </a:solidFill>
                <a:latin typeface="Arial" panose="020B0604020202020204" pitchFamily="34" charset="0"/>
                <a:cs typeface="Arial" panose="020B0604020202020204" pitchFamily="34" charset="0"/>
              </a:rPr>
              <a:t>to back</a:t>
            </a:r>
          </a:p>
        </p:txBody>
      </p:sp>
      <p:grpSp>
        <p:nvGrpSpPr>
          <p:cNvPr id="2" name="Group 1">
            <a:extLst>
              <a:ext uri="{FF2B5EF4-FFF2-40B4-BE49-F238E27FC236}">
                <a16:creationId xmlns:a16="http://schemas.microsoft.com/office/drawing/2014/main" id="{911AFD02-F3C3-0B1E-C363-25C8B0FA9EB9}"/>
              </a:ext>
            </a:extLst>
          </p:cNvPr>
          <p:cNvGrpSpPr/>
          <p:nvPr userDrawn="1"/>
        </p:nvGrpSpPr>
        <p:grpSpPr>
          <a:xfrm>
            <a:off x="12293999" y="0"/>
            <a:ext cx="1681523" cy="1601250"/>
            <a:chOff x="12395260" y="4292900"/>
            <a:chExt cx="1681523" cy="1601250"/>
          </a:xfrm>
        </p:grpSpPr>
        <p:sp>
          <p:nvSpPr>
            <p:cNvPr id="7" name="textruta 11">
              <a:extLst>
                <a:ext uri="{FF2B5EF4-FFF2-40B4-BE49-F238E27FC236}">
                  <a16:creationId xmlns:a16="http://schemas.microsoft.com/office/drawing/2014/main" id="{3BF50512-4FB8-2E06-8526-D5485C520AAA}"/>
                </a:ext>
              </a:extLst>
            </p:cNvPr>
            <p:cNvSpPr txBox="1"/>
            <p:nvPr userDrawn="1"/>
          </p:nvSpPr>
          <p:spPr>
            <a:xfrm>
              <a:off x="12395260" y="4292900"/>
              <a:ext cx="1681523" cy="1601250"/>
            </a:xfrm>
            <a:prstGeom prst="rect">
              <a:avLst/>
            </a:prstGeom>
            <a:solidFill>
              <a:schemeClr val="bg1"/>
            </a:solidFill>
            <a:effectLst/>
          </p:spPr>
          <p:txBody>
            <a:bodyPr wrap="square" rtlCol="0" anchor="ctr" anchorCtr="0">
              <a:noAutofit/>
            </a:bodyPr>
            <a:lstStyle/>
            <a:p>
              <a:pPr algn="ctr"/>
              <a:r>
                <a:rPr lang="en-US" sz="900" baseline="0" noProof="0">
                  <a:solidFill>
                    <a:schemeClr val="tx1">
                      <a:lumMod val="65000"/>
                      <a:lumOff val="35000"/>
                    </a:schemeClr>
                  </a:solidFill>
                  <a:latin typeface="+mn-lt"/>
                  <a:cs typeface="Arial" panose="020B0604020202020204" pitchFamily="34" charset="0"/>
                </a:rPr>
                <a:t>To add the </a:t>
              </a:r>
              <a:r>
                <a:rPr lang="en-US" sz="900" b="1" baseline="0" noProof="0">
                  <a:solidFill>
                    <a:schemeClr val="tx1">
                      <a:lumMod val="65000"/>
                      <a:lumOff val="35000"/>
                    </a:schemeClr>
                  </a:solidFill>
                  <a:latin typeface="+mn-lt"/>
                  <a:cs typeface="Arial" panose="020B0604020202020204" pitchFamily="34" charset="0"/>
                </a:rPr>
                <a:t>name of the author</a:t>
              </a:r>
              <a:r>
                <a:rPr lang="en-US" sz="900" baseline="0" noProof="0">
                  <a:solidFill>
                    <a:schemeClr val="tx1">
                      <a:lumMod val="65000"/>
                      <a:lumOff val="35000"/>
                    </a:schemeClr>
                  </a:solidFill>
                  <a:latin typeface="+mn-lt"/>
                  <a:cs typeface="Arial" panose="020B0604020202020204" pitchFamily="34" charset="0"/>
                </a:rPr>
                <a:t> after your quotation, use this feature to switch </a:t>
              </a:r>
              <a:br>
                <a:rPr lang="en-US" sz="900" baseline="0" noProof="0">
                  <a:solidFill>
                    <a:schemeClr val="tx1">
                      <a:lumMod val="65000"/>
                      <a:lumOff val="35000"/>
                    </a:schemeClr>
                  </a:solidFill>
                  <a:latin typeface="+mn-lt"/>
                  <a:cs typeface="Arial" panose="020B0604020202020204" pitchFamily="34" charset="0"/>
                </a:rPr>
              </a:br>
              <a:r>
                <a:rPr lang="en-US" sz="900" baseline="0" noProof="0">
                  <a:solidFill>
                    <a:schemeClr val="tx1">
                      <a:lumMod val="65000"/>
                      <a:lumOff val="35000"/>
                    </a:schemeClr>
                  </a:solidFill>
                  <a:latin typeface="+mn-lt"/>
                  <a:cs typeface="Arial" panose="020B0604020202020204" pitchFamily="34" charset="0"/>
                </a:rPr>
                <a:t>to a smaller font.</a:t>
              </a: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pic>
          <p:nvPicPr>
            <p:cNvPr id="9" name="Picture 8">
              <a:extLst>
                <a:ext uri="{FF2B5EF4-FFF2-40B4-BE49-F238E27FC236}">
                  <a16:creationId xmlns:a16="http://schemas.microsoft.com/office/drawing/2014/main" id="{8B207B38-F064-7803-6EE9-30FF2507620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
            <a:stretch/>
          </p:blipFill>
          <p:spPr>
            <a:xfrm>
              <a:off x="12522649" y="5058609"/>
              <a:ext cx="1422121" cy="721417"/>
            </a:xfrm>
            <a:prstGeom prst="rect">
              <a:avLst/>
            </a:prstGeom>
            <a:ln w="9525">
              <a:solidFill>
                <a:schemeClr val="tx2"/>
              </a:solidFill>
            </a:ln>
          </p:spPr>
        </p:pic>
        <p:sp>
          <p:nvSpPr>
            <p:cNvPr id="12" name="Oval 4">
              <a:extLst>
                <a:ext uri="{FF2B5EF4-FFF2-40B4-BE49-F238E27FC236}">
                  <a16:creationId xmlns:a16="http://schemas.microsoft.com/office/drawing/2014/main" id="{AE85ECB0-0905-2393-C003-825640B3D30B}"/>
                </a:ext>
              </a:extLst>
            </p:cNvPr>
            <p:cNvSpPr/>
            <p:nvPr userDrawn="1"/>
          </p:nvSpPr>
          <p:spPr>
            <a:xfrm>
              <a:off x="13194299" y="5281906"/>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cxnSp>
          <p:nvCxnSpPr>
            <p:cNvPr id="14" name="Connector: Elbow 131">
              <a:extLst>
                <a:ext uri="{FF2B5EF4-FFF2-40B4-BE49-F238E27FC236}">
                  <a16:creationId xmlns:a16="http://schemas.microsoft.com/office/drawing/2014/main" id="{C7B8967C-2C72-02A9-1605-8D45AAA29FB6}"/>
                </a:ext>
              </a:extLst>
            </p:cNvPr>
            <p:cNvCxnSpPr>
              <a:cxnSpLocks/>
              <a:endCxn id="12" idx="0"/>
            </p:cNvCxnSpPr>
            <p:nvPr userDrawn="1"/>
          </p:nvCxnSpPr>
          <p:spPr>
            <a:xfrm rot="5400000">
              <a:off x="13324711" y="5010086"/>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34988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atement slide">
    <p:bg>
      <p:bgPr>
        <a:solidFill>
          <a:schemeClr val="tx1"/>
        </a:solidFill>
        <a:effectLst/>
      </p:bgPr>
    </p:bg>
    <p:spTree>
      <p:nvGrpSpPr>
        <p:cNvPr id="1" name=""/>
        <p:cNvGrpSpPr/>
        <p:nvPr/>
      </p:nvGrpSpPr>
      <p:grpSpPr>
        <a:xfrm>
          <a:off x="0" y="0"/>
          <a:ext cx="0" cy="0"/>
          <a:chOff x="0" y="0"/>
          <a:chExt cx="0" cy="0"/>
        </a:xfrm>
      </p:grpSpPr>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lvl1pPr>
              <a:defRPr>
                <a:solidFill>
                  <a:schemeClr val="bg1"/>
                </a:solidFill>
              </a:defRPr>
            </a:lvl1pPr>
          </a:lstStyle>
          <a:p>
            <a:r>
              <a:rPr lang="en-US"/>
              <a:t>Copyright © </a:t>
            </a:r>
            <a:fld id="{DEBBCA3A-5150-49D2-949E-00A6C74A30B8}" type="datetimeyyyy">
              <a:rPr lang="en-US" smtClean="0"/>
              <a:pPr/>
              <a:t>2024</a:t>
            </a:fld>
            <a:r>
              <a:rPr lang="sv-SE"/>
              <a:t> </a:t>
            </a:r>
            <a:r>
              <a:rPr lang="en-US"/>
              <a:t>Seco Tools AB - All rights reserved</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bg1"/>
                </a:solidFill>
              </a:defRPr>
            </a:lvl1pPr>
          </a:lstStyle>
          <a:p>
            <a:fld id="{8A92B62F-CCD5-5247-996A-D9CA5EA329AD}"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lvl1pPr>
              <a:defRPr>
                <a:solidFill>
                  <a:schemeClr val="bg1"/>
                </a:solidFill>
              </a:defRPr>
            </a:lvl1pPr>
          </a:lstStyle>
          <a:p>
            <a:fld id="{84EE2656-7156-804C-A57B-63BAB0C6A176}" type="slidenum">
              <a:rPr lang="en-US" smtClean="0"/>
              <a:pPr/>
              <a:t>‹#›</a:t>
            </a:fld>
            <a:endParaRPr lang="en-US"/>
          </a:p>
        </p:txBody>
      </p:sp>
      <p:grpSp>
        <p:nvGrpSpPr>
          <p:cNvPr id="6" name="Icon">
            <a:extLst>
              <a:ext uri="{FF2B5EF4-FFF2-40B4-BE49-F238E27FC236}">
                <a16:creationId xmlns:a16="http://schemas.microsoft.com/office/drawing/2014/main" id="{91F3AE7C-7B52-FD5B-26E3-83C6E2617C82}"/>
              </a:ext>
            </a:extLst>
          </p:cNvPr>
          <p:cNvGrpSpPr>
            <a:grpSpLocks noChangeAspect="1"/>
          </p:cNvGrpSpPr>
          <p:nvPr userDrawn="1"/>
        </p:nvGrpSpPr>
        <p:grpSpPr>
          <a:xfrm>
            <a:off x="262800" y="262800"/>
            <a:ext cx="262047" cy="255600"/>
            <a:chOff x="4747707" y="3069425"/>
            <a:chExt cx="739233" cy="721045"/>
          </a:xfrm>
        </p:grpSpPr>
        <p:grpSp>
          <p:nvGrpSpPr>
            <p:cNvPr id="8" name="Graphic 13">
              <a:extLst>
                <a:ext uri="{FF2B5EF4-FFF2-40B4-BE49-F238E27FC236}">
                  <a16:creationId xmlns:a16="http://schemas.microsoft.com/office/drawing/2014/main" id="{E20533DD-9B54-C33C-B1F7-6B96D499887D}"/>
                </a:ext>
              </a:extLst>
            </p:cNvPr>
            <p:cNvGrpSpPr/>
            <p:nvPr/>
          </p:nvGrpSpPr>
          <p:grpSpPr>
            <a:xfrm>
              <a:off x="4747707" y="3547470"/>
              <a:ext cx="739233" cy="243000"/>
              <a:chOff x="4747707" y="3547470"/>
              <a:chExt cx="739233" cy="243000"/>
            </a:xfrm>
          </p:grpSpPr>
          <p:sp>
            <p:nvSpPr>
              <p:cNvPr id="28" name="Freeform 27">
                <a:extLst>
                  <a:ext uri="{FF2B5EF4-FFF2-40B4-BE49-F238E27FC236}">
                    <a16:creationId xmlns:a16="http://schemas.microsoft.com/office/drawing/2014/main" id="{23E09287-FA20-D552-063F-81C568EC8034}"/>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9" name="Freeform 28">
                <a:extLst>
                  <a:ext uri="{FF2B5EF4-FFF2-40B4-BE49-F238E27FC236}">
                    <a16:creationId xmlns:a16="http://schemas.microsoft.com/office/drawing/2014/main" id="{62F0AC14-94C4-3359-718E-FB4DE83D3FA6}"/>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0" name="Graphic 13">
              <a:extLst>
                <a:ext uri="{FF2B5EF4-FFF2-40B4-BE49-F238E27FC236}">
                  <a16:creationId xmlns:a16="http://schemas.microsoft.com/office/drawing/2014/main" id="{7BA5A162-EE57-B436-0900-3AA3B985C36B}"/>
                </a:ext>
              </a:extLst>
            </p:cNvPr>
            <p:cNvGrpSpPr/>
            <p:nvPr/>
          </p:nvGrpSpPr>
          <p:grpSpPr>
            <a:xfrm>
              <a:off x="4747707" y="3329485"/>
              <a:ext cx="738283" cy="201873"/>
              <a:chOff x="4747707" y="3329485"/>
              <a:chExt cx="738283" cy="201873"/>
            </a:xfrm>
          </p:grpSpPr>
          <p:sp>
            <p:nvSpPr>
              <p:cNvPr id="26" name="Freeform 25">
                <a:extLst>
                  <a:ext uri="{FF2B5EF4-FFF2-40B4-BE49-F238E27FC236}">
                    <a16:creationId xmlns:a16="http://schemas.microsoft.com/office/drawing/2014/main" id="{45CC022F-DC3C-AD31-2AEE-DB5504680352}"/>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27" name="Freeform 26">
                <a:extLst>
                  <a:ext uri="{FF2B5EF4-FFF2-40B4-BE49-F238E27FC236}">
                    <a16:creationId xmlns:a16="http://schemas.microsoft.com/office/drawing/2014/main" id="{46979E83-23C0-E023-0800-68B6DE1DAD91}"/>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1" name="Graphic 13">
              <a:extLst>
                <a:ext uri="{FF2B5EF4-FFF2-40B4-BE49-F238E27FC236}">
                  <a16:creationId xmlns:a16="http://schemas.microsoft.com/office/drawing/2014/main" id="{E80F2CB1-32FC-FB03-12A9-FF63975E935D}"/>
                </a:ext>
              </a:extLst>
            </p:cNvPr>
            <p:cNvGrpSpPr/>
            <p:nvPr/>
          </p:nvGrpSpPr>
          <p:grpSpPr>
            <a:xfrm>
              <a:off x="4747707" y="3069425"/>
              <a:ext cx="737332" cy="243000"/>
              <a:chOff x="4747707" y="3069425"/>
              <a:chExt cx="737332" cy="243000"/>
            </a:xfrm>
          </p:grpSpPr>
          <p:sp>
            <p:nvSpPr>
              <p:cNvPr id="23" name="Freeform 22">
                <a:extLst>
                  <a:ext uri="{FF2B5EF4-FFF2-40B4-BE49-F238E27FC236}">
                    <a16:creationId xmlns:a16="http://schemas.microsoft.com/office/drawing/2014/main" id="{DC4AFE40-A533-4DFB-0DB3-88509DEF5CF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25" name="Freeform 24">
                <a:extLst>
                  <a:ext uri="{FF2B5EF4-FFF2-40B4-BE49-F238E27FC236}">
                    <a16:creationId xmlns:a16="http://schemas.microsoft.com/office/drawing/2014/main" id="{E48B6F15-CF09-A9D2-4C4B-59CFCDF15BDE}"/>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13" name="Title Placeholder 1">
            <a:extLst>
              <a:ext uri="{FF2B5EF4-FFF2-40B4-BE49-F238E27FC236}">
                <a16:creationId xmlns:a16="http://schemas.microsoft.com/office/drawing/2014/main" id="{A88CE492-49B1-3A9E-DA6C-E8DC31AE2856}"/>
              </a:ext>
            </a:extLst>
          </p:cNvPr>
          <p:cNvSpPr>
            <a:spLocks noGrp="1"/>
          </p:cNvSpPr>
          <p:nvPr>
            <p:ph type="body" sz="quarter" idx="16" hasCustomPrompt="1"/>
          </p:nvPr>
        </p:nvSpPr>
        <p:spPr>
          <a:xfrm>
            <a:off x="263525" y="1809000"/>
            <a:ext cx="7704138" cy="3240000"/>
          </a:xfrm>
        </p:spPr>
        <p:txBody>
          <a:bodyPr anchor="ctr">
            <a:noAutofit/>
          </a:bodyPr>
          <a:lstStyle>
            <a:lvl1pPr marL="0" indent="0">
              <a:lnSpc>
                <a:spcPct val="90000"/>
              </a:lnSpc>
              <a:spcBef>
                <a:spcPts val="0"/>
              </a:spcBef>
              <a:spcAft>
                <a:spcPts val="1600"/>
              </a:spcAft>
              <a:buNone/>
              <a:defRPr sz="4800">
                <a:solidFill>
                  <a:schemeClr val="bg1"/>
                </a:solidFill>
              </a:defRPr>
            </a:lvl1pPr>
            <a:lvl2pPr marL="228600" indent="-220663">
              <a:lnSpc>
                <a:spcPct val="90000"/>
              </a:lnSpc>
              <a:spcAft>
                <a:spcPts val="1600"/>
              </a:spcAft>
              <a:tabLst/>
              <a:defRPr>
                <a:solidFill>
                  <a:schemeClr val="bg1"/>
                </a:solidFill>
              </a:defRPr>
            </a:lvl2pPr>
          </a:lstStyle>
          <a:p>
            <a:pPr lvl="0"/>
            <a:r>
              <a:rPr lang="en-US"/>
              <a:t>Click to add a quote</a:t>
            </a:r>
          </a:p>
          <a:p>
            <a:pPr lvl="1"/>
            <a:r>
              <a:rPr lang="en-US"/>
              <a:t>Second level</a:t>
            </a:r>
          </a:p>
        </p:txBody>
      </p:sp>
      <p:grpSp>
        <p:nvGrpSpPr>
          <p:cNvPr id="2" name="Group 1">
            <a:extLst>
              <a:ext uri="{FF2B5EF4-FFF2-40B4-BE49-F238E27FC236}">
                <a16:creationId xmlns:a16="http://schemas.microsoft.com/office/drawing/2014/main" id="{90DF21BA-B58A-41A3-AA63-66E4F35037D5}"/>
              </a:ext>
            </a:extLst>
          </p:cNvPr>
          <p:cNvGrpSpPr/>
          <p:nvPr userDrawn="1"/>
        </p:nvGrpSpPr>
        <p:grpSpPr>
          <a:xfrm>
            <a:off x="12293999" y="0"/>
            <a:ext cx="1681523" cy="1601250"/>
            <a:chOff x="12395260" y="4292900"/>
            <a:chExt cx="1681523" cy="1601250"/>
          </a:xfrm>
        </p:grpSpPr>
        <p:sp>
          <p:nvSpPr>
            <p:cNvPr id="3" name="textruta 11">
              <a:extLst>
                <a:ext uri="{FF2B5EF4-FFF2-40B4-BE49-F238E27FC236}">
                  <a16:creationId xmlns:a16="http://schemas.microsoft.com/office/drawing/2014/main" id="{53641DF5-2C00-F163-32BE-BDEFC170EE8C}"/>
                </a:ext>
              </a:extLst>
            </p:cNvPr>
            <p:cNvSpPr txBox="1"/>
            <p:nvPr userDrawn="1"/>
          </p:nvSpPr>
          <p:spPr>
            <a:xfrm>
              <a:off x="12395260" y="4292900"/>
              <a:ext cx="1681523" cy="1601250"/>
            </a:xfrm>
            <a:prstGeom prst="rect">
              <a:avLst/>
            </a:prstGeom>
            <a:solidFill>
              <a:schemeClr val="bg1"/>
            </a:solidFill>
            <a:effectLst/>
          </p:spPr>
          <p:txBody>
            <a:bodyPr wrap="square" rtlCol="0" anchor="ctr" anchorCtr="0">
              <a:noAutofit/>
            </a:bodyPr>
            <a:lstStyle/>
            <a:p>
              <a:pPr algn="ctr"/>
              <a:r>
                <a:rPr lang="en-US" sz="900" baseline="0" noProof="0">
                  <a:solidFill>
                    <a:schemeClr val="tx1">
                      <a:lumMod val="65000"/>
                      <a:lumOff val="35000"/>
                    </a:schemeClr>
                  </a:solidFill>
                  <a:latin typeface="+mn-lt"/>
                  <a:cs typeface="Arial" panose="020B0604020202020204" pitchFamily="34" charset="0"/>
                </a:rPr>
                <a:t>To add the </a:t>
              </a:r>
              <a:r>
                <a:rPr lang="en-US" sz="900" b="1" baseline="0" noProof="0">
                  <a:solidFill>
                    <a:schemeClr val="tx1">
                      <a:lumMod val="65000"/>
                      <a:lumOff val="35000"/>
                    </a:schemeClr>
                  </a:solidFill>
                  <a:latin typeface="+mn-lt"/>
                  <a:cs typeface="Arial" panose="020B0604020202020204" pitchFamily="34" charset="0"/>
                </a:rPr>
                <a:t>name of the author</a:t>
              </a:r>
              <a:r>
                <a:rPr lang="en-US" sz="900" baseline="0" noProof="0">
                  <a:solidFill>
                    <a:schemeClr val="tx1">
                      <a:lumMod val="65000"/>
                      <a:lumOff val="35000"/>
                    </a:schemeClr>
                  </a:solidFill>
                  <a:latin typeface="+mn-lt"/>
                  <a:cs typeface="Arial" panose="020B0604020202020204" pitchFamily="34" charset="0"/>
                </a:rPr>
                <a:t> after your quotation, use this feature to switch </a:t>
              </a:r>
              <a:br>
                <a:rPr lang="en-US" sz="900" baseline="0" noProof="0">
                  <a:solidFill>
                    <a:schemeClr val="tx1">
                      <a:lumMod val="65000"/>
                      <a:lumOff val="35000"/>
                    </a:schemeClr>
                  </a:solidFill>
                  <a:latin typeface="+mn-lt"/>
                  <a:cs typeface="Arial" panose="020B0604020202020204" pitchFamily="34" charset="0"/>
                </a:rPr>
              </a:br>
              <a:r>
                <a:rPr lang="en-US" sz="900" baseline="0" noProof="0">
                  <a:solidFill>
                    <a:schemeClr val="tx1">
                      <a:lumMod val="65000"/>
                      <a:lumOff val="35000"/>
                    </a:schemeClr>
                  </a:solidFill>
                  <a:latin typeface="+mn-lt"/>
                  <a:cs typeface="Arial" panose="020B0604020202020204" pitchFamily="34" charset="0"/>
                </a:rPr>
                <a:t>to a smaller font.</a:t>
              </a: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pic>
          <p:nvPicPr>
            <p:cNvPr id="7" name="Picture 6">
              <a:extLst>
                <a:ext uri="{FF2B5EF4-FFF2-40B4-BE49-F238E27FC236}">
                  <a16:creationId xmlns:a16="http://schemas.microsoft.com/office/drawing/2014/main" id="{C469BC09-19D5-6CAE-4002-080E859EE52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
            <a:stretch/>
          </p:blipFill>
          <p:spPr>
            <a:xfrm>
              <a:off x="12522649" y="5058609"/>
              <a:ext cx="1422121" cy="721417"/>
            </a:xfrm>
            <a:prstGeom prst="rect">
              <a:avLst/>
            </a:prstGeom>
            <a:ln w="9525">
              <a:solidFill>
                <a:schemeClr val="tx2"/>
              </a:solidFill>
            </a:ln>
          </p:spPr>
        </p:pic>
        <p:sp>
          <p:nvSpPr>
            <p:cNvPr id="9" name="Oval 4">
              <a:extLst>
                <a:ext uri="{FF2B5EF4-FFF2-40B4-BE49-F238E27FC236}">
                  <a16:creationId xmlns:a16="http://schemas.microsoft.com/office/drawing/2014/main" id="{3DA034BD-C69F-B0BF-451B-3F8D60FABA43}"/>
                </a:ext>
              </a:extLst>
            </p:cNvPr>
            <p:cNvSpPr/>
            <p:nvPr userDrawn="1"/>
          </p:nvSpPr>
          <p:spPr>
            <a:xfrm>
              <a:off x="13194299" y="5281906"/>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cxnSp>
          <p:nvCxnSpPr>
            <p:cNvPr id="12" name="Connector: Elbow 131">
              <a:extLst>
                <a:ext uri="{FF2B5EF4-FFF2-40B4-BE49-F238E27FC236}">
                  <a16:creationId xmlns:a16="http://schemas.microsoft.com/office/drawing/2014/main" id="{D3E95688-6D6E-DE9E-A586-B26AEA2CCEB0}"/>
                </a:ext>
              </a:extLst>
            </p:cNvPr>
            <p:cNvCxnSpPr>
              <a:cxnSpLocks/>
              <a:endCxn id="9" idx="0"/>
            </p:cNvCxnSpPr>
            <p:nvPr userDrawn="1"/>
          </p:nvCxnSpPr>
          <p:spPr>
            <a:xfrm rot="5400000">
              <a:off x="13324711" y="5010086"/>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922945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atement slide Seco minimum line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D8114E5-3700-53D0-6615-D260A96BE45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597"/>
            <a:ext cx="12192000" cy="6856806"/>
          </a:xfrm>
          <a:prstGeom prst="rect">
            <a:avLst/>
          </a:prstGeom>
        </p:spPr>
      </p:pic>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lvl1pPr>
              <a:defRPr>
                <a:solidFill>
                  <a:schemeClr val="tx1"/>
                </a:solidFill>
              </a:defRPr>
            </a:lvl1pPr>
          </a:lstStyle>
          <a:p>
            <a:r>
              <a:rPr lang="en-US"/>
              <a:t>Copyright © </a:t>
            </a:r>
            <a:fld id="{DEBBCA3A-5150-49D2-949E-00A6C74A30B8}" type="datetimeyyyy">
              <a:rPr lang="en-US" smtClean="0"/>
              <a:pPr/>
              <a:t>2024</a:t>
            </a:fld>
            <a:r>
              <a:rPr lang="sv-SE"/>
              <a:t> </a:t>
            </a:r>
            <a:r>
              <a:rPr lang="en-US"/>
              <a:t>Seco Tools AB - All rights reserved</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FEF930DE-9F22-A541-AA27-1688A97BD20B}"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lvl1pPr>
              <a:defRPr>
                <a:solidFill>
                  <a:schemeClr val="tx1"/>
                </a:solidFill>
              </a:defRPr>
            </a:lvl1pPr>
          </a:lstStyle>
          <a:p>
            <a:fld id="{84EE2656-7156-804C-A57B-63BAB0C6A176}" type="slidenum">
              <a:rPr lang="en-US" smtClean="0"/>
              <a:pPr/>
              <a:t>‹#›</a:t>
            </a:fld>
            <a:endParaRPr lang="en-US"/>
          </a:p>
        </p:txBody>
      </p:sp>
      <p:grpSp>
        <p:nvGrpSpPr>
          <p:cNvPr id="6" name="Icon">
            <a:extLst>
              <a:ext uri="{FF2B5EF4-FFF2-40B4-BE49-F238E27FC236}">
                <a16:creationId xmlns:a16="http://schemas.microsoft.com/office/drawing/2014/main" id="{91F3AE7C-7B52-FD5B-26E3-83C6E2617C82}"/>
              </a:ext>
            </a:extLst>
          </p:cNvPr>
          <p:cNvGrpSpPr>
            <a:grpSpLocks noChangeAspect="1"/>
          </p:cNvGrpSpPr>
          <p:nvPr userDrawn="1"/>
        </p:nvGrpSpPr>
        <p:grpSpPr>
          <a:xfrm>
            <a:off x="262800" y="262800"/>
            <a:ext cx="262047" cy="255600"/>
            <a:chOff x="4747707" y="3069425"/>
            <a:chExt cx="739233" cy="721045"/>
          </a:xfrm>
        </p:grpSpPr>
        <p:grpSp>
          <p:nvGrpSpPr>
            <p:cNvPr id="8" name="Graphic 13">
              <a:extLst>
                <a:ext uri="{FF2B5EF4-FFF2-40B4-BE49-F238E27FC236}">
                  <a16:creationId xmlns:a16="http://schemas.microsoft.com/office/drawing/2014/main" id="{E20533DD-9B54-C33C-B1F7-6B96D499887D}"/>
                </a:ext>
              </a:extLst>
            </p:cNvPr>
            <p:cNvGrpSpPr/>
            <p:nvPr/>
          </p:nvGrpSpPr>
          <p:grpSpPr>
            <a:xfrm>
              <a:off x="4747707" y="3547470"/>
              <a:ext cx="739233" cy="243000"/>
              <a:chOff x="4747707" y="3547470"/>
              <a:chExt cx="739233" cy="243000"/>
            </a:xfrm>
          </p:grpSpPr>
          <p:sp>
            <p:nvSpPr>
              <p:cNvPr id="28" name="Freeform 27">
                <a:extLst>
                  <a:ext uri="{FF2B5EF4-FFF2-40B4-BE49-F238E27FC236}">
                    <a16:creationId xmlns:a16="http://schemas.microsoft.com/office/drawing/2014/main" id="{23E09287-FA20-D552-063F-81C568EC8034}"/>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9" name="Freeform 28">
                <a:extLst>
                  <a:ext uri="{FF2B5EF4-FFF2-40B4-BE49-F238E27FC236}">
                    <a16:creationId xmlns:a16="http://schemas.microsoft.com/office/drawing/2014/main" id="{62F0AC14-94C4-3359-718E-FB4DE83D3FA6}"/>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0" name="Graphic 13">
              <a:extLst>
                <a:ext uri="{FF2B5EF4-FFF2-40B4-BE49-F238E27FC236}">
                  <a16:creationId xmlns:a16="http://schemas.microsoft.com/office/drawing/2014/main" id="{7BA5A162-EE57-B436-0900-3AA3B985C36B}"/>
                </a:ext>
              </a:extLst>
            </p:cNvPr>
            <p:cNvGrpSpPr/>
            <p:nvPr/>
          </p:nvGrpSpPr>
          <p:grpSpPr>
            <a:xfrm>
              <a:off x="4747707" y="3329485"/>
              <a:ext cx="738283" cy="201873"/>
              <a:chOff x="4747707" y="3329485"/>
              <a:chExt cx="738283" cy="201873"/>
            </a:xfrm>
          </p:grpSpPr>
          <p:sp>
            <p:nvSpPr>
              <p:cNvPr id="26" name="Freeform 25">
                <a:extLst>
                  <a:ext uri="{FF2B5EF4-FFF2-40B4-BE49-F238E27FC236}">
                    <a16:creationId xmlns:a16="http://schemas.microsoft.com/office/drawing/2014/main" id="{45CC022F-DC3C-AD31-2AEE-DB5504680352}"/>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27" name="Freeform 26">
                <a:extLst>
                  <a:ext uri="{FF2B5EF4-FFF2-40B4-BE49-F238E27FC236}">
                    <a16:creationId xmlns:a16="http://schemas.microsoft.com/office/drawing/2014/main" id="{46979E83-23C0-E023-0800-68B6DE1DAD91}"/>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1" name="Graphic 13">
              <a:extLst>
                <a:ext uri="{FF2B5EF4-FFF2-40B4-BE49-F238E27FC236}">
                  <a16:creationId xmlns:a16="http://schemas.microsoft.com/office/drawing/2014/main" id="{E80F2CB1-32FC-FB03-12A9-FF63975E935D}"/>
                </a:ext>
              </a:extLst>
            </p:cNvPr>
            <p:cNvGrpSpPr/>
            <p:nvPr/>
          </p:nvGrpSpPr>
          <p:grpSpPr>
            <a:xfrm>
              <a:off x="4747707" y="3069425"/>
              <a:ext cx="737332" cy="243000"/>
              <a:chOff x="4747707" y="3069425"/>
              <a:chExt cx="737332" cy="243000"/>
            </a:xfrm>
          </p:grpSpPr>
          <p:sp>
            <p:nvSpPr>
              <p:cNvPr id="23" name="Freeform 22">
                <a:extLst>
                  <a:ext uri="{FF2B5EF4-FFF2-40B4-BE49-F238E27FC236}">
                    <a16:creationId xmlns:a16="http://schemas.microsoft.com/office/drawing/2014/main" id="{DC4AFE40-A533-4DFB-0DB3-88509DEF5CF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25" name="Freeform 24">
                <a:extLst>
                  <a:ext uri="{FF2B5EF4-FFF2-40B4-BE49-F238E27FC236}">
                    <a16:creationId xmlns:a16="http://schemas.microsoft.com/office/drawing/2014/main" id="{E48B6F15-CF09-A9D2-4C4B-59CFCDF15BDE}"/>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13" name="Title Placeholder 1">
            <a:extLst>
              <a:ext uri="{FF2B5EF4-FFF2-40B4-BE49-F238E27FC236}">
                <a16:creationId xmlns:a16="http://schemas.microsoft.com/office/drawing/2014/main" id="{A88CE492-49B1-3A9E-DA6C-E8DC31AE2856}"/>
              </a:ext>
            </a:extLst>
          </p:cNvPr>
          <p:cNvSpPr>
            <a:spLocks noGrp="1"/>
          </p:cNvSpPr>
          <p:nvPr>
            <p:ph type="body" sz="quarter" idx="16" hasCustomPrompt="1"/>
          </p:nvPr>
        </p:nvSpPr>
        <p:spPr>
          <a:xfrm>
            <a:off x="263525" y="1809000"/>
            <a:ext cx="7704138" cy="3240000"/>
          </a:xfrm>
        </p:spPr>
        <p:txBody>
          <a:bodyPr anchor="ctr">
            <a:noAutofit/>
          </a:bodyPr>
          <a:lstStyle>
            <a:lvl1pPr marL="0" indent="0">
              <a:lnSpc>
                <a:spcPct val="90000"/>
              </a:lnSpc>
              <a:spcBef>
                <a:spcPts val="0"/>
              </a:spcBef>
              <a:spcAft>
                <a:spcPts val="1600"/>
              </a:spcAft>
              <a:buNone/>
              <a:defRPr sz="4800">
                <a:solidFill>
                  <a:schemeClr val="tx1"/>
                </a:solidFill>
              </a:defRPr>
            </a:lvl1pPr>
            <a:lvl2pPr marL="228600" indent="-220663">
              <a:lnSpc>
                <a:spcPct val="90000"/>
              </a:lnSpc>
              <a:spcAft>
                <a:spcPts val="1600"/>
              </a:spcAft>
              <a:tabLst/>
              <a:defRPr>
                <a:solidFill>
                  <a:schemeClr val="tx1"/>
                </a:solidFill>
              </a:defRPr>
            </a:lvl2pPr>
          </a:lstStyle>
          <a:p>
            <a:pPr lvl="0"/>
            <a:r>
              <a:rPr lang="en-US"/>
              <a:t>Click to add a quote</a:t>
            </a:r>
          </a:p>
          <a:p>
            <a:pPr lvl="1"/>
            <a:r>
              <a:rPr lang="en-US"/>
              <a:t>Second level</a:t>
            </a:r>
          </a:p>
        </p:txBody>
      </p:sp>
      <p:grpSp>
        <p:nvGrpSpPr>
          <p:cNvPr id="3" name="Group 2">
            <a:extLst>
              <a:ext uri="{FF2B5EF4-FFF2-40B4-BE49-F238E27FC236}">
                <a16:creationId xmlns:a16="http://schemas.microsoft.com/office/drawing/2014/main" id="{95CA00F4-C6C4-9C14-B557-97D502E42A25}"/>
              </a:ext>
            </a:extLst>
          </p:cNvPr>
          <p:cNvGrpSpPr/>
          <p:nvPr userDrawn="1"/>
        </p:nvGrpSpPr>
        <p:grpSpPr>
          <a:xfrm>
            <a:off x="12293999" y="0"/>
            <a:ext cx="1681523" cy="1601250"/>
            <a:chOff x="12395260" y="4292900"/>
            <a:chExt cx="1681523" cy="1601250"/>
          </a:xfrm>
        </p:grpSpPr>
        <p:sp>
          <p:nvSpPr>
            <p:cNvPr id="7" name="textruta 11">
              <a:extLst>
                <a:ext uri="{FF2B5EF4-FFF2-40B4-BE49-F238E27FC236}">
                  <a16:creationId xmlns:a16="http://schemas.microsoft.com/office/drawing/2014/main" id="{0F8C9A95-66D6-F5DB-A95D-42905D2F59EA}"/>
                </a:ext>
              </a:extLst>
            </p:cNvPr>
            <p:cNvSpPr txBox="1"/>
            <p:nvPr userDrawn="1"/>
          </p:nvSpPr>
          <p:spPr>
            <a:xfrm>
              <a:off x="12395260" y="4292900"/>
              <a:ext cx="1681523" cy="1601250"/>
            </a:xfrm>
            <a:prstGeom prst="rect">
              <a:avLst/>
            </a:prstGeom>
            <a:solidFill>
              <a:schemeClr val="bg1"/>
            </a:solidFill>
            <a:effectLst/>
          </p:spPr>
          <p:txBody>
            <a:bodyPr wrap="square" rtlCol="0" anchor="ctr" anchorCtr="0">
              <a:noAutofit/>
            </a:bodyPr>
            <a:lstStyle/>
            <a:p>
              <a:pPr algn="ctr"/>
              <a:r>
                <a:rPr lang="en-US" sz="900" baseline="0" noProof="0">
                  <a:solidFill>
                    <a:schemeClr val="tx1">
                      <a:lumMod val="65000"/>
                      <a:lumOff val="35000"/>
                    </a:schemeClr>
                  </a:solidFill>
                  <a:latin typeface="+mn-lt"/>
                  <a:cs typeface="Arial" panose="020B0604020202020204" pitchFamily="34" charset="0"/>
                </a:rPr>
                <a:t>To add the </a:t>
              </a:r>
              <a:r>
                <a:rPr lang="en-US" sz="900" b="1" baseline="0" noProof="0">
                  <a:solidFill>
                    <a:schemeClr val="tx1">
                      <a:lumMod val="65000"/>
                      <a:lumOff val="35000"/>
                    </a:schemeClr>
                  </a:solidFill>
                  <a:latin typeface="+mn-lt"/>
                  <a:cs typeface="Arial" panose="020B0604020202020204" pitchFamily="34" charset="0"/>
                </a:rPr>
                <a:t>name of the author</a:t>
              </a:r>
              <a:r>
                <a:rPr lang="en-US" sz="900" baseline="0" noProof="0">
                  <a:solidFill>
                    <a:schemeClr val="tx1">
                      <a:lumMod val="65000"/>
                      <a:lumOff val="35000"/>
                    </a:schemeClr>
                  </a:solidFill>
                  <a:latin typeface="+mn-lt"/>
                  <a:cs typeface="Arial" panose="020B0604020202020204" pitchFamily="34" charset="0"/>
                </a:rPr>
                <a:t> after your quotation, use this feature to switch </a:t>
              </a:r>
              <a:br>
                <a:rPr lang="en-US" sz="900" baseline="0" noProof="0">
                  <a:solidFill>
                    <a:schemeClr val="tx1">
                      <a:lumMod val="65000"/>
                      <a:lumOff val="35000"/>
                    </a:schemeClr>
                  </a:solidFill>
                  <a:latin typeface="+mn-lt"/>
                  <a:cs typeface="Arial" panose="020B0604020202020204" pitchFamily="34" charset="0"/>
                </a:rPr>
              </a:br>
              <a:r>
                <a:rPr lang="en-US" sz="900" baseline="0" noProof="0">
                  <a:solidFill>
                    <a:schemeClr val="tx1">
                      <a:lumMod val="65000"/>
                      <a:lumOff val="35000"/>
                    </a:schemeClr>
                  </a:solidFill>
                  <a:latin typeface="+mn-lt"/>
                  <a:cs typeface="Arial" panose="020B0604020202020204" pitchFamily="34" charset="0"/>
                </a:rPr>
                <a:t>to a smaller font.</a:t>
              </a: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a:p>
              <a:pPr algn="ctr"/>
              <a:endParaRPr lang="en-US" sz="900" baseline="0" noProof="0">
                <a:solidFill>
                  <a:schemeClr val="tx1">
                    <a:lumMod val="65000"/>
                    <a:lumOff val="35000"/>
                  </a:schemeClr>
                </a:solidFill>
                <a:latin typeface="+mn-lt"/>
                <a:cs typeface="Arial" panose="020B0604020202020204" pitchFamily="34" charset="0"/>
              </a:endParaRPr>
            </a:p>
          </p:txBody>
        </p:sp>
        <p:pic>
          <p:nvPicPr>
            <p:cNvPr id="9" name="Picture 8">
              <a:extLst>
                <a:ext uri="{FF2B5EF4-FFF2-40B4-BE49-F238E27FC236}">
                  <a16:creationId xmlns:a16="http://schemas.microsoft.com/office/drawing/2014/main" id="{E3D0312F-2F56-8493-20A2-2B0ABB04871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2"/>
            <a:stretch/>
          </p:blipFill>
          <p:spPr>
            <a:xfrm>
              <a:off x="12522649" y="5058609"/>
              <a:ext cx="1422121" cy="721417"/>
            </a:xfrm>
            <a:prstGeom prst="rect">
              <a:avLst/>
            </a:prstGeom>
            <a:ln w="9525">
              <a:solidFill>
                <a:schemeClr val="tx2"/>
              </a:solidFill>
            </a:ln>
          </p:spPr>
        </p:pic>
        <p:sp>
          <p:nvSpPr>
            <p:cNvPr id="12" name="Oval 4">
              <a:extLst>
                <a:ext uri="{FF2B5EF4-FFF2-40B4-BE49-F238E27FC236}">
                  <a16:creationId xmlns:a16="http://schemas.microsoft.com/office/drawing/2014/main" id="{9D26A93B-A5A1-3AAB-CA66-6BADB0219790}"/>
                </a:ext>
              </a:extLst>
            </p:cNvPr>
            <p:cNvSpPr/>
            <p:nvPr userDrawn="1"/>
          </p:nvSpPr>
          <p:spPr>
            <a:xfrm>
              <a:off x="13194299" y="5281906"/>
              <a:ext cx="282818" cy="282818"/>
            </a:xfrm>
            <a:prstGeom prst="ellipse">
              <a:avLst/>
            </a:prstGeom>
            <a:solidFill>
              <a:schemeClr val="bg1">
                <a:lumMod val="95000"/>
                <a:alpha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latin typeface="+mn-lt"/>
              </a:endParaRPr>
            </a:p>
          </p:txBody>
        </p:sp>
        <p:cxnSp>
          <p:nvCxnSpPr>
            <p:cNvPr id="14" name="Connector: Elbow 131">
              <a:extLst>
                <a:ext uri="{FF2B5EF4-FFF2-40B4-BE49-F238E27FC236}">
                  <a16:creationId xmlns:a16="http://schemas.microsoft.com/office/drawing/2014/main" id="{760B5D7E-F9E4-E8D4-9995-1A131615B5D7}"/>
                </a:ext>
              </a:extLst>
            </p:cNvPr>
            <p:cNvCxnSpPr>
              <a:cxnSpLocks/>
              <a:endCxn id="12" idx="0"/>
            </p:cNvCxnSpPr>
            <p:nvPr userDrawn="1"/>
          </p:nvCxnSpPr>
          <p:spPr>
            <a:xfrm rot="5400000">
              <a:off x="13324711" y="5010086"/>
              <a:ext cx="282818" cy="260823"/>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889685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text on 1/1 picture">
    <p:spTree>
      <p:nvGrpSpPr>
        <p:cNvPr id="1" name=""/>
        <p:cNvGrpSpPr/>
        <p:nvPr/>
      </p:nvGrpSpPr>
      <p:grpSpPr>
        <a:xfrm>
          <a:off x="0" y="0"/>
          <a:ext cx="0" cy="0"/>
          <a:chOff x="0" y="0"/>
          <a:chExt cx="0" cy="0"/>
        </a:xfrm>
      </p:grpSpPr>
      <p:sp>
        <p:nvSpPr>
          <p:cNvPr id="3" name="Picture Placeholder 1">
            <a:extLst>
              <a:ext uri="{FF2B5EF4-FFF2-40B4-BE49-F238E27FC236}">
                <a16:creationId xmlns:a16="http://schemas.microsoft.com/office/drawing/2014/main" id="{A6C6CF4C-14AB-91F6-94C0-85557D3BA821}"/>
              </a:ext>
            </a:extLst>
          </p:cNvPr>
          <p:cNvSpPr>
            <a:spLocks noGrp="1"/>
          </p:cNvSpPr>
          <p:nvPr>
            <p:ph type="pic" sz="quarter" idx="15" hasCustomPrompt="1"/>
          </p:nvPr>
        </p:nvSpPr>
        <p:spPr>
          <a:xfrm>
            <a:off x="2" y="0"/>
            <a:ext cx="12191999" cy="6858000"/>
          </a:xfrm>
          <a:custGeom>
            <a:avLst/>
            <a:gdLst>
              <a:gd name="connsiteX0" fmla="*/ 262799 w 12191999"/>
              <a:gd name="connsiteY0" fmla="*/ 432260 h 6858000"/>
              <a:gd name="connsiteX1" fmla="*/ 262799 w 12191999"/>
              <a:gd name="connsiteY1" fmla="*/ 470225 h 6858000"/>
              <a:gd name="connsiteX2" fmla="*/ 329827 w 12191999"/>
              <a:gd name="connsiteY2" fmla="*/ 511885 h 6858000"/>
              <a:gd name="connsiteX3" fmla="*/ 346668 w 12191999"/>
              <a:gd name="connsiteY3" fmla="*/ 517932 h 6858000"/>
              <a:gd name="connsiteX4" fmla="*/ 361151 w 12191999"/>
              <a:gd name="connsiteY4" fmla="*/ 517596 h 6858000"/>
              <a:gd name="connsiteX5" fmla="*/ 524847 w 12191999"/>
              <a:gd name="connsiteY5" fmla="*/ 485007 h 6858000"/>
              <a:gd name="connsiteX6" fmla="*/ 524847 w 12191999"/>
              <a:gd name="connsiteY6" fmla="*/ 434612 h 6858000"/>
              <a:gd name="connsiteX7" fmla="*/ 381024 w 12191999"/>
              <a:gd name="connsiteY7" fmla="*/ 450739 h 6858000"/>
              <a:gd name="connsiteX8" fmla="*/ 371593 w 12191999"/>
              <a:gd name="connsiteY8" fmla="*/ 451075 h 6858000"/>
              <a:gd name="connsiteX9" fmla="*/ 365193 w 12191999"/>
              <a:gd name="connsiteY9" fmla="*/ 450403 h 6858000"/>
              <a:gd name="connsiteX10" fmla="*/ 404601 w 12191999"/>
              <a:gd name="connsiteY10" fmla="*/ 354988 h 6858000"/>
              <a:gd name="connsiteX11" fmla="*/ 262799 w 12191999"/>
              <a:gd name="connsiteY11" fmla="*/ 367755 h 6858000"/>
              <a:gd name="connsiteX12" fmla="*/ 262799 w 12191999"/>
              <a:gd name="connsiteY12" fmla="*/ 412103 h 6858000"/>
              <a:gd name="connsiteX13" fmla="*/ 373613 w 12191999"/>
              <a:gd name="connsiteY13" fmla="*/ 426213 h 6858000"/>
              <a:gd name="connsiteX14" fmla="*/ 380350 w 12191999"/>
              <a:gd name="connsiteY14" fmla="*/ 426549 h 6858000"/>
              <a:gd name="connsiteX15" fmla="*/ 382708 w 12191999"/>
              <a:gd name="connsiteY15" fmla="*/ 426549 h 6858000"/>
              <a:gd name="connsiteX16" fmla="*/ 524509 w 12191999"/>
              <a:gd name="connsiteY16" fmla="*/ 413782 h 6858000"/>
              <a:gd name="connsiteX17" fmla="*/ 524509 w 12191999"/>
              <a:gd name="connsiteY17" fmla="*/ 369435 h 6858000"/>
              <a:gd name="connsiteX18" fmla="*/ 414032 w 12191999"/>
              <a:gd name="connsiteY18" fmla="*/ 355324 h 6858000"/>
              <a:gd name="connsiteX19" fmla="*/ 406959 w 12191999"/>
              <a:gd name="connsiteY19" fmla="*/ 354988 h 6858000"/>
              <a:gd name="connsiteX20" fmla="*/ 404601 w 12191999"/>
              <a:gd name="connsiteY20" fmla="*/ 354988 h 6858000"/>
              <a:gd name="connsiteX21" fmla="*/ 440978 w 12191999"/>
              <a:gd name="connsiteY21" fmla="*/ 263604 h 6858000"/>
              <a:gd name="connsiteX22" fmla="*/ 426494 w 12191999"/>
              <a:gd name="connsiteY22" fmla="*/ 263940 h 6858000"/>
              <a:gd name="connsiteX23" fmla="*/ 262799 w 12191999"/>
              <a:gd name="connsiteY23" fmla="*/ 296529 h 6858000"/>
              <a:gd name="connsiteX24" fmla="*/ 262799 w 12191999"/>
              <a:gd name="connsiteY24" fmla="*/ 346925 h 6858000"/>
              <a:gd name="connsiteX25" fmla="*/ 406622 w 12191999"/>
              <a:gd name="connsiteY25" fmla="*/ 330798 h 6858000"/>
              <a:gd name="connsiteX26" fmla="*/ 412685 w 12191999"/>
              <a:gd name="connsiteY26" fmla="*/ 330462 h 6858000"/>
              <a:gd name="connsiteX27" fmla="*/ 415716 w 12191999"/>
              <a:gd name="connsiteY27" fmla="*/ 330462 h 6858000"/>
              <a:gd name="connsiteX28" fmla="*/ 422116 w 12191999"/>
              <a:gd name="connsiteY28" fmla="*/ 331134 h 6858000"/>
              <a:gd name="connsiteX29" fmla="*/ 524172 w 12191999"/>
              <a:gd name="connsiteY29" fmla="*/ 348940 h 6858000"/>
              <a:gd name="connsiteX30" fmla="*/ 524172 w 12191999"/>
              <a:gd name="connsiteY30" fmla="*/ 311312 h 6858000"/>
              <a:gd name="connsiteX31" fmla="*/ 457819 w 12191999"/>
              <a:gd name="connsiteY31" fmla="*/ 269652 h 6858000"/>
              <a:gd name="connsiteX32" fmla="*/ 440978 w 12191999"/>
              <a:gd name="connsiteY32" fmla="*/ 263604 h 6858000"/>
              <a:gd name="connsiteX33" fmla="*/ 0 w 12191999"/>
              <a:gd name="connsiteY33" fmla="*/ 0 h 6858000"/>
              <a:gd name="connsiteX34" fmla="*/ 12191999 w 12191999"/>
              <a:gd name="connsiteY34" fmla="*/ 0 h 6858000"/>
              <a:gd name="connsiteX35" fmla="*/ 12191999 w 12191999"/>
              <a:gd name="connsiteY35" fmla="*/ 6858000 h 6858000"/>
              <a:gd name="connsiteX36" fmla="*/ 0 w 12191999"/>
              <a:gd name="connsiteY3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191999" h="6858000">
                <a:moveTo>
                  <a:pt x="262799" y="432260"/>
                </a:moveTo>
                <a:lnTo>
                  <a:pt x="262799" y="470225"/>
                </a:lnTo>
                <a:lnTo>
                  <a:pt x="329827" y="511885"/>
                </a:lnTo>
                <a:cubicBezTo>
                  <a:pt x="334880" y="515244"/>
                  <a:pt x="340605" y="517260"/>
                  <a:pt x="346668" y="517932"/>
                </a:cubicBezTo>
                <a:cubicBezTo>
                  <a:pt x="351384" y="518604"/>
                  <a:pt x="356436" y="518604"/>
                  <a:pt x="361151" y="517596"/>
                </a:cubicBezTo>
                <a:lnTo>
                  <a:pt x="524847" y="485007"/>
                </a:lnTo>
                <a:lnTo>
                  <a:pt x="524847" y="434612"/>
                </a:lnTo>
                <a:lnTo>
                  <a:pt x="381024" y="450739"/>
                </a:lnTo>
                <a:cubicBezTo>
                  <a:pt x="377993" y="451075"/>
                  <a:pt x="374624" y="451075"/>
                  <a:pt x="371593" y="451075"/>
                </a:cubicBezTo>
                <a:cubicBezTo>
                  <a:pt x="369572" y="451075"/>
                  <a:pt x="367214" y="450739"/>
                  <a:pt x="365193" y="450403"/>
                </a:cubicBezTo>
                <a:close/>
                <a:moveTo>
                  <a:pt x="404601" y="354988"/>
                </a:moveTo>
                <a:lnTo>
                  <a:pt x="262799" y="367755"/>
                </a:lnTo>
                <a:lnTo>
                  <a:pt x="262799" y="412103"/>
                </a:lnTo>
                <a:lnTo>
                  <a:pt x="373613" y="426213"/>
                </a:lnTo>
                <a:cubicBezTo>
                  <a:pt x="375972" y="426549"/>
                  <a:pt x="378329" y="426549"/>
                  <a:pt x="380350" y="426549"/>
                </a:cubicBezTo>
                <a:cubicBezTo>
                  <a:pt x="381024" y="426549"/>
                  <a:pt x="382034" y="426549"/>
                  <a:pt x="382708" y="426549"/>
                </a:cubicBezTo>
                <a:lnTo>
                  <a:pt x="524509" y="413782"/>
                </a:lnTo>
                <a:lnTo>
                  <a:pt x="524509" y="369435"/>
                </a:lnTo>
                <a:lnTo>
                  <a:pt x="414032" y="355324"/>
                </a:lnTo>
                <a:cubicBezTo>
                  <a:pt x="411674" y="354988"/>
                  <a:pt x="409316" y="354988"/>
                  <a:pt x="406959" y="354988"/>
                </a:cubicBezTo>
                <a:cubicBezTo>
                  <a:pt x="406285" y="354988"/>
                  <a:pt x="405275" y="354988"/>
                  <a:pt x="404601" y="354988"/>
                </a:cubicBezTo>
                <a:close/>
                <a:moveTo>
                  <a:pt x="440978" y="263604"/>
                </a:moveTo>
                <a:cubicBezTo>
                  <a:pt x="436262" y="262933"/>
                  <a:pt x="431210" y="262933"/>
                  <a:pt x="426494" y="263940"/>
                </a:cubicBezTo>
                <a:lnTo>
                  <a:pt x="262799" y="296529"/>
                </a:lnTo>
                <a:lnTo>
                  <a:pt x="262799" y="346925"/>
                </a:lnTo>
                <a:lnTo>
                  <a:pt x="406622" y="330798"/>
                </a:lnTo>
                <a:cubicBezTo>
                  <a:pt x="408643" y="330462"/>
                  <a:pt x="410664" y="330462"/>
                  <a:pt x="412685" y="330462"/>
                </a:cubicBezTo>
                <a:cubicBezTo>
                  <a:pt x="413695" y="330462"/>
                  <a:pt x="414706" y="330462"/>
                  <a:pt x="415716" y="330462"/>
                </a:cubicBezTo>
                <a:cubicBezTo>
                  <a:pt x="418074" y="330462"/>
                  <a:pt x="420095" y="330798"/>
                  <a:pt x="422116" y="331134"/>
                </a:cubicBezTo>
                <a:lnTo>
                  <a:pt x="524172" y="348940"/>
                </a:lnTo>
                <a:lnTo>
                  <a:pt x="524172" y="311312"/>
                </a:lnTo>
                <a:lnTo>
                  <a:pt x="457819" y="269652"/>
                </a:lnTo>
                <a:cubicBezTo>
                  <a:pt x="452767" y="266292"/>
                  <a:pt x="447041" y="264277"/>
                  <a:pt x="440978" y="263604"/>
                </a:cubicBezTo>
                <a:close/>
                <a:moveTo>
                  <a:pt x="0" y="0"/>
                </a:moveTo>
                <a:lnTo>
                  <a:pt x="12191999" y="0"/>
                </a:lnTo>
                <a:lnTo>
                  <a:pt x="12191999" y="6858000"/>
                </a:lnTo>
                <a:lnTo>
                  <a:pt x="0" y="6858000"/>
                </a:lnTo>
                <a:close/>
              </a:path>
            </a:pathLst>
          </a:custGeom>
          <a:solidFill>
            <a:schemeClr val="bg2"/>
          </a:solidFill>
        </p:spPr>
        <p:txBody>
          <a:bodyPr wrap="square" lIns="72000" tIns="72000">
            <a:noAutofit/>
          </a:bodyPr>
          <a:lstStyle>
            <a:lvl1pPr marL="0" indent="0" algn="ctr">
              <a:buNone/>
              <a:defRPr sz="1000"/>
            </a:lvl1pPr>
          </a:lstStyle>
          <a:p>
            <a:r>
              <a:rPr lang="en-US"/>
              <a:t>Click the icon to insert a picture</a:t>
            </a:r>
          </a:p>
        </p:txBody>
      </p:sp>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lvl1pPr>
              <a:defRPr>
                <a:solidFill>
                  <a:schemeClr val="tx1"/>
                </a:solidFill>
              </a:defRPr>
            </a:lvl1pPr>
          </a:lstStyle>
          <a:p>
            <a:r>
              <a:rPr lang="en-US"/>
              <a:t>Click to edit Master title style</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solidFill>
                  <a:schemeClr val="tx1"/>
                </a:solidFill>
              </a:defRPr>
            </a:lvl1pPr>
          </a:lstStyle>
          <a:p>
            <a:pPr lvl="0"/>
            <a:r>
              <a:rPr lang="en-US"/>
              <a:t>Click to add chapter title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lvl1pPr>
              <a:defRPr>
                <a:solidFill>
                  <a:schemeClr val="tx1"/>
                </a:solidFill>
              </a:defRPr>
            </a:lvl1pPr>
          </a:lstStyle>
          <a:p>
            <a:r>
              <a:rPr lang="en-US"/>
              <a:t>Copyright © </a:t>
            </a:r>
            <a:fld id="{DEBBCA3A-5150-49D2-949E-00A6C74A30B8}" type="datetimeyyyy">
              <a:rPr lang="en-US" smtClean="0"/>
              <a:pPr/>
              <a:t>2024</a:t>
            </a:fld>
            <a:r>
              <a:rPr lang="sv-SE"/>
              <a:t> </a:t>
            </a:r>
            <a:r>
              <a:rPr lang="en-US"/>
              <a:t>Seco Tools AB - All rights reserved</a:t>
            </a:r>
          </a:p>
        </p:txBody>
      </p:sp>
      <p:sp>
        <p:nvSpPr>
          <p:cNvPr id="22" name="Date Placeholder ">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08392C52-1E6D-E24E-9028-D2E57491C145}" type="datetime1">
              <a:rPr lang="sv-SE" smtClean="0"/>
              <a:pPr/>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lvl1pPr>
              <a:defRPr>
                <a:solidFill>
                  <a:schemeClr val="tx1"/>
                </a:solidFill>
              </a:defRPr>
            </a:lvl1pPr>
          </a:lstStyle>
          <a:p>
            <a:fld id="{84EE2656-7156-804C-A57B-63BAB0C6A176}" type="slidenum">
              <a:rPr lang="en-US" smtClean="0"/>
              <a:pPr/>
              <a:t>‹#›</a:t>
            </a:fld>
            <a:endParaRPr lang="en-US"/>
          </a:p>
        </p:txBody>
      </p:sp>
      <p:grpSp>
        <p:nvGrpSpPr>
          <p:cNvPr id="6" name="Icon">
            <a:extLst>
              <a:ext uri="{FF2B5EF4-FFF2-40B4-BE49-F238E27FC236}">
                <a16:creationId xmlns:a16="http://schemas.microsoft.com/office/drawing/2014/main" id="{91F3AE7C-7B52-FD5B-26E3-83C6E2617C82}"/>
              </a:ext>
            </a:extLst>
          </p:cNvPr>
          <p:cNvGrpSpPr>
            <a:grpSpLocks noChangeAspect="1"/>
          </p:cNvGrpSpPr>
          <p:nvPr userDrawn="1"/>
        </p:nvGrpSpPr>
        <p:grpSpPr>
          <a:xfrm>
            <a:off x="262800" y="262800"/>
            <a:ext cx="262047" cy="255600"/>
            <a:chOff x="4747707" y="3069425"/>
            <a:chExt cx="739233" cy="721045"/>
          </a:xfrm>
        </p:grpSpPr>
        <p:grpSp>
          <p:nvGrpSpPr>
            <p:cNvPr id="8" name="Graphic 13">
              <a:extLst>
                <a:ext uri="{FF2B5EF4-FFF2-40B4-BE49-F238E27FC236}">
                  <a16:creationId xmlns:a16="http://schemas.microsoft.com/office/drawing/2014/main" id="{E20533DD-9B54-C33C-B1F7-6B96D499887D}"/>
                </a:ext>
              </a:extLst>
            </p:cNvPr>
            <p:cNvGrpSpPr/>
            <p:nvPr/>
          </p:nvGrpSpPr>
          <p:grpSpPr>
            <a:xfrm>
              <a:off x="4747707" y="3547470"/>
              <a:ext cx="739233" cy="243000"/>
              <a:chOff x="4747707" y="3547470"/>
              <a:chExt cx="739233" cy="243000"/>
            </a:xfrm>
          </p:grpSpPr>
          <p:sp>
            <p:nvSpPr>
              <p:cNvPr id="28" name="Freeform 27">
                <a:extLst>
                  <a:ext uri="{FF2B5EF4-FFF2-40B4-BE49-F238E27FC236}">
                    <a16:creationId xmlns:a16="http://schemas.microsoft.com/office/drawing/2014/main" id="{23E09287-FA20-D552-063F-81C568EC8034}"/>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9" name="Freeform 28">
                <a:extLst>
                  <a:ext uri="{FF2B5EF4-FFF2-40B4-BE49-F238E27FC236}">
                    <a16:creationId xmlns:a16="http://schemas.microsoft.com/office/drawing/2014/main" id="{62F0AC14-94C4-3359-718E-FB4DE83D3FA6}"/>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0" name="Graphic 13">
              <a:extLst>
                <a:ext uri="{FF2B5EF4-FFF2-40B4-BE49-F238E27FC236}">
                  <a16:creationId xmlns:a16="http://schemas.microsoft.com/office/drawing/2014/main" id="{7BA5A162-EE57-B436-0900-3AA3B985C36B}"/>
                </a:ext>
              </a:extLst>
            </p:cNvPr>
            <p:cNvGrpSpPr/>
            <p:nvPr/>
          </p:nvGrpSpPr>
          <p:grpSpPr>
            <a:xfrm>
              <a:off x="4747707" y="3329485"/>
              <a:ext cx="738283" cy="201873"/>
              <a:chOff x="4747707" y="3329485"/>
              <a:chExt cx="738283" cy="201873"/>
            </a:xfrm>
          </p:grpSpPr>
          <p:sp>
            <p:nvSpPr>
              <p:cNvPr id="26" name="Freeform 25">
                <a:extLst>
                  <a:ext uri="{FF2B5EF4-FFF2-40B4-BE49-F238E27FC236}">
                    <a16:creationId xmlns:a16="http://schemas.microsoft.com/office/drawing/2014/main" id="{45CC022F-DC3C-AD31-2AEE-DB5504680352}"/>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27" name="Freeform 26">
                <a:extLst>
                  <a:ext uri="{FF2B5EF4-FFF2-40B4-BE49-F238E27FC236}">
                    <a16:creationId xmlns:a16="http://schemas.microsoft.com/office/drawing/2014/main" id="{46979E83-23C0-E023-0800-68B6DE1DAD91}"/>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1" name="Graphic 13">
              <a:extLst>
                <a:ext uri="{FF2B5EF4-FFF2-40B4-BE49-F238E27FC236}">
                  <a16:creationId xmlns:a16="http://schemas.microsoft.com/office/drawing/2014/main" id="{E80F2CB1-32FC-FB03-12A9-FF63975E935D}"/>
                </a:ext>
              </a:extLst>
            </p:cNvPr>
            <p:cNvGrpSpPr/>
            <p:nvPr/>
          </p:nvGrpSpPr>
          <p:grpSpPr>
            <a:xfrm>
              <a:off x="4747707" y="3069425"/>
              <a:ext cx="737332" cy="243000"/>
              <a:chOff x="4747707" y="3069425"/>
              <a:chExt cx="737332" cy="243000"/>
            </a:xfrm>
          </p:grpSpPr>
          <p:sp>
            <p:nvSpPr>
              <p:cNvPr id="23" name="Freeform 22">
                <a:extLst>
                  <a:ext uri="{FF2B5EF4-FFF2-40B4-BE49-F238E27FC236}">
                    <a16:creationId xmlns:a16="http://schemas.microsoft.com/office/drawing/2014/main" id="{DC4AFE40-A533-4DFB-0DB3-88509DEF5CF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25" name="Freeform 24">
                <a:extLst>
                  <a:ext uri="{FF2B5EF4-FFF2-40B4-BE49-F238E27FC236}">
                    <a16:creationId xmlns:a16="http://schemas.microsoft.com/office/drawing/2014/main" id="{E48B6F15-CF09-A9D2-4C4B-59CFCDF15BDE}"/>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7" name="textruta 5">
            <a:extLst>
              <a:ext uri="{FF2B5EF4-FFF2-40B4-BE49-F238E27FC236}">
                <a16:creationId xmlns:a16="http://schemas.microsoft.com/office/drawing/2014/main" id="{238DF6F2-720A-DD79-8973-67741A0FD9BB}"/>
              </a:ext>
            </a:extLst>
          </p:cNvPr>
          <p:cNvSpPr txBox="1"/>
          <p:nvPr userDrawn="1"/>
        </p:nvSpPr>
        <p:spPr>
          <a:xfrm>
            <a:off x="12294000" y="-11583"/>
            <a:ext cx="1681523" cy="784830"/>
          </a:xfrm>
          <a:prstGeom prst="rect">
            <a:avLst/>
          </a:prstGeom>
          <a:solidFill>
            <a:schemeClr val="bg1"/>
          </a:solidFill>
          <a:effectLst/>
        </p:spPr>
        <p:txBody>
          <a:bodyPr wrap="square" rtlCol="0" anchor="ctr" anchorCtr="0">
            <a:spAutoFit/>
          </a:bodyPr>
          <a:lstStyle/>
          <a:p>
            <a:pPr algn="ctr"/>
            <a:r>
              <a:rPr lang="en-US" sz="900" baseline="0" noProof="0">
                <a:solidFill>
                  <a:schemeClr val="tx1">
                    <a:lumMod val="65000"/>
                    <a:lumOff val="35000"/>
                  </a:schemeClr>
                </a:solidFill>
                <a:latin typeface="Arial" panose="020B0604020202020204" pitchFamily="34" charset="0"/>
                <a:cs typeface="Arial" panose="020B0604020202020204" pitchFamily="34" charset="0"/>
              </a:rPr>
              <a:t>If the textboxes disappear after adding or changing </a:t>
            </a:r>
            <a:br>
              <a:rPr lang="en-US" sz="900" baseline="0" noProof="0">
                <a:solidFill>
                  <a:schemeClr val="tx1">
                    <a:lumMod val="65000"/>
                    <a:lumOff val="35000"/>
                  </a:schemeClr>
                </a:solidFill>
                <a:latin typeface="Arial" panose="020B0604020202020204" pitchFamily="34" charset="0"/>
                <a:cs typeface="Arial" panose="020B0604020202020204" pitchFamily="34" charset="0"/>
              </a:rPr>
            </a:br>
            <a:r>
              <a:rPr lang="en-US" sz="900" baseline="0" noProof="0">
                <a:solidFill>
                  <a:schemeClr val="tx1">
                    <a:lumMod val="65000"/>
                    <a:lumOff val="35000"/>
                  </a:schemeClr>
                </a:solidFill>
                <a:latin typeface="Arial" panose="020B0604020202020204" pitchFamily="34" charset="0"/>
                <a:cs typeface="Arial" panose="020B0604020202020204" pitchFamily="34" charset="0"/>
              </a:rPr>
              <a:t>a picture, </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right click the picture </a:t>
            </a:r>
            <a:r>
              <a:rPr lang="en-US" sz="900" baseline="0" noProof="0">
                <a:solidFill>
                  <a:schemeClr val="tx1">
                    <a:lumMod val="65000"/>
                    <a:lumOff val="35000"/>
                  </a:schemeClr>
                </a:solidFill>
                <a:latin typeface="Arial" panose="020B0604020202020204" pitchFamily="34" charset="0"/>
                <a:cs typeface="Arial" panose="020B0604020202020204" pitchFamily="34" charset="0"/>
              </a:rPr>
              <a:t>and use – </a:t>
            </a:r>
            <a:r>
              <a:rPr lang="en-US" sz="900" b="1" noProof="0">
                <a:solidFill>
                  <a:schemeClr val="tx1">
                    <a:lumMod val="65000"/>
                    <a:lumOff val="35000"/>
                  </a:schemeClr>
                </a:solidFill>
                <a:latin typeface="Arial" panose="020B0604020202020204" pitchFamily="34" charset="0"/>
                <a:cs typeface="Arial" panose="020B0604020202020204" pitchFamily="34" charset="0"/>
              </a:rPr>
              <a:t>S</a:t>
            </a:r>
            <a:r>
              <a:rPr lang="en-US" sz="900" b="1" baseline="0" noProof="0">
                <a:solidFill>
                  <a:schemeClr val="tx1">
                    <a:lumMod val="65000"/>
                    <a:lumOff val="35000"/>
                  </a:schemeClr>
                </a:solidFill>
                <a:latin typeface="Arial" panose="020B0604020202020204" pitchFamily="34" charset="0"/>
                <a:cs typeface="Arial" panose="020B0604020202020204" pitchFamily="34" charset="0"/>
              </a:rPr>
              <a:t>end </a:t>
            </a:r>
            <a:br>
              <a:rPr lang="en-US" sz="900" b="1" baseline="0" noProof="0">
                <a:solidFill>
                  <a:schemeClr val="tx1">
                    <a:lumMod val="65000"/>
                    <a:lumOff val="35000"/>
                  </a:schemeClr>
                </a:solidFill>
                <a:latin typeface="Arial" panose="020B0604020202020204" pitchFamily="34" charset="0"/>
                <a:cs typeface="Arial" panose="020B0604020202020204" pitchFamily="34" charset="0"/>
              </a:rPr>
            </a:br>
            <a:r>
              <a:rPr lang="en-US" sz="900" b="1" baseline="0" noProof="0">
                <a:solidFill>
                  <a:schemeClr val="tx1">
                    <a:lumMod val="65000"/>
                    <a:lumOff val="35000"/>
                  </a:schemeClr>
                </a:solidFill>
                <a:latin typeface="Arial" panose="020B0604020202020204" pitchFamily="34" charset="0"/>
                <a:cs typeface="Arial" panose="020B0604020202020204" pitchFamily="34" charset="0"/>
              </a:rPr>
              <a:t>to back</a:t>
            </a:r>
          </a:p>
        </p:txBody>
      </p:sp>
      <p:sp>
        <p:nvSpPr>
          <p:cNvPr id="12" name="Text Placeholder 1">
            <a:extLst>
              <a:ext uri="{FF2B5EF4-FFF2-40B4-BE49-F238E27FC236}">
                <a16:creationId xmlns:a16="http://schemas.microsoft.com/office/drawing/2014/main" id="{D415C2E0-ECB3-3594-0D5E-1DE4D608C535}"/>
              </a:ext>
            </a:extLst>
          </p:cNvPr>
          <p:cNvSpPr>
            <a:spLocks noGrp="1"/>
          </p:cNvSpPr>
          <p:nvPr>
            <p:ph type="body" sz="quarter" idx="13"/>
          </p:nvPr>
        </p:nvSpPr>
        <p:spPr>
          <a:xfrm>
            <a:off x="263525" y="3321050"/>
            <a:ext cx="5724525" cy="2879725"/>
          </a:xfrm>
        </p:spPr>
        <p:txBody>
          <a:bodyPr>
            <a:noAutofit/>
          </a:bodyPr>
          <a:lstStyle>
            <a:lvl1pPr>
              <a:lnSpc>
                <a:spcPct val="120000"/>
              </a:lnSpc>
              <a:spcAft>
                <a:spcPts val="600"/>
              </a:spcAft>
              <a:defRPr/>
            </a:lvl1pPr>
            <a:lvl2pPr>
              <a:lnSpc>
                <a:spcPct val="120000"/>
              </a:lnSpc>
              <a:spcAft>
                <a:spcPts val="600"/>
              </a:spcAft>
              <a:defRPr/>
            </a:lvl2pPr>
            <a:lvl3pPr>
              <a:lnSpc>
                <a:spcPct val="120000"/>
              </a:lnSpc>
              <a:spcAft>
                <a:spcPts val="600"/>
              </a:spcAft>
              <a:defRPr/>
            </a:lvl3pPr>
            <a:lvl4pPr>
              <a:lnSpc>
                <a:spcPct val="120000"/>
              </a:lnSpc>
              <a:spcAft>
                <a:spcPts val="600"/>
              </a:spcAft>
              <a:defRPr/>
            </a:lvl4pPr>
            <a:lvl5pPr>
              <a:lnSpc>
                <a:spcPct val="12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590273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text and 1/2 pictur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63525" y="3321050"/>
            <a:ext cx="5724525" cy="2879725"/>
          </a:xfrm>
        </p:spPr>
        <p:txBody>
          <a:bodyPr>
            <a:noAutofit/>
          </a:bodyPr>
          <a:lstStyle>
            <a:lvl1pPr>
              <a:lnSpc>
                <a:spcPct val="120000"/>
              </a:lnSpc>
              <a:spcAft>
                <a:spcPts val="600"/>
              </a:spcAft>
              <a:defRPr/>
            </a:lvl1pPr>
            <a:lvl2pPr>
              <a:lnSpc>
                <a:spcPct val="120000"/>
              </a:lnSpc>
              <a:spcAft>
                <a:spcPts val="600"/>
              </a:spcAft>
              <a:defRPr/>
            </a:lvl2pPr>
            <a:lvl3pPr>
              <a:lnSpc>
                <a:spcPct val="120000"/>
              </a:lnSpc>
              <a:spcAft>
                <a:spcPts val="600"/>
              </a:spcAft>
              <a:defRPr/>
            </a:lvl3pPr>
            <a:lvl4pPr>
              <a:lnSpc>
                <a:spcPct val="120000"/>
              </a:lnSpc>
              <a:spcAft>
                <a:spcPts val="600"/>
              </a:spcAft>
              <a:defRPr/>
            </a:lvl4pPr>
            <a:lvl5pPr>
              <a:lnSpc>
                <a:spcPct val="12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6203950" y="0"/>
            <a:ext cx="5988050" cy="6858000"/>
          </a:xfrm>
          <a:solidFill>
            <a:schemeClr val="bg2"/>
          </a:solidFill>
        </p:spPr>
        <p:txBody>
          <a:bodyPr lIns="72000" tIns="72000">
            <a:noAutofit/>
          </a:bodyPr>
          <a:lstStyle>
            <a:lvl1pPr marL="0" indent="0">
              <a:buNone/>
              <a:defRPr sz="1000"/>
            </a:lvl1pPr>
          </a:lstStyle>
          <a:p>
            <a:r>
              <a:rPr lang="en-US"/>
              <a:t>Click the icon to insert a picture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F77CA2D7-4F0B-6141-95FB-2DF40699D84E}"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Tree>
    <p:extLst>
      <p:ext uri="{BB962C8B-B14F-4D97-AF65-F5344CB8AC3E}">
        <p14:creationId xmlns:p14="http://schemas.microsoft.com/office/powerpoint/2010/main" val="13296661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text and 1/2 picture – Black">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lvl1pPr>
              <a:defRPr>
                <a:solidFill>
                  <a:schemeClr val="bg1"/>
                </a:solidFill>
              </a:defRPr>
            </a:lvl1p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lvl1pPr>
              <a:defRPr>
                <a:solidFill>
                  <a:schemeClr val="bg1"/>
                </a:solidFill>
              </a:defRPr>
            </a:lvl1p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63525" y="3321050"/>
            <a:ext cx="5724525" cy="2879725"/>
          </a:xfrm>
        </p:spPr>
        <p:txBody>
          <a:bodyPr>
            <a:noAutofit/>
          </a:bodyPr>
          <a:lstStyle>
            <a:lvl1pPr>
              <a:lnSpc>
                <a:spcPct val="120000"/>
              </a:lnSpc>
              <a:spcAft>
                <a:spcPts val="600"/>
              </a:spcAft>
              <a:defRPr>
                <a:solidFill>
                  <a:schemeClr val="bg1"/>
                </a:solidFill>
              </a:defRPr>
            </a:lvl1pPr>
            <a:lvl2pPr>
              <a:lnSpc>
                <a:spcPct val="120000"/>
              </a:lnSpc>
              <a:spcAft>
                <a:spcPts val="600"/>
              </a:spcAft>
              <a:defRPr>
                <a:solidFill>
                  <a:schemeClr val="bg1"/>
                </a:solidFill>
              </a:defRPr>
            </a:lvl2pPr>
            <a:lvl3pPr>
              <a:lnSpc>
                <a:spcPct val="120000"/>
              </a:lnSpc>
              <a:spcAft>
                <a:spcPts val="600"/>
              </a:spcAft>
              <a:defRPr>
                <a:solidFill>
                  <a:schemeClr val="bg1"/>
                </a:solidFill>
              </a:defRPr>
            </a:lvl3pPr>
            <a:lvl4pPr>
              <a:lnSpc>
                <a:spcPct val="120000"/>
              </a:lnSpc>
              <a:spcAft>
                <a:spcPts val="600"/>
              </a:spcAft>
              <a:defRPr>
                <a:solidFill>
                  <a:schemeClr val="bg1"/>
                </a:solidFill>
              </a:defRPr>
            </a:lvl4pPr>
            <a:lvl5pPr>
              <a:lnSpc>
                <a:spcPct val="120000"/>
              </a:lnSpc>
              <a:spcAft>
                <a:spcPts val="600"/>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solidFill>
                  <a:schemeClr val="bg1"/>
                </a:solidFill>
              </a:defRPr>
            </a:lvl1pPr>
          </a:lstStyle>
          <a:p>
            <a:pPr lvl="0"/>
            <a:r>
              <a:rPr lang="en-US"/>
              <a:t>Click to add chapter title</a:t>
            </a:r>
          </a:p>
        </p:txBody>
      </p:sp>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6203950" y="0"/>
            <a:ext cx="5988050" cy="6858000"/>
          </a:xfrm>
          <a:solidFill>
            <a:schemeClr val="bg2"/>
          </a:solidFill>
        </p:spPr>
        <p:txBody>
          <a:bodyPr lIns="72000" tIns="72000">
            <a:noAutofit/>
          </a:bodyPr>
          <a:lstStyle>
            <a:lvl1pPr marL="0" indent="0">
              <a:buNone/>
              <a:defRPr sz="1000"/>
            </a:lvl1pPr>
          </a:lstStyle>
          <a:p>
            <a:r>
              <a:rPr lang="en-US"/>
              <a:t>Click the icon to insert a picture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bg1"/>
                </a:solidFill>
              </a:defRPr>
            </a:lvl1pPr>
          </a:lstStyle>
          <a:p>
            <a:fld id="{F77CA2D7-4F0B-6141-95FB-2DF40699D84E}" type="datetime1">
              <a:rPr lang="sv-SE" smtClean="0"/>
              <a:pPr/>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lvl1pPr>
              <a:defRPr>
                <a:solidFill>
                  <a:schemeClr val="bg1"/>
                </a:solidFill>
              </a:defRPr>
            </a:lvl1pPr>
          </a:lstStyle>
          <a:p>
            <a:fld id="{84EE2656-7156-804C-A57B-63BAB0C6A176}" type="slidenum">
              <a:rPr lang="en-US" smtClean="0"/>
              <a:pPr/>
              <a:t>‹#›</a:t>
            </a:fld>
            <a:endParaRPr lang="en-US"/>
          </a:p>
        </p:txBody>
      </p:sp>
    </p:spTree>
    <p:extLst>
      <p:ext uri="{BB962C8B-B14F-4D97-AF65-F5344CB8AC3E}">
        <p14:creationId xmlns:p14="http://schemas.microsoft.com/office/powerpoint/2010/main" val="22255150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two column text and 1/3 pictur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63525" y="3321050"/>
            <a:ext cx="3744913" cy="2879725"/>
          </a:xfrm>
        </p:spPr>
        <p:txBody>
          <a:bodyPr>
            <a:noAutofit/>
          </a:bodyPr>
          <a:lstStyle>
            <a:lvl1pPr>
              <a:lnSpc>
                <a:spcPct val="120000"/>
              </a:lnSpc>
              <a:spcAft>
                <a:spcPts val="600"/>
              </a:spcAft>
              <a:defRPr/>
            </a:lvl1pPr>
            <a:lvl2pPr>
              <a:lnSpc>
                <a:spcPct val="120000"/>
              </a:lnSpc>
              <a:spcAft>
                <a:spcPts val="600"/>
              </a:spcAft>
              <a:defRPr/>
            </a:lvl2pPr>
            <a:lvl3pPr>
              <a:lnSpc>
                <a:spcPct val="120000"/>
              </a:lnSpc>
              <a:spcAft>
                <a:spcPts val="600"/>
              </a:spcAft>
              <a:defRPr/>
            </a:lvl3pPr>
            <a:lvl4pPr>
              <a:lnSpc>
                <a:spcPct val="120000"/>
              </a:lnSpc>
              <a:spcAft>
                <a:spcPts val="600"/>
              </a:spcAft>
              <a:defRPr/>
            </a:lvl4pPr>
            <a:lvl5pPr>
              <a:lnSpc>
                <a:spcPct val="12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F8FD4746-CF08-E93D-37FE-F2D95216C881}"/>
              </a:ext>
            </a:extLst>
          </p:cNvPr>
          <p:cNvSpPr>
            <a:spLocks noGrp="1"/>
          </p:cNvSpPr>
          <p:nvPr>
            <p:ph type="body" sz="quarter" idx="16"/>
          </p:nvPr>
        </p:nvSpPr>
        <p:spPr>
          <a:xfrm>
            <a:off x="4228612" y="3321050"/>
            <a:ext cx="3744914" cy="2879725"/>
          </a:xfrm>
        </p:spPr>
        <p:txBody>
          <a:bodyPr>
            <a:noAutofit/>
          </a:bodyPr>
          <a:lstStyle>
            <a:lvl1pPr>
              <a:lnSpc>
                <a:spcPct val="120000"/>
              </a:lnSpc>
              <a:spcAft>
                <a:spcPts val="600"/>
              </a:spcAft>
              <a:defRPr/>
            </a:lvl1pPr>
            <a:lvl2pPr>
              <a:lnSpc>
                <a:spcPct val="120000"/>
              </a:lnSpc>
              <a:spcAft>
                <a:spcPts val="600"/>
              </a:spcAft>
              <a:defRPr/>
            </a:lvl2pPr>
            <a:lvl3pPr>
              <a:lnSpc>
                <a:spcPct val="120000"/>
              </a:lnSpc>
              <a:spcAft>
                <a:spcPts val="600"/>
              </a:spcAft>
              <a:defRPr/>
            </a:lvl3pPr>
            <a:lvl4pPr>
              <a:lnSpc>
                <a:spcPct val="120000"/>
              </a:lnSpc>
              <a:spcAft>
                <a:spcPts val="600"/>
              </a:spcAft>
              <a:defRPr/>
            </a:lvl4pPr>
            <a:lvl5pPr>
              <a:lnSpc>
                <a:spcPct val="12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E109AC27-2D8F-A243-A535-86C471487A17}" type="datetime1">
              <a:rPr lang="sv-SE" smtClean="0"/>
              <a:t>2024-09-24</a:t>
            </a:fld>
            <a:endParaRPr lang="en-US"/>
          </a:p>
        </p:txBody>
      </p:sp>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8183563" y="0"/>
            <a:ext cx="4008437" cy="68580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Tree>
    <p:extLst>
      <p:ext uri="{BB962C8B-B14F-4D97-AF65-F5344CB8AC3E}">
        <p14:creationId xmlns:p14="http://schemas.microsoft.com/office/powerpoint/2010/main" val="3783064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two columntext and 1/3 picture – Black">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lvl1pPr>
              <a:defRPr>
                <a:solidFill>
                  <a:schemeClr val="bg1"/>
                </a:solidFill>
              </a:defRPr>
            </a:lvl1p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lvl1pPr>
              <a:defRPr>
                <a:solidFill>
                  <a:schemeClr val="bg1"/>
                </a:solidFill>
              </a:defRPr>
            </a:lvl1p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63525" y="3321050"/>
            <a:ext cx="3744913" cy="2879725"/>
          </a:xfrm>
        </p:spPr>
        <p:txBody>
          <a:bodyPr>
            <a:noAutofit/>
          </a:bodyPr>
          <a:lstStyle>
            <a:lvl1pPr>
              <a:lnSpc>
                <a:spcPct val="120000"/>
              </a:lnSpc>
              <a:spcAft>
                <a:spcPts val="600"/>
              </a:spcAft>
              <a:defRPr>
                <a:solidFill>
                  <a:schemeClr val="bg1"/>
                </a:solidFill>
              </a:defRPr>
            </a:lvl1pPr>
            <a:lvl2pPr>
              <a:lnSpc>
                <a:spcPct val="120000"/>
              </a:lnSpc>
              <a:spcAft>
                <a:spcPts val="600"/>
              </a:spcAft>
              <a:defRPr>
                <a:solidFill>
                  <a:schemeClr val="bg1"/>
                </a:solidFill>
              </a:defRPr>
            </a:lvl2pPr>
            <a:lvl3pPr>
              <a:lnSpc>
                <a:spcPct val="120000"/>
              </a:lnSpc>
              <a:spcAft>
                <a:spcPts val="600"/>
              </a:spcAft>
              <a:defRPr>
                <a:solidFill>
                  <a:schemeClr val="bg1"/>
                </a:solidFill>
              </a:defRPr>
            </a:lvl3pPr>
            <a:lvl4pPr>
              <a:lnSpc>
                <a:spcPct val="120000"/>
              </a:lnSpc>
              <a:spcAft>
                <a:spcPts val="600"/>
              </a:spcAft>
              <a:defRPr>
                <a:solidFill>
                  <a:schemeClr val="bg1"/>
                </a:solidFill>
              </a:defRPr>
            </a:lvl4pPr>
            <a:lvl5pPr>
              <a:lnSpc>
                <a:spcPct val="120000"/>
              </a:lnSpc>
              <a:spcAft>
                <a:spcPts val="600"/>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F8FD4746-CF08-E93D-37FE-F2D95216C881}"/>
              </a:ext>
            </a:extLst>
          </p:cNvPr>
          <p:cNvSpPr>
            <a:spLocks noGrp="1"/>
          </p:cNvSpPr>
          <p:nvPr>
            <p:ph type="body" sz="quarter" idx="16"/>
          </p:nvPr>
        </p:nvSpPr>
        <p:spPr>
          <a:xfrm>
            <a:off x="4228612" y="3321050"/>
            <a:ext cx="3744914" cy="2879725"/>
          </a:xfrm>
        </p:spPr>
        <p:txBody>
          <a:bodyPr>
            <a:noAutofit/>
          </a:bodyPr>
          <a:lstStyle>
            <a:lvl1pPr>
              <a:lnSpc>
                <a:spcPct val="120000"/>
              </a:lnSpc>
              <a:spcAft>
                <a:spcPts val="600"/>
              </a:spcAft>
              <a:defRPr>
                <a:solidFill>
                  <a:schemeClr val="bg1"/>
                </a:solidFill>
              </a:defRPr>
            </a:lvl1pPr>
            <a:lvl2pPr>
              <a:lnSpc>
                <a:spcPct val="120000"/>
              </a:lnSpc>
              <a:spcAft>
                <a:spcPts val="600"/>
              </a:spcAft>
              <a:defRPr>
                <a:solidFill>
                  <a:schemeClr val="bg1"/>
                </a:solidFill>
              </a:defRPr>
            </a:lvl2pPr>
            <a:lvl3pPr>
              <a:lnSpc>
                <a:spcPct val="120000"/>
              </a:lnSpc>
              <a:spcAft>
                <a:spcPts val="600"/>
              </a:spcAft>
              <a:defRPr>
                <a:solidFill>
                  <a:schemeClr val="bg1"/>
                </a:solidFill>
              </a:defRPr>
            </a:lvl3pPr>
            <a:lvl4pPr>
              <a:lnSpc>
                <a:spcPct val="120000"/>
              </a:lnSpc>
              <a:spcAft>
                <a:spcPts val="600"/>
              </a:spcAft>
              <a:defRPr>
                <a:solidFill>
                  <a:schemeClr val="bg1"/>
                </a:solidFill>
              </a:defRPr>
            </a:lvl4pPr>
            <a:lvl5pPr>
              <a:lnSpc>
                <a:spcPct val="120000"/>
              </a:lnSpc>
              <a:spcAft>
                <a:spcPts val="600"/>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solidFill>
                  <a:schemeClr val="bg1"/>
                </a:solidFill>
              </a:defRPr>
            </a:lvl1pPr>
          </a:lstStyle>
          <a:p>
            <a:pPr lvl="0"/>
            <a:r>
              <a:rPr lang="en-US"/>
              <a:t>Click to add chapter title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solidFill>
                    <a:schemeClr val="bg1"/>
                  </a:solidFill>
                </a:endParaRPr>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solidFill>
                    <a:schemeClr val="bg1"/>
                  </a:solidFill>
                </a:endParaRPr>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solidFill>
                    <a:schemeClr val="bg1"/>
                  </a:solidFill>
                </a:endParaRPr>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solidFill>
                    <a:schemeClr val="bg1"/>
                  </a:solidFill>
                </a:endParaRPr>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solidFill>
                    <a:schemeClr val="bg1"/>
                  </a:solidFill>
                </a:endParaRPr>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solidFill>
                    <a:schemeClr val="bg1"/>
                  </a:solidFill>
                </a:endParaRPr>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bg1"/>
                </a:solidFill>
              </a:defRPr>
            </a:lvl1pPr>
          </a:lstStyle>
          <a:p>
            <a:fld id="{E109AC27-2D8F-A243-A535-86C471487A17}" type="datetime1">
              <a:rPr lang="sv-SE" smtClean="0"/>
              <a:pPr/>
              <a:t>2024-09-24</a:t>
            </a:fld>
            <a:endParaRPr lang="en-US"/>
          </a:p>
        </p:txBody>
      </p:sp>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8183562" y="0"/>
            <a:ext cx="4008437" cy="68580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lvl1pPr>
              <a:defRPr>
                <a:solidFill>
                  <a:schemeClr val="bg1"/>
                </a:solidFill>
              </a:defRPr>
            </a:lvl1pPr>
          </a:lstStyle>
          <a:p>
            <a:fld id="{84EE2656-7156-804C-A57B-63BAB0C6A176}" type="slidenum">
              <a:rPr lang="en-US" smtClean="0"/>
              <a:pPr/>
              <a:t>‹#›</a:t>
            </a:fld>
            <a:endParaRPr lang="en-US"/>
          </a:p>
        </p:txBody>
      </p:sp>
    </p:spTree>
    <p:extLst>
      <p:ext uri="{BB962C8B-B14F-4D97-AF65-F5344CB8AC3E}">
        <p14:creationId xmlns:p14="http://schemas.microsoft.com/office/powerpoint/2010/main" val="38785002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two column text and two 1/6 picture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63525" y="3321050"/>
            <a:ext cx="3744913" cy="2879725"/>
          </a:xfrm>
        </p:spPr>
        <p:txBody>
          <a:bodyPr>
            <a:noAutofit/>
          </a:bodyPr>
          <a:lstStyle>
            <a:lvl1pPr>
              <a:lnSpc>
                <a:spcPct val="120000"/>
              </a:lnSpc>
              <a:spcAft>
                <a:spcPts val="600"/>
              </a:spcAft>
              <a:defRPr/>
            </a:lvl1pPr>
            <a:lvl2pPr>
              <a:lnSpc>
                <a:spcPct val="120000"/>
              </a:lnSpc>
              <a:spcAft>
                <a:spcPts val="600"/>
              </a:spcAft>
              <a:defRPr/>
            </a:lvl2pPr>
            <a:lvl3pPr>
              <a:lnSpc>
                <a:spcPct val="120000"/>
              </a:lnSpc>
              <a:spcAft>
                <a:spcPts val="600"/>
              </a:spcAft>
              <a:defRPr/>
            </a:lvl3pPr>
            <a:lvl4pPr>
              <a:lnSpc>
                <a:spcPct val="120000"/>
              </a:lnSpc>
              <a:spcAft>
                <a:spcPts val="600"/>
              </a:spcAft>
              <a:defRPr/>
            </a:lvl4pPr>
            <a:lvl5pPr>
              <a:lnSpc>
                <a:spcPct val="12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F8FD4746-CF08-E93D-37FE-F2D95216C881}"/>
              </a:ext>
            </a:extLst>
          </p:cNvPr>
          <p:cNvSpPr>
            <a:spLocks noGrp="1"/>
          </p:cNvSpPr>
          <p:nvPr>
            <p:ph type="body" sz="quarter" idx="16"/>
          </p:nvPr>
        </p:nvSpPr>
        <p:spPr>
          <a:xfrm>
            <a:off x="4228612" y="3321050"/>
            <a:ext cx="3744914" cy="2879725"/>
          </a:xfrm>
        </p:spPr>
        <p:txBody>
          <a:bodyPr>
            <a:noAutofit/>
          </a:bodyPr>
          <a:lstStyle>
            <a:lvl1pPr>
              <a:lnSpc>
                <a:spcPct val="120000"/>
              </a:lnSpc>
              <a:spcAft>
                <a:spcPts val="600"/>
              </a:spcAft>
              <a:defRPr/>
            </a:lvl1pPr>
            <a:lvl2pPr>
              <a:lnSpc>
                <a:spcPct val="120000"/>
              </a:lnSpc>
              <a:spcAft>
                <a:spcPts val="600"/>
              </a:spcAft>
              <a:defRPr/>
            </a:lvl2pPr>
            <a:lvl3pPr>
              <a:lnSpc>
                <a:spcPct val="120000"/>
              </a:lnSpc>
              <a:spcAft>
                <a:spcPts val="600"/>
              </a:spcAft>
              <a:defRPr/>
            </a:lvl3pPr>
            <a:lvl4pPr>
              <a:lnSpc>
                <a:spcPct val="120000"/>
              </a:lnSpc>
              <a:spcAft>
                <a:spcPts val="600"/>
              </a:spcAft>
              <a:defRPr/>
            </a:lvl4pPr>
            <a:lvl5pPr>
              <a:lnSpc>
                <a:spcPct val="12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6" name="Picture Placeholder 2">
            <a:extLst>
              <a:ext uri="{FF2B5EF4-FFF2-40B4-BE49-F238E27FC236}">
                <a16:creationId xmlns:a16="http://schemas.microsoft.com/office/drawing/2014/main" id="{C8C58901-4DAE-E88D-6A1F-E90BC7C70118}"/>
              </a:ext>
            </a:extLst>
          </p:cNvPr>
          <p:cNvSpPr>
            <a:spLocks noGrp="1"/>
          </p:cNvSpPr>
          <p:nvPr>
            <p:ph type="pic" sz="quarter" idx="17" hasCustomPrompt="1"/>
          </p:nvPr>
        </p:nvSpPr>
        <p:spPr>
          <a:xfrm>
            <a:off x="8183562" y="-1653"/>
            <a:ext cx="4008437" cy="332105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8183562" y="3536950"/>
            <a:ext cx="4008437" cy="3321050"/>
          </a:xfrm>
          <a:solidFill>
            <a:schemeClr val="bg2"/>
          </a:solidFill>
        </p:spPr>
        <p:txBody>
          <a:bodyPr lIns="72000" tIns="72000">
            <a:noAutofit/>
          </a:bodyPr>
          <a:lstStyle>
            <a:lvl1pPr marL="0" indent="0">
              <a:buNone/>
              <a:defRPr sz="1000"/>
            </a:lvl1pPr>
          </a:lstStyle>
          <a:p>
            <a:r>
              <a:rPr lang="en-US"/>
              <a:t>Click the icon to insert a picture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6C8D9EB2-6497-BC43-83F3-07722F327EA8}"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Tree>
    <p:extLst>
      <p:ext uri="{BB962C8B-B14F-4D97-AF65-F5344CB8AC3E}">
        <p14:creationId xmlns:p14="http://schemas.microsoft.com/office/powerpoint/2010/main" val="4885214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two column text and two 1/6 pictures – Black">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lvl1pPr>
              <a:defRPr>
                <a:solidFill>
                  <a:schemeClr val="bg1"/>
                </a:solidFill>
              </a:defRPr>
            </a:lvl1p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lvl1pPr>
              <a:defRPr>
                <a:solidFill>
                  <a:schemeClr val="bg1"/>
                </a:solidFill>
              </a:defRPr>
            </a:lvl1p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63525" y="3321050"/>
            <a:ext cx="3744913" cy="2879725"/>
          </a:xfrm>
        </p:spPr>
        <p:txBody>
          <a:bodyPr>
            <a:noAutofit/>
          </a:bodyPr>
          <a:lstStyle>
            <a:lvl1pPr>
              <a:lnSpc>
                <a:spcPct val="120000"/>
              </a:lnSpc>
              <a:spcAft>
                <a:spcPts val="600"/>
              </a:spcAft>
              <a:defRPr>
                <a:solidFill>
                  <a:schemeClr val="bg1"/>
                </a:solidFill>
              </a:defRPr>
            </a:lvl1pPr>
            <a:lvl2pPr>
              <a:lnSpc>
                <a:spcPct val="120000"/>
              </a:lnSpc>
              <a:spcAft>
                <a:spcPts val="600"/>
              </a:spcAft>
              <a:defRPr>
                <a:solidFill>
                  <a:schemeClr val="bg1"/>
                </a:solidFill>
              </a:defRPr>
            </a:lvl2pPr>
            <a:lvl3pPr>
              <a:lnSpc>
                <a:spcPct val="120000"/>
              </a:lnSpc>
              <a:spcAft>
                <a:spcPts val="600"/>
              </a:spcAft>
              <a:defRPr>
                <a:solidFill>
                  <a:schemeClr val="bg1"/>
                </a:solidFill>
              </a:defRPr>
            </a:lvl3pPr>
            <a:lvl4pPr>
              <a:lnSpc>
                <a:spcPct val="120000"/>
              </a:lnSpc>
              <a:spcAft>
                <a:spcPts val="600"/>
              </a:spcAft>
              <a:defRPr>
                <a:solidFill>
                  <a:schemeClr val="bg1"/>
                </a:solidFill>
              </a:defRPr>
            </a:lvl4pPr>
            <a:lvl5pPr>
              <a:lnSpc>
                <a:spcPct val="120000"/>
              </a:lnSpc>
              <a:spcAft>
                <a:spcPts val="600"/>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2">
            <a:extLst>
              <a:ext uri="{FF2B5EF4-FFF2-40B4-BE49-F238E27FC236}">
                <a16:creationId xmlns:a16="http://schemas.microsoft.com/office/drawing/2014/main" id="{F8FD4746-CF08-E93D-37FE-F2D95216C881}"/>
              </a:ext>
            </a:extLst>
          </p:cNvPr>
          <p:cNvSpPr>
            <a:spLocks noGrp="1"/>
          </p:cNvSpPr>
          <p:nvPr>
            <p:ph type="body" sz="quarter" idx="16"/>
          </p:nvPr>
        </p:nvSpPr>
        <p:spPr>
          <a:xfrm>
            <a:off x="4228612" y="3321050"/>
            <a:ext cx="3744914" cy="2879725"/>
          </a:xfrm>
        </p:spPr>
        <p:txBody>
          <a:bodyPr>
            <a:noAutofit/>
          </a:bodyPr>
          <a:lstStyle>
            <a:lvl1pPr>
              <a:lnSpc>
                <a:spcPct val="120000"/>
              </a:lnSpc>
              <a:spcAft>
                <a:spcPts val="600"/>
              </a:spcAft>
              <a:defRPr>
                <a:solidFill>
                  <a:schemeClr val="bg1"/>
                </a:solidFill>
              </a:defRPr>
            </a:lvl1pPr>
            <a:lvl2pPr>
              <a:lnSpc>
                <a:spcPct val="120000"/>
              </a:lnSpc>
              <a:spcAft>
                <a:spcPts val="600"/>
              </a:spcAft>
              <a:defRPr>
                <a:solidFill>
                  <a:schemeClr val="bg1"/>
                </a:solidFill>
              </a:defRPr>
            </a:lvl2pPr>
            <a:lvl3pPr>
              <a:lnSpc>
                <a:spcPct val="120000"/>
              </a:lnSpc>
              <a:spcAft>
                <a:spcPts val="600"/>
              </a:spcAft>
              <a:defRPr>
                <a:solidFill>
                  <a:schemeClr val="bg1"/>
                </a:solidFill>
              </a:defRPr>
            </a:lvl3pPr>
            <a:lvl4pPr>
              <a:lnSpc>
                <a:spcPct val="120000"/>
              </a:lnSpc>
              <a:spcAft>
                <a:spcPts val="600"/>
              </a:spcAft>
              <a:defRPr>
                <a:solidFill>
                  <a:schemeClr val="bg1"/>
                </a:solidFill>
              </a:defRPr>
            </a:lvl4pPr>
            <a:lvl5pPr>
              <a:lnSpc>
                <a:spcPct val="120000"/>
              </a:lnSpc>
              <a:spcAft>
                <a:spcPts val="600"/>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solidFill>
                  <a:schemeClr val="bg1"/>
                </a:solidFill>
              </a:defRPr>
            </a:lvl1pPr>
          </a:lstStyle>
          <a:p>
            <a:pPr lvl="0"/>
            <a:r>
              <a:rPr lang="en-US"/>
              <a:t>Click to add chapter title</a:t>
            </a:r>
          </a:p>
        </p:txBody>
      </p:sp>
      <p:sp>
        <p:nvSpPr>
          <p:cNvPr id="6" name="Picture Placeholder 2">
            <a:extLst>
              <a:ext uri="{FF2B5EF4-FFF2-40B4-BE49-F238E27FC236}">
                <a16:creationId xmlns:a16="http://schemas.microsoft.com/office/drawing/2014/main" id="{C8C58901-4DAE-E88D-6A1F-E90BC7C70118}"/>
              </a:ext>
            </a:extLst>
          </p:cNvPr>
          <p:cNvSpPr>
            <a:spLocks noGrp="1"/>
          </p:cNvSpPr>
          <p:nvPr>
            <p:ph type="pic" sz="quarter" idx="17" hasCustomPrompt="1"/>
          </p:nvPr>
        </p:nvSpPr>
        <p:spPr>
          <a:xfrm>
            <a:off x="8183562" y="-1653"/>
            <a:ext cx="4008437" cy="332105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8183562" y="3536950"/>
            <a:ext cx="4008437" cy="3321050"/>
          </a:xfrm>
          <a:solidFill>
            <a:schemeClr val="bg2"/>
          </a:solidFill>
        </p:spPr>
        <p:txBody>
          <a:bodyPr lIns="72000" tIns="72000">
            <a:noAutofit/>
          </a:bodyPr>
          <a:lstStyle>
            <a:lvl1pPr marL="0" indent="0">
              <a:buNone/>
              <a:defRPr sz="1000"/>
            </a:lvl1pPr>
          </a:lstStyle>
          <a:p>
            <a:r>
              <a:rPr lang="en-US"/>
              <a:t>Click the icon to insert a picture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bg1"/>
                </a:solidFill>
              </a:defRPr>
            </a:lvl1pPr>
          </a:lstStyle>
          <a:p>
            <a:fld id="{6C8D9EB2-6497-BC43-83F3-07722F327EA8}" type="datetime1">
              <a:rPr lang="sv-SE" smtClean="0"/>
              <a:pPr/>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lvl1pPr>
              <a:defRPr>
                <a:solidFill>
                  <a:schemeClr val="bg1"/>
                </a:solidFill>
              </a:defRPr>
            </a:lvl1pPr>
          </a:lstStyle>
          <a:p>
            <a:fld id="{84EE2656-7156-804C-A57B-63BAB0C6A176}" type="slidenum">
              <a:rPr lang="en-US" smtClean="0"/>
              <a:pPr/>
              <a:t>‹#›</a:t>
            </a:fld>
            <a:endParaRPr lang="en-US"/>
          </a:p>
        </p:txBody>
      </p:sp>
    </p:spTree>
    <p:extLst>
      <p:ext uri="{BB962C8B-B14F-4D97-AF65-F5344CB8AC3E}">
        <p14:creationId xmlns:p14="http://schemas.microsoft.com/office/powerpoint/2010/main" val="10327236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text and 2/3 picture">
    <p:spTree>
      <p:nvGrpSpPr>
        <p:cNvPr id="1" name=""/>
        <p:cNvGrpSpPr/>
        <p:nvPr/>
      </p:nvGrpSpPr>
      <p:grpSpPr>
        <a:xfrm>
          <a:off x="0" y="0"/>
          <a:ext cx="0" cy="0"/>
          <a:chOff x="0" y="0"/>
          <a:chExt cx="0" cy="0"/>
        </a:xfrm>
      </p:grpSpPr>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0" y="2457450"/>
            <a:ext cx="12192000" cy="4400550"/>
          </a:xfrm>
          <a:solidFill>
            <a:schemeClr val="bg2"/>
          </a:solidFill>
        </p:spPr>
        <p:txBody>
          <a:bodyPr lIns="72000" tIns="72000">
            <a:noAutofit/>
          </a:bodyPr>
          <a:lstStyle>
            <a:lvl1pPr marL="0" indent="0" algn="ctr">
              <a:buNone/>
              <a:defRPr sz="1000"/>
            </a:lvl1pPr>
          </a:lstStyle>
          <a:p>
            <a:r>
              <a:rPr lang="en-US"/>
              <a:t>Click the icon to insert a picture</a:t>
            </a:r>
          </a:p>
        </p:txBody>
      </p:sp>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8183563" y="1101600"/>
            <a:ext cx="3744912" cy="1062000"/>
          </a:xfrm>
        </p:spPr>
        <p:txBody>
          <a:bodyPr>
            <a:noAutofit/>
          </a:bodyPr>
          <a:lstStyle>
            <a:lvl1pPr marL="228600" indent="-228600">
              <a:lnSpc>
                <a:spcPct val="120000"/>
              </a:lnSpc>
              <a:spcBef>
                <a:spcPts val="0"/>
              </a:spcBef>
              <a:spcAft>
                <a:spcPts val="600"/>
              </a:spcAft>
              <a:tabLst/>
              <a:defRPr sz="1600"/>
            </a:lvl1pPr>
            <a:lvl2pPr marL="625475" indent="-168275">
              <a:lnSpc>
                <a:spcPct val="120000"/>
              </a:lnSpc>
              <a:spcBef>
                <a:spcPts val="0"/>
              </a:spcBef>
              <a:spcAft>
                <a:spcPts val="600"/>
              </a:spcAft>
              <a:tabLst/>
              <a:defRPr sz="1400"/>
            </a:lvl2pPr>
            <a:lvl3pPr marL="1068388" indent="-153988">
              <a:lnSpc>
                <a:spcPct val="120000"/>
              </a:lnSpc>
              <a:spcBef>
                <a:spcPts val="0"/>
              </a:spcBef>
              <a:spcAft>
                <a:spcPts val="600"/>
              </a:spcAft>
              <a:tabLst/>
              <a:defRPr sz="1400"/>
            </a:lvl3pPr>
            <a:lvl4pPr marL="1557338" indent="-185738">
              <a:spcBef>
                <a:spcPts val="0"/>
              </a:spcBef>
              <a:spcAft>
                <a:spcPts val="600"/>
              </a:spcAft>
              <a:tabLst/>
              <a:defRPr sz="1050"/>
            </a:lvl4pPr>
            <a:lvl5pPr marL="2001838" indent="-173038">
              <a:spcBef>
                <a:spcPts val="0"/>
              </a:spcBef>
              <a:spcAft>
                <a:spcPts val="600"/>
              </a:spcAft>
              <a:tabLst/>
              <a:defRPr sz="1050"/>
            </a:lvl5pPr>
          </a:lstStyle>
          <a:p>
            <a:pPr lvl="0"/>
            <a:r>
              <a:rPr lang="en-US"/>
              <a:t>Click to edit Master text styles</a:t>
            </a:r>
          </a:p>
          <a:p>
            <a:pPr lvl="1"/>
            <a:r>
              <a:rPr lang="en-US"/>
              <a:t>Second level</a:t>
            </a:r>
          </a:p>
          <a:p>
            <a:pPr lvl="2"/>
            <a:r>
              <a:rPr lang="en-US"/>
              <a:t>Third level</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C57DE3F9-8035-D94D-A1AB-8F9890DAC5BF}"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Tree>
    <p:extLst>
      <p:ext uri="{BB962C8B-B14F-4D97-AF65-F5344CB8AC3E}">
        <p14:creationId xmlns:p14="http://schemas.microsoft.com/office/powerpoint/2010/main" val="11378041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text and two 1/3 picture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8188075" y="2457450"/>
            <a:ext cx="3740400" cy="3743325"/>
          </a:xfrm>
        </p:spPr>
        <p:txBody>
          <a:bodyPr>
            <a:noAutofit/>
          </a:bodyPr>
          <a:lstStyle>
            <a:lvl1pPr>
              <a:lnSpc>
                <a:spcPct val="120000"/>
              </a:lnSpc>
              <a:spcAft>
                <a:spcPts val="600"/>
              </a:spcAft>
              <a:defRPr/>
            </a:lvl1pPr>
            <a:lvl2pPr>
              <a:lnSpc>
                <a:spcPct val="120000"/>
              </a:lnSpc>
              <a:spcAft>
                <a:spcPts val="600"/>
              </a:spcAft>
              <a:defRPr/>
            </a:lvl2pPr>
            <a:lvl3pPr>
              <a:lnSpc>
                <a:spcPct val="120000"/>
              </a:lnSpc>
              <a:spcAft>
                <a:spcPts val="600"/>
              </a:spcAft>
              <a:defRPr/>
            </a:lvl3pPr>
            <a:lvl4pPr>
              <a:lnSpc>
                <a:spcPct val="120000"/>
              </a:lnSpc>
              <a:spcAft>
                <a:spcPts val="600"/>
              </a:spcAft>
              <a:defRPr/>
            </a:lvl4pPr>
            <a:lvl5pPr>
              <a:lnSpc>
                <a:spcPct val="12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6" name="Picture Placeholder 2">
            <a:extLst>
              <a:ext uri="{FF2B5EF4-FFF2-40B4-BE49-F238E27FC236}">
                <a16:creationId xmlns:a16="http://schemas.microsoft.com/office/drawing/2014/main" id="{C8C58901-4DAE-E88D-6A1F-E90BC7C70118}"/>
              </a:ext>
            </a:extLst>
          </p:cNvPr>
          <p:cNvSpPr>
            <a:spLocks noGrp="1"/>
          </p:cNvSpPr>
          <p:nvPr>
            <p:ph type="pic" sz="quarter" idx="17" hasCustomPrompt="1"/>
          </p:nvPr>
        </p:nvSpPr>
        <p:spPr>
          <a:xfrm>
            <a:off x="4224338" y="2457450"/>
            <a:ext cx="3740400" cy="3743325"/>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269141" y="2457450"/>
            <a:ext cx="3739298" cy="3743325"/>
          </a:xfrm>
          <a:solidFill>
            <a:schemeClr val="bg2"/>
          </a:solidFill>
        </p:spPr>
        <p:txBody>
          <a:bodyPr lIns="72000" tIns="72000">
            <a:noAutofit/>
          </a:bodyPr>
          <a:lstStyle>
            <a:lvl1pPr marL="0" indent="0">
              <a:buNone/>
              <a:defRPr sz="1000"/>
            </a:lvl1pPr>
          </a:lstStyle>
          <a:p>
            <a:r>
              <a:rPr lang="en-US"/>
              <a:t>Click the icon to insert a picture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766C78E7-1483-984A-B8CD-0DAF63E28470}"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Tree>
    <p:extLst>
      <p:ext uri="{BB962C8B-B14F-4D97-AF65-F5344CB8AC3E}">
        <p14:creationId xmlns:p14="http://schemas.microsoft.com/office/powerpoint/2010/main" val="39735390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text and two 1/3 pictures – Black">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lvl1pPr>
              <a:defRPr>
                <a:solidFill>
                  <a:schemeClr val="bg1"/>
                </a:solidFill>
              </a:defRPr>
            </a:lvl1p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lvl1pPr>
              <a:defRPr>
                <a:solidFill>
                  <a:schemeClr val="bg1"/>
                </a:solidFill>
              </a:defRPr>
            </a:lvl1p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8188075" y="2457450"/>
            <a:ext cx="3740400" cy="3743325"/>
          </a:xfrm>
        </p:spPr>
        <p:txBody>
          <a:bodyPr>
            <a:noAutofit/>
          </a:bodyPr>
          <a:lstStyle>
            <a:lvl1pPr>
              <a:lnSpc>
                <a:spcPct val="120000"/>
              </a:lnSpc>
              <a:spcAft>
                <a:spcPts val="600"/>
              </a:spcAft>
              <a:defRPr>
                <a:solidFill>
                  <a:schemeClr val="bg1"/>
                </a:solidFill>
              </a:defRPr>
            </a:lvl1pPr>
            <a:lvl2pPr>
              <a:lnSpc>
                <a:spcPct val="120000"/>
              </a:lnSpc>
              <a:spcAft>
                <a:spcPts val="600"/>
              </a:spcAft>
              <a:defRPr>
                <a:solidFill>
                  <a:schemeClr val="bg1"/>
                </a:solidFill>
              </a:defRPr>
            </a:lvl2pPr>
            <a:lvl3pPr>
              <a:lnSpc>
                <a:spcPct val="120000"/>
              </a:lnSpc>
              <a:spcAft>
                <a:spcPts val="600"/>
              </a:spcAft>
              <a:defRPr>
                <a:solidFill>
                  <a:schemeClr val="bg1"/>
                </a:solidFill>
              </a:defRPr>
            </a:lvl3pPr>
            <a:lvl4pPr>
              <a:lnSpc>
                <a:spcPct val="120000"/>
              </a:lnSpc>
              <a:spcAft>
                <a:spcPts val="600"/>
              </a:spcAft>
              <a:defRPr>
                <a:solidFill>
                  <a:schemeClr val="bg1"/>
                </a:solidFill>
              </a:defRPr>
            </a:lvl4pPr>
            <a:lvl5pPr>
              <a:lnSpc>
                <a:spcPct val="120000"/>
              </a:lnSpc>
              <a:spcAft>
                <a:spcPts val="600"/>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solidFill>
                  <a:schemeClr val="bg1"/>
                </a:solidFill>
              </a:defRPr>
            </a:lvl1pPr>
          </a:lstStyle>
          <a:p>
            <a:pPr lvl="0"/>
            <a:r>
              <a:rPr lang="en-US"/>
              <a:t>Click to add chapter title</a:t>
            </a:r>
          </a:p>
        </p:txBody>
      </p:sp>
      <p:sp>
        <p:nvSpPr>
          <p:cNvPr id="6" name="Picture Placeholder 2">
            <a:extLst>
              <a:ext uri="{FF2B5EF4-FFF2-40B4-BE49-F238E27FC236}">
                <a16:creationId xmlns:a16="http://schemas.microsoft.com/office/drawing/2014/main" id="{C8C58901-4DAE-E88D-6A1F-E90BC7C70118}"/>
              </a:ext>
            </a:extLst>
          </p:cNvPr>
          <p:cNvSpPr>
            <a:spLocks noGrp="1"/>
          </p:cNvSpPr>
          <p:nvPr>
            <p:ph type="pic" sz="quarter" idx="17" hasCustomPrompt="1"/>
          </p:nvPr>
        </p:nvSpPr>
        <p:spPr>
          <a:xfrm>
            <a:off x="4224338" y="2457450"/>
            <a:ext cx="3740400" cy="3743325"/>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269141" y="2457450"/>
            <a:ext cx="3739298" cy="3743325"/>
          </a:xfrm>
          <a:solidFill>
            <a:schemeClr val="bg2"/>
          </a:solidFill>
        </p:spPr>
        <p:txBody>
          <a:bodyPr lIns="72000" tIns="72000">
            <a:noAutofit/>
          </a:bodyPr>
          <a:lstStyle>
            <a:lvl1pPr marL="0" indent="0">
              <a:buNone/>
              <a:defRPr sz="1000"/>
            </a:lvl1pPr>
          </a:lstStyle>
          <a:p>
            <a:r>
              <a:rPr lang="en-US"/>
              <a:t>Click the icon to insert a picture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bg1"/>
                </a:solidFill>
              </a:defRPr>
            </a:lvl1pPr>
          </a:lstStyle>
          <a:p>
            <a:fld id="{766C78E7-1483-984A-B8CD-0DAF63E28470}" type="datetime1">
              <a:rPr lang="sv-SE" smtClean="0"/>
              <a:pPr/>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lvl1pPr>
              <a:defRPr>
                <a:solidFill>
                  <a:schemeClr val="bg1"/>
                </a:solidFill>
              </a:defRPr>
            </a:lvl1pPr>
          </a:lstStyle>
          <a:p>
            <a:fld id="{84EE2656-7156-804C-A57B-63BAB0C6A176}" type="slidenum">
              <a:rPr lang="en-US" smtClean="0"/>
              <a:pPr/>
              <a:t>‹#›</a:t>
            </a:fld>
            <a:endParaRPr lang="en-US"/>
          </a:p>
        </p:txBody>
      </p:sp>
    </p:spTree>
    <p:extLst>
      <p:ext uri="{BB962C8B-B14F-4D97-AF65-F5344CB8AC3E}">
        <p14:creationId xmlns:p14="http://schemas.microsoft.com/office/powerpoint/2010/main" val="32922304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three picture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61698" y="2738409"/>
            <a:ext cx="3740400" cy="617565"/>
          </a:xfrm>
        </p:spPr>
        <p:txBody>
          <a:bodyPr>
            <a:noAutofit/>
          </a:bodyPr>
          <a:lstStyle>
            <a:lvl1pPr marL="177800" indent="-177800">
              <a:lnSpc>
                <a:spcPct val="120000"/>
              </a:lnSpc>
              <a:spcAft>
                <a:spcPts val="0"/>
              </a:spcAft>
              <a:tabLst/>
              <a:defRPr sz="12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6" name="Picture Placeholder 2">
            <a:extLst>
              <a:ext uri="{FF2B5EF4-FFF2-40B4-BE49-F238E27FC236}">
                <a16:creationId xmlns:a16="http://schemas.microsoft.com/office/drawing/2014/main" id="{C8C58901-4DAE-E88D-6A1F-E90BC7C70118}"/>
              </a:ext>
            </a:extLst>
          </p:cNvPr>
          <p:cNvSpPr>
            <a:spLocks noGrp="1"/>
          </p:cNvSpPr>
          <p:nvPr>
            <p:ph type="pic" sz="quarter" idx="17" hasCustomPrompt="1"/>
          </p:nvPr>
        </p:nvSpPr>
        <p:spPr>
          <a:xfrm>
            <a:off x="4224338" y="3536950"/>
            <a:ext cx="3740400" cy="2663825"/>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269141" y="3536950"/>
            <a:ext cx="3739298" cy="2663825"/>
          </a:xfrm>
          <a:solidFill>
            <a:schemeClr val="bg2"/>
          </a:solidFill>
        </p:spPr>
        <p:txBody>
          <a:bodyPr lIns="72000" tIns="72000">
            <a:noAutofit/>
          </a:bodyPr>
          <a:lstStyle>
            <a:lvl1pPr marL="0" indent="0">
              <a:buNone/>
              <a:defRPr sz="1000"/>
            </a:lvl1pPr>
          </a:lstStyle>
          <a:p>
            <a:r>
              <a:rPr lang="en-US"/>
              <a:t>Click the icon to insert a picture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C9E82390-F596-144E-B7E0-62C1F79126E1}"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3" name="Sub headder 1">
            <a:extLst>
              <a:ext uri="{FF2B5EF4-FFF2-40B4-BE49-F238E27FC236}">
                <a16:creationId xmlns:a16="http://schemas.microsoft.com/office/drawing/2014/main" id="{2E771B49-9D81-9724-4CE5-311E96E711FE}"/>
              </a:ext>
            </a:extLst>
          </p:cNvPr>
          <p:cNvSpPr>
            <a:spLocks noGrp="1"/>
          </p:cNvSpPr>
          <p:nvPr>
            <p:ph type="body" sz="quarter" idx="18" hasCustomPrompt="1"/>
          </p:nvPr>
        </p:nvSpPr>
        <p:spPr>
          <a:xfrm>
            <a:off x="261698" y="2459121"/>
            <a:ext cx="3740400" cy="187317"/>
          </a:xfrm>
        </p:spPr>
        <p:txBody>
          <a:bodyPr>
            <a:noAutofit/>
          </a:bodyPr>
          <a:lstStyle>
            <a:lvl1pPr marL="0" indent="0">
              <a:lnSpc>
                <a:spcPct val="100000"/>
              </a:lnSpc>
              <a:spcAft>
                <a:spcPts val="600"/>
              </a:spcAft>
              <a:buNone/>
              <a:defRPr sz="1200" b="1">
                <a:latin typeface="+mj-lt"/>
              </a:defRPr>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marL="0" marR="0" lvl="0" indent="0" algn="l" defTabSz="914400" rtl="0" eaLnBrk="1" fontAlgn="auto" latinLnBrk="0" hangingPunct="1">
              <a:lnSpc>
                <a:spcPct val="100000"/>
              </a:lnSpc>
              <a:spcBef>
                <a:spcPts val="0"/>
              </a:spcBef>
              <a:spcAft>
                <a:spcPts val="600"/>
              </a:spcAft>
              <a:buClr>
                <a:schemeClr val="accent1"/>
              </a:buClr>
              <a:buSzTx/>
              <a:buFont typeface="Systemtypsnitt normalt"/>
              <a:buNone/>
              <a:tabLst/>
              <a:defRPr/>
            </a:pPr>
            <a:r>
              <a:rPr lang="en-US"/>
              <a:t>Click to add a short subtitle</a:t>
            </a:r>
            <a:endParaRPr lang="en-US" sz="1000" b="1"/>
          </a:p>
        </p:txBody>
      </p:sp>
      <p:sp>
        <p:nvSpPr>
          <p:cNvPr id="8" name="Picture Placeholder 2">
            <a:extLst>
              <a:ext uri="{FF2B5EF4-FFF2-40B4-BE49-F238E27FC236}">
                <a16:creationId xmlns:a16="http://schemas.microsoft.com/office/drawing/2014/main" id="{D6D428AA-8C19-1392-9EB5-1E291D40832F}"/>
              </a:ext>
            </a:extLst>
          </p:cNvPr>
          <p:cNvSpPr>
            <a:spLocks noGrp="1"/>
          </p:cNvSpPr>
          <p:nvPr>
            <p:ph type="pic" sz="quarter" idx="19" hasCustomPrompt="1"/>
          </p:nvPr>
        </p:nvSpPr>
        <p:spPr>
          <a:xfrm>
            <a:off x="8186987" y="3536950"/>
            <a:ext cx="3740400" cy="2663825"/>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10" name="Text Placeholder 2">
            <a:extLst>
              <a:ext uri="{FF2B5EF4-FFF2-40B4-BE49-F238E27FC236}">
                <a16:creationId xmlns:a16="http://schemas.microsoft.com/office/drawing/2014/main" id="{A47C2969-555B-0087-BEE5-91263C71A355}"/>
              </a:ext>
            </a:extLst>
          </p:cNvPr>
          <p:cNvSpPr>
            <a:spLocks noGrp="1"/>
          </p:cNvSpPr>
          <p:nvPr>
            <p:ph type="body" sz="quarter" idx="20"/>
          </p:nvPr>
        </p:nvSpPr>
        <p:spPr>
          <a:xfrm>
            <a:off x="4224338" y="2738409"/>
            <a:ext cx="3740400" cy="617565"/>
          </a:xfrm>
        </p:spPr>
        <p:txBody>
          <a:bodyPr>
            <a:noAutofit/>
          </a:bodyPr>
          <a:lstStyle>
            <a:lvl1pPr marL="177800" indent="-177800">
              <a:lnSpc>
                <a:spcPct val="120000"/>
              </a:lnSpc>
              <a:spcAft>
                <a:spcPts val="0"/>
              </a:spcAft>
              <a:buClr>
                <a:schemeClr val="accent2"/>
              </a:buClr>
              <a:tabLst/>
              <a:defRPr sz="12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11" name="Sub headder 2">
            <a:extLst>
              <a:ext uri="{FF2B5EF4-FFF2-40B4-BE49-F238E27FC236}">
                <a16:creationId xmlns:a16="http://schemas.microsoft.com/office/drawing/2014/main" id="{231E05DB-0E31-9F8E-2EF0-7E42BCC13638}"/>
              </a:ext>
            </a:extLst>
          </p:cNvPr>
          <p:cNvSpPr>
            <a:spLocks noGrp="1"/>
          </p:cNvSpPr>
          <p:nvPr>
            <p:ph type="body" sz="quarter" idx="21" hasCustomPrompt="1"/>
          </p:nvPr>
        </p:nvSpPr>
        <p:spPr>
          <a:xfrm>
            <a:off x="4224338" y="2459121"/>
            <a:ext cx="3740400" cy="190800"/>
          </a:xfrm>
        </p:spPr>
        <p:txBody>
          <a:bodyPr>
            <a:noAutofit/>
          </a:bodyPr>
          <a:lstStyle>
            <a:lvl1pPr marL="0" indent="0">
              <a:lnSpc>
                <a:spcPct val="100000"/>
              </a:lnSpc>
              <a:spcAft>
                <a:spcPts val="600"/>
              </a:spcAft>
              <a:buNone/>
              <a:defRPr sz="1200" b="1">
                <a:latin typeface="+mj-lt"/>
              </a:defRPr>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marL="0" marR="0" lvl="0" indent="0" algn="l" defTabSz="914400" rtl="0" eaLnBrk="1" fontAlgn="auto" latinLnBrk="0" hangingPunct="1">
              <a:lnSpc>
                <a:spcPct val="100000"/>
              </a:lnSpc>
              <a:spcBef>
                <a:spcPts val="0"/>
              </a:spcBef>
              <a:spcAft>
                <a:spcPts val="600"/>
              </a:spcAft>
              <a:buClr>
                <a:schemeClr val="accent1"/>
              </a:buClr>
              <a:buSzTx/>
              <a:buFont typeface="Systemtypsnitt normalt"/>
              <a:buNone/>
              <a:tabLst/>
              <a:defRPr/>
            </a:pPr>
            <a:r>
              <a:rPr lang="en-US"/>
              <a:t>Click to add a short subtitle</a:t>
            </a:r>
            <a:endParaRPr lang="en-US" sz="800" b="1"/>
          </a:p>
        </p:txBody>
      </p:sp>
      <p:sp>
        <p:nvSpPr>
          <p:cNvPr id="23" name="Text Placeholder 3">
            <a:extLst>
              <a:ext uri="{FF2B5EF4-FFF2-40B4-BE49-F238E27FC236}">
                <a16:creationId xmlns:a16="http://schemas.microsoft.com/office/drawing/2014/main" id="{0C970900-58DA-0B0C-21E0-82AD764C892B}"/>
              </a:ext>
            </a:extLst>
          </p:cNvPr>
          <p:cNvSpPr>
            <a:spLocks noGrp="1"/>
          </p:cNvSpPr>
          <p:nvPr>
            <p:ph type="body" sz="quarter" idx="22"/>
          </p:nvPr>
        </p:nvSpPr>
        <p:spPr>
          <a:xfrm>
            <a:off x="8186987" y="2738409"/>
            <a:ext cx="3740400" cy="617565"/>
          </a:xfrm>
        </p:spPr>
        <p:txBody>
          <a:bodyPr>
            <a:noAutofit/>
          </a:bodyPr>
          <a:lstStyle>
            <a:lvl1pPr marL="177800" indent="-177800">
              <a:lnSpc>
                <a:spcPct val="120000"/>
              </a:lnSpc>
              <a:spcAft>
                <a:spcPts val="0"/>
              </a:spcAft>
              <a:buClr>
                <a:schemeClr val="accent3"/>
              </a:buClr>
              <a:tabLst/>
              <a:defRPr sz="12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25" name="Sub headder 3">
            <a:extLst>
              <a:ext uri="{FF2B5EF4-FFF2-40B4-BE49-F238E27FC236}">
                <a16:creationId xmlns:a16="http://schemas.microsoft.com/office/drawing/2014/main" id="{48935048-5293-ED64-9878-973947579BFF}"/>
              </a:ext>
            </a:extLst>
          </p:cNvPr>
          <p:cNvSpPr>
            <a:spLocks noGrp="1"/>
          </p:cNvSpPr>
          <p:nvPr>
            <p:ph type="body" sz="quarter" idx="23" hasCustomPrompt="1"/>
          </p:nvPr>
        </p:nvSpPr>
        <p:spPr>
          <a:xfrm>
            <a:off x="8186987" y="2459121"/>
            <a:ext cx="3740400" cy="190800"/>
          </a:xfrm>
        </p:spPr>
        <p:txBody>
          <a:bodyPr>
            <a:noAutofit/>
          </a:bodyPr>
          <a:lstStyle>
            <a:lvl1pPr marL="0" indent="0">
              <a:lnSpc>
                <a:spcPct val="100000"/>
              </a:lnSpc>
              <a:spcAft>
                <a:spcPts val="600"/>
              </a:spcAft>
              <a:buNone/>
              <a:defRPr sz="1200" b="1">
                <a:latin typeface="+mj-lt"/>
              </a:defRPr>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marL="0" marR="0" lvl="0" indent="0" algn="l" defTabSz="914400" rtl="0" eaLnBrk="1" fontAlgn="auto" latinLnBrk="0" hangingPunct="1">
              <a:lnSpc>
                <a:spcPct val="100000"/>
              </a:lnSpc>
              <a:spcBef>
                <a:spcPts val="0"/>
              </a:spcBef>
              <a:spcAft>
                <a:spcPts val="600"/>
              </a:spcAft>
              <a:buClr>
                <a:schemeClr val="accent1"/>
              </a:buClr>
              <a:buSzTx/>
              <a:buFont typeface="Systemtypsnitt normalt"/>
              <a:buNone/>
              <a:tabLst/>
              <a:defRPr/>
            </a:pPr>
            <a:r>
              <a:rPr lang="en-US"/>
              <a:t>Click to add a short subtitle</a:t>
            </a:r>
            <a:endParaRPr lang="en-US" sz="800" b="1"/>
          </a:p>
        </p:txBody>
      </p:sp>
    </p:spTree>
    <p:extLst>
      <p:ext uri="{BB962C8B-B14F-4D97-AF65-F5344CB8AC3E}">
        <p14:creationId xmlns:p14="http://schemas.microsoft.com/office/powerpoint/2010/main" val="36244178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three pictures – Black">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lvl1pPr>
              <a:defRPr>
                <a:solidFill>
                  <a:schemeClr val="bg1"/>
                </a:solidFill>
              </a:defRPr>
            </a:lvl1p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lvl1pPr>
              <a:defRPr>
                <a:solidFill>
                  <a:schemeClr val="bg1"/>
                </a:solidFill>
              </a:defRPr>
            </a:lvl1p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61698" y="2738409"/>
            <a:ext cx="3740400" cy="617565"/>
          </a:xfrm>
        </p:spPr>
        <p:txBody>
          <a:bodyPr>
            <a:noAutofit/>
          </a:bodyPr>
          <a:lstStyle>
            <a:lvl1pPr marL="177800" indent="-177800">
              <a:lnSpc>
                <a:spcPct val="120000"/>
              </a:lnSpc>
              <a:spcAft>
                <a:spcPts val="0"/>
              </a:spcAft>
              <a:tabLst/>
              <a:defRPr sz="1200">
                <a:solidFill>
                  <a:schemeClr val="bg1"/>
                </a:solidFill>
              </a:defRPr>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solidFill>
                  <a:schemeClr val="bg1"/>
                </a:solidFill>
              </a:defRPr>
            </a:lvl1pPr>
          </a:lstStyle>
          <a:p>
            <a:pPr lvl="0"/>
            <a:r>
              <a:rPr lang="en-US"/>
              <a:t>Click to add chapter title</a:t>
            </a:r>
          </a:p>
        </p:txBody>
      </p:sp>
      <p:sp>
        <p:nvSpPr>
          <p:cNvPr id="6" name="Picture Placeholder 2">
            <a:extLst>
              <a:ext uri="{FF2B5EF4-FFF2-40B4-BE49-F238E27FC236}">
                <a16:creationId xmlns:a16="http://schemas.microsoft.com/office/drawing/2014/main" id="{C8C58901-4DAE-E88D-6A1F-E90BC7C70118}"/>
              </a:ext>
            </a:extLst>
          </p:cNvPr>
          <p:cNvSpPr>
            <a:spLocks noGrp="1"/>
          </p:cNvSpPr>
          <p:nvPr>
            <p:ph type="pic" sz="quarter" idx="17" hasCustomPrompt="1"/>
          </p:nvPr>
        </p:nvSpPr>
        <p:spPr>
          <a:xfrm>
            <a:off x="4224338" y="3536950"/>
            <a:ext cx="3740400" cy="2663825"/>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269141" y="3536950"/>
            <a:ext cx="3739298" cy="2663825"/>
          </a:xfrm>
          <a:solidFill>
            <a:schemeClr val="bg2"/>
          </a:solidFill>
        </p:spPr>
        <p:txBody>
          <a:bodyPr lIns="72000" tIns="72000">
            <a:noAutofit/>
          </a:bodyPr>
          <a:lstStyle>
            <a:lvl1pPr marL="0" indent="0">
              <a:buNone/>
              <a:defRPr sz="1000"/>
            </a:lvl1pPr>
          </a:lstStyle>
          <a:p>
            <a:r>
              <a:rPr lang="en-US"/>
              <a:t>Click the icon to insert a picture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solidFill>
                    <a:schemeClr val="bg1"/>
                  </a:solidFill>
                </a:endParaRPr>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solidFill>
                    <a:schemeClr val="bg1"/>
                  </a:solidFill>
                </a:endParaRPr>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solidFill>
                    <a:schemeClr val="bg1"/>
                  </a:solidFill>
                </a:endParaRPr>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solidFill>
                    <a:schemeClr val="bg1"/>
                  </a:solidFill>
                </a:endParaRPr>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solidFill>
                    <a:schemeClr val="bg1"/>
                  </a:solidFill>
                </a:endParaRPr>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solidFill>
                    <a:schemeClr val="bg1"/>
                  </a:solidFill>
                </a:endParaRPr>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bg1"/>
                </a:solidFill>
              </a:defRPr>
            </a:lvl1pPr>
          </a:lstStyle>
          <a:p>
            <a:fld id="{C9E82390-F596-144E-B7E0-62C1F79126E1}" type="datetime1">
              <a:rPr lang="sv-SE" smtClean="0"/>
              <a:pPr/>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lvl1pPr>
              <a:defRPr>
                <a:solidFill>
                  <a:schemeClr val="bg1"/>
                </a:solidFill>
              </a:defRPr>
            </a:lvl1pPr>
          </a:lstStyle>
          <a:p>
            <a:fld id="{84EE2656-7156-804C-A57B-63BAB0C6A176}" type="slidenum">
              <a:rPr lang="en-US" smtClean="0"/>
              <a:pPr/>
              <a:t>‹#›</a:t>
            </a:fld>
            <a:endParaRPr lang="en-US"/>
          </a:p>
        </p:txBody>
      </p:sp>
      <p:sp>
        <p:nvSpPr>
          <p:cNvPr id="3" name="Sub headder 1">
            <a:extLst>
              <a:ext uri="{FF2B5EF4-FFF2-40B4-BE49-F238E27FC236}">
                <a16:creationId xmlns:a16="http://schemas.microsoft.com/office/drawing/2014/main" id="{2E771B49-9D81-9724-4CE5-311E96E711FE}"/>
              </a:ext>
            </a:extLst>
          </p:cNvPr>
          <p:cNvSpPr>
            <a:spLocks noGrp="1"/>
          </p:cNvSpPr>
          <p:nvPr>
            <p:ph type="body" sz="quarter" idx="18" hasCustomPrompt="1"/>
          </p:nvPr>
        </p:nvSpPr>
        <p:spPr>
          <a:xfrm>
            <a:off x="261698" y="2459121"/>
            <a:ext cx="3740400" cy="187317"/>
          </a:xfrm>
        </p:spPr>
        <p:txBody>
          <a:bodyPr>
            <a:noAutofit/>
          </a:bodyPr>
          <a:lstStyle>
            <a:lvl1pPr marL="0" indent="0">
              <a:lnSpc>
                <a:spcPct val="100000"/>
              </a:lnSpc>
              <a:spcAft>
                <a:spcPts val="600"/>
              </a:spcAft>
              <a:buNone/>
              <a:defRPr sz="1200" b="1">
                <a:solidFill>
                  <a:schemeClr val="bg1"/>
                </a:solidFill>
                <a:latin typeface="+mj-lt"/>
              </a:defRPr>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marL="0" marR="0" lvl="0" indent="0" algn="l" defTabSz="914400" rtl="0" eaLnBrk="1" fontAlgn="auto" latinLnBrk="0" hangingPunct="1">
              <a:lnSpc>
                <a:spcPct val="100000"/>
              </a:lnSpc>
              <a:spcBef>
                <a:spcPts val="0"/>
              </a:spcBef>
              <a:spcAft>
                <a:spcPts val="600"/>
              </a:spcAft>
              <a:buClr>
                <a:schemeClr val="accent1"/>
              </a:buClr>
              <a:buSzTx/>
              <a:buFont typeface="Systemtypsnitt normalt"/>
              <a:buNone/>
              <a:tabLst/>
              <a:defRPr/>
            </a:pPr>
            <a:r>
              <a:rPr lang="en-US"/>
              <a:t>Click to add a short s</a:t>
            </a:r>
            <a:r>
              <a:rPr lang="en-US" sz="1200" b="1"/>
              <a:t>ubtitle</a:t>
            </a:r>
          </a:p>
          <a:p>
            <a:pPr lvl="0"/>
            <a:endParaRPr lang="en-US"/>
          </a:p>
        </p:txBody>
      </p:sp>
      <p:sp>
        <p:nvSpPr>
          <p:cNvPr id="8" name="Picture Placeholder 2">
            <a:extLst>
              <a:ext uri="{FF2B5EF4-FFF2-40B4-BE49-F238E27FC236}">
                <a16:creationId xmlns:a16="http://schemas.microsoft.com/office/drawing/2014/main" id="{D6D428AA-8C19-1392-9EB5-1E291D40832F}"/>
              </a:ext>
            </a:extLst>
          </p:cNvPr>
          <p:cNvSpPr>
            <a:spLocks noGrp="1"/>
          </p:cNvSpPr>
          <p:nvPr>
            <p:ph type="pic" sz="quarter" idx="19" hasCustomPrompt="1"/>
          </p:nvPr>
        </p:nvSpPr>
        <p:spPr>
          <a:xfrm>
            <a:off x="8186987" y="3536950"/>
            <a:ext cx="3740400" cy="2663825"/>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10" name="Text Placeholder 2">
            <a:extLst>
              <a:ext uri="{FF2B5EF4-FFF2-40B4-BE49-F238E27FC236}">
                <a16:creationId xmlns:a16="http://schemas.microsoft.com/office/drawing/2014/main" id="{A47C2969-555B-0087-BEE5-91263C71A355}"/>
              </a:ext>
            </a:extLst>
          </p:cNvPr>
          <p:cNvSpPr>
            <a:spLocks noGrp="1"/>
          </p:cNvSpPr>
          <p:nvPr>
            <p:ph type="body" sz="quarter" idx="20"/>
          </p:nvPr>
        </p:nvSpPr>
        <p:spPr>
          <a:xfrm>
            <a:off x="4224338" y="2738409"/>
            <a:ext cx="3740400" cy="617565"/>
          </a:xfrm>
        </p:spPr>
        <p:txBody>
          <a:bodyPr>
            <a:noAutofit/>
          </a:bodyPr>
          <a:lstStyle>
            <a:lvl1pPr marL="177800" indent="-177800">
              <a:lnSpc>
                <a:spcPct val="120000"/>
              </a:lnSpc>
              <a:spcAft>
                <a:spcPts val="0"/>
              </a:spcAft>
              <a:buClr>
                <a:schemeClr val="accent2"/>
              </a:buClr>
              <a:tabLst/>
              <a:defRPr sz="1200">
                <a:solidFill>
                  <a:schemeClr val="bg1"/>
                </a:solidFill>
              </a:defRPr>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11" name="Sub headder 2">
            <a:extLst>
              <a:ext uri="{FF2B5EF4-FFF2-40B4-BE49-F238E27FC236}">
                <a16:creationId xmlns:a16="http://schemas.microsoft.com/office/drawing/2014/main" id="{231E05DB-0E31-9F8E-2EF0-7E42BCC13638}"/>
              </a:ext>
            </a:extLst>
          </p:cNvPr>
          <p:cNvSpPr>
            <a:spLocks noGrp="1"/>
          </p:cNvSpPr>
          <p:nvPr>
            <p:ph type="body" sz="quarter" idx="21" hasCustomPrompt="1"/>
          </p:nvPr>
        </p:nvSpPr>
        <p:spPr>
          <a:xfrm>
            <a:off x="4224338" y="2459121"/>
            <a:ext cx="3740400" cy="190800"/>
          </a:xfrm>
        </p:spPr>
        <p:txBody>
          <a:bodyPr>
            <a:noAutofit/>
          </a:bodyPr>
          <a:lstStyle>
            <a:lvl1pPr marL="0" indent="0">
              <a:lnSpc>
                <a:spcPct val="100000"/>
              </a:lnSpc>
              <a:spcAft>
                <a:spcPts val="600"/>
              </a:spcAft>
              <a:buNone/>
              <a:defRPr sz="1200" b="1">
                <a:solidFill>
                  <a:schemeClr val="bg1"/>
                </a:solidFill>
                <a:latin typeface="+mj-lt"/>
              </a:defRPr>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marL="0" marR="0" lvl="0" indent="0" algn="l" defTabSz="914400" rtl="0" eaLnBrk="1" fontAlgn="auto" latinLnBrk="0" hangingPunct="1">
              <a:lnSpc>
                <a:spcPct val="100000"/>
              </a:lnSpc>
              <a:spcBef>
                <a:spcPts val="0"/>
              </a:spcBef>
              <a:spcAft>
                <a:spcPts val="600"/>
              </a:spcAft>
              <a:buClr>
                <a:schemeClr val="accent1"/>
              </a:buClr>
              <a:buSzTx/>
              <a:buFont typeface="Systemtypsnitt normalt"/>
              <a:buNone/>
              <a:tabLst/>
              <a:defRPr/>
            </a:pPr>
            <a:r>
              <a:rPr lang="en-US"/>
              <a:t>Click to add a short subtitle</a:t>
            </a:r>
            <a:endParaRPr lang="en-US" sz="1000" b="1"/>
          </a:p>
        </p:txBody>
      </p:sp>
      <p:sp>
        <p:nvSpPr>
          <p:cNvPr id="23" name="Text Placeholder 3">
            <a:extLst>
              <a:ext uri="{FF2B5EF4-FFF2-40B4-BE49-F238E27FC236}">
                <a16:creationId xmlns:a16="http://schemas.microsoft.com/office/drawing/2014/main" id="{0C970900-58DA-0B0C-21E0-82AD764C892B}"/>
              </a:ext>
            </a:extLst>
          </p:cNvPr>
          <p:cNvSpPr>
            <a:spLocks noGrp="1"/>
          </p:cNvSpPr>
          <p:nvPr>
            <p:ph type="body" sz="quarter" idx="22"/>
          </p:nvPr>
        </p:nvSpPr>
        <p:spPr>
          <a:xfrm>
            <a:off x="8186987" y="2738409"/>
            <a:ext cx="3740400" cy="617565"/>
          </a:xfrm>
        </p:spPr>
        <p:txBody>
          <a:bodyPr>
            <a:noAutofit/>
          </a:bodyPr>
          <a:lstStyle>
            <a:lvl1pPr marL="177800" indent="-177800">
              <a:lnSpc>
                <a:spcPct val="120000"/>
              </a:lnSpc>
              <a:spcAft>
                <a:spcPts val="0"/>
              </a:spcAft>
              <a:buClr>
                <a:schemeClr val="accent3"/>
              </a:buClr>
              <a:tabLst/>
              <a:defRPr sz="1200">
                <a:solidFill>
                  <a:schemeClr val="bg1"/>
                </a:solidFill>
              </a:defRPr>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25" name="Sub headder 3">
            <a:extLst>
              <a:ext uri="{FF2B5EF4-FFF2-40B4-BE49-F238E27FC236}">
                <a16:creationId xmlns:a16="http://schemas.microsoft.com/office/drawing/2014/main" id="{48935048-5293-ED64-9878-973947579BFF}"/>
              </a:ext>
            </a:extLst>
          </p:cNvPr>
          <p:cNvSpPr>
            <a:spLocks noGrp="1"/>
          </p:cNvSpPr>
          <p:nvPr>
            <p:ph type="body" sz="quarter" idx="23" hasCustomPrompt="1"/>
          </p:nvPr>
        </p:nvSpPr>
        <p:spPr>
          <a:xfrm>
            <a:off x="8186987" y="2459121"/>
            <a:ext cx="3740400" cy="190800"/>
          </a:xfrm>
        </p:spPr>
        <p:txBody>
          <a:bodyPr>
            <a:noAutofit/>
          </a:bodyPr>
          <a:lstStyle>
            <a:lvl1pPr marL="0" indent="0">
              <a:lnSpc>
                <a:spcPct val="100000"/>
              </a:lnSpc>
              <a:spcAft>
                <a:spcPts val="600"/>
              </a:spcAft>
              <a:buNone/>
              <a:defRPr sz="1200" b="1">
                <a:solidFill>
                  <a:schemeClr val="bg1"/>
                </a:solidFill>
                <a:latin typeface="+mj-lt"/>
              </a:defRPr>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marL="0" marR="0" lvl="0" indent="0" algn="l" defTabSz="914400" rtl="0" eaLnBrk="1" fontAlgn="auto" latinLnBrk="0" hangingPunct="1">
              <a:lnSpc>
                <a:spcPct val="100000"/>
              </a:lnSpc>
              <a:spcBef>
                <a:spcPts val="0"/>
              </a:spcBef>
              <a:spcAft>
                <a:spcPts val="600"/>
              </a:spcAft>
              <a:buClr>
                <a:schemeClr val="accent1"/>
              </a:buClr>
              <a:buSzTx/>
              <a:buFont typeface="Systemtypsnitt normalt"/>
              <a:buNone/>
              <a:tabLst/>
              <a:defRPr/>
            </a:pPr>
            <a:r>
              <a:rPr lang="en-US"/>
              <a:t>Click to add a short subtitle</a:t>
            </a:r>
            <a:endParaRPr lang="en-US" sz="1000" b="1"/>
          </a:p>
        </p:txBody>
      </p:sp>
    </p:spTree>
    <p:extLst>
      <p:ext uri="{BB962C8B-B14F-4D97-AF65-F5344CB8AC3E}">
        <p14:creationId xmlns:p14="http://schemas.microsoft.com/office/powerpoint/2010/main" val="35565188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six product picture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6" cy="284400"/>
          </a:xfrm>
        </p:spPr>
        <p:txBody>
          <a:bodyPr anchor="b">
            <a:noAutofit/>
          </a:bodyPr>
          <a:lstStyle>
            <a:lvl1pPr marL="0" indent="0">
              <a:buNone/>
              <a:defRPr sz="900"/>
            </a:lvl1pPr>
          </a:lstStyle>
          <a:p>
            <a:pPr lvl="0"/>
            <a:r>
              <a:rPr lang="en-US"/>
              <a:t>Click to add chapter title</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026800" y="2457450"/>
            <a:ext cx="1981638" cy="1764000"/>
          </a:xfrm>
          <a:solidFill>
            <a:schemeClr val="bg2"/>
          </a:solidFill>
          <a:ln>
            <a:noFill/>
          </a:ln>
        </p:spPr>
        <p:txBody>
          <a:bodyPr lIns="216000" tIns="216000" rIns="216000" bIns="216000" anchor="ctr">
            <a:noAutofit/>
          </a:bodyPr>
          <a:lstStyle>
            <a:lvl1pPr marL="0" indent="0">
              <a:lnSpc>
                <a:spcPct val="120000"/>
              </a:lnSpc>
              <a:spcAft>
                <a:spcPts val="600"/>
              </a:spcAft>
              <a:buFontTx/>
              <a:buNone/>
              <a:defRPr sz="16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262800" y="2457450"/>
            <a:ext cx="1764000" cy="17640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26" name="Text Placeholder 2">
            <a:extLst>
              <a:ext uri="{FF2B5EF4-FFF2-40B4-BE49-F238E27FC236}">
                <a16:creationId xmlns:a16="http://schemas.microsoft.com/office/drawing/2014/main" id="{217BA831-6A36-EC29-BCD9-D37818EFB2E1}"/>
              </a:ext>
            </a:extLst>
          </p:cNvPr>
          <p:cNvSpPr>
            <a:spLocks noGrp="1"/>
          </p:cNvSpPr>
          <p:nvPr>
            <p:ph type="body" sz="quarter" idx="16"/>
          </p:nvPr>
        </p:nvSpPr>
        <p:spPr>
          <a:xfrm>
            <a:off x="2026800" y="4436067"/>
            <a:ext cx="1981638" cy="1764000"/>
          </a:xfrm>
          <a:solidFill>
            <a:schemeClr val="bg2"/>
          </a:solidFill>
          <a:ln>
            <a:noFill/>
          </a:ln>
        </p:spPr>
        <p:txBody>
          <a:bodyPr lIns="216000" tIns="216000" rIns="216000" bIns="216000" anchor="ctr">
            <a:noAutofit/>
          </a:bodyPr>
          <a:lstStyle>
            <a:lvl1pPr marL="0" indent="0">
              <a:lnSpc>
                <a:spcPct val="120000"/>
              </a:lnSpc>
              <a:spcAft>
                <a:spcPts val="600"/>
              </a:spcAft>
              <a:buFontTx/>
              <a:buNone/>
              <a:defRPr sz="16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27" name="Picture Placeholder 2">
            <a:extLst>
              <a:ext uri="{FF2B5EF4-FFF2-40B4-BE49-F238E27FC236}">
                <a16:creationId xmlns:a16="http://schemas.microsoft.com/office/drawing/2014/main" id="{CDFBB8E7-4A4F-C6C2-CD74-1596F1CF3981}"/>
              </a:ext>
            </a:extLst>
          </p:cNvPr>
          <p:cNvSpPr>
            <a:spLocks noGrp="1"/>
          </p:cNvSpPr>
          <p:nvPr>
            <p:ph type="pic" sz="quarter" idx="17" hasCustomPrompt="1"/>
          </p:nvPr>
        </p:nvSpPr>
        <p:spPr>
          <a:xfrm>
            <a:off x="262800" y="4436067"/>
            <a:ext cx="1764000" cy="17640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28" name="Text Placeholder 3">
            <a:extLst>
              <a:ext uri="{FF2B5EF4-FFF2-40B4-BE49-F238E27FC236}">
                <a16:creationId xmlns:a16="http://schemas.microsoft.com/office/drawing/2014/main" id="{1F6CED14-2A83-C128-7800-BDF34167C975}"/>
              </a:ext>
            </a:extLst>
          </p:cNvPr>
          <p:cNvSpPr>
            <a:spLocks noGrp="1"/>
          </p:cNvSpPr>
          <p:nvPr>
            <p:ph type="body" sz="quarter" idx="18"/>
          </p:nvPr>
        </p:nvSpPr>
        <p:spPr>
          <a:xfrm>
            <a:off x="5991398" y="2457450"/>
            <a:ext cx="1981638" cy="1764000"/>
          </a:xfrm>
          <a:solidFill>
            <a:schemeClr val="bg2"/>
          </a:solidFill>
          <a:ln>
            <a:noFill/>
          </a:ln>
        </p:spPr>
        <p:txBody>
          <a:bodyPr lIns="216000" tIns="216000" rIns="216000" bIns="216000" anchor="ctr">
            <a:noAutofit/>
          </a:bodyPr>
          <a:lstStyle>
            <a:lvl1pPr marL="0" indent="0">
              <a:lnSpc>
                <a:spcPct val="120000"/>
              </a:lnSpc>
              <a:spcAft>
                <a:spcPts val="600"/>
              </a:spcAft>
              <a:buFontTx/>
              <a:buNone/>
              <a:defRPr sz="16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29" name="Picture Placeholder 3">
            <a:extLst>
              <a:ext uri="{FF2B5EF4-FFF2-40B4-BE49-F238E27FC236}">
                <a16:creationId xmlns:a16="http://schemas.microsoft.com/office/drawing/2014/main" id="{FF68FB08-1E51-37B3-6381-648395C36244}"/>
              </a:ext>
            </a:extLst>
          </p:cNvPr>
          <p:cNvSpPr>
            <a:spLocks noGrp="1"/>
          </p:cNvSpPr>
          <p:nvPr>
            <p:ph type="pic" sz="quarter" idx="19" hasCustomPrompt="1"/>
          </p:nvPr>
        </p:nvSpPr>
        <p:spPr>
          <a:xfrm>
            <a:off x="4227398" y="2457450"/>
            <a:ext cx="1764000" cy="17640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30" name="Text Placeholder 4">
            <a:extLst>
              <a:ext uri="{FF2B5EF4-FFF2-40B4-BE49-F238E27FC236}">
                <a16:creationId xmlns:a16="http://schemas.microsoft.com/office/drawing/2014/main" id="{A0022BC7-756A-B300-A858-ECE44D2EABE4}"/>
              </a:ext>
            </a:extLst>
          </p:cNvPr>
          <p:cNvSpPr>
            <a:spLocks noGrp="1"/>
          </p:cNvSpPr>
          <p:nvPr>
            <p:ph type="body" sz="quarter" idx="20"/>
          </p:nvPr>
        </p:nvSpPr>
        <p:spPr>
          <a:xfrm>
            <a:off x="5991398" y="4436067"/>
            <a:ext cx="1981638" cy="1764000"/>
          </a:xfrm>
          <a:solidFill>
            <a:schemeClr val="bg2"/>
          </a:solidFill>
          <a:ln>
            <a:noFill/>
          </a:ln>
        </p:spPr>
        <p:txBody>
          <a:bodyPr lIns="216000" tIns="216000" rIns="216000" bIns="216000" anchor="ctr">
            <a:noAutofit/>
          </a:bodyPr>
          <a:lstStyle>
            <a:lvl1pPr marL="0" indent="0">
              <a:lnSpc>
                <a:spcPct val="120000"/>
              </a:lnSpc>
              <a:spcAft>
                <a:spcPts val="600"/>
              </a:spcAft>
              <a:buFontTx/>
              <a:buNone/>
              <a:defRPr sz="16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31" name="Picture Placeholder 4">
            <a:extLst>
              <a:ext uri="{FF2B5EF4-FFF2-40B4-BE49-F238E27FC236}">
                <a16:creationId xmlns:a16="http://schemas.microsoft.com/office/drawing/2014/main" id="{C3F6D4ED-0F63-4282-966B-4D6AFEB67DAF}"/>
              </a:ext>
            </a:extLst>
          </p:cNvPr>
          <p:cNvSpPr>
            <a:spLocks noGrp="1"/>
          </p:cNvSpPr>
          <p:nvPr>
            <p:ph type="pic" sz="quarter" idx="21" hasCustomPrompt="1"/>
          </p:nvPr>
        </p:nvSpPr>
        <p:spPr>
          <a:xfrm>
            <a:off x="4227398" y="4436067"/>
            <a:ext cx="1764000" cy="17640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32" name="Text Placeholder 5">
            <a:extLst>
              <a:ext uri="{FF2B5EF4-FFF2-40B4-BE49-F238E27FC236}">
                <a16:creationId xmlns:a16="http://schemas.microsoft.com/office/drawing/2014/main" id="{6CA512F4-EB24-8EDF-AA6E-04F8106455EC}"/>
              </a:ext>
            </a:extLst>
          </p:cNvPr>
          <p:cNvSpPr>
            <a:spLocks noGrp="1"/>
          </p:cNvSpPr>
          <p:nvPr>
            <p:ph type="body" sz="quarter" idx="22"/>
          </p:nvPr>
        </p:nvSpPr>
        <p:spPr>
          <a:xfrm>
            <a:off x="9947594" y="2457450"/>
            <a:ext cx="1981638" cy="1764000"/>
          </a:xfrm>
          <a:solidFill>
            <a:schemeClr val="bg2"/>
          </a:solidFill>
          <a:ln>
            <a:noFill/>
          </a:ln>
        </p:spPr>
        <p:txBody>
          <a:bodyPr lIns="216000" tIns="216000" rIns="216000" bIns="216000" anchor="ctr">
            <a:noAutofit/>
          </a:bodyPr>
          <a:lstStyle>
            <a:lvl1pPr marL="0" indent="0">
              <a:lnSpc>
                <a:spcPct val="120000"/>
              </a:lnSpc>
              <a:spcAft>
                <a:spcPts val="600"/>
              </a:spcAft>
              <a:buFontTx/>
              <a:buNone/>
              <a:defRPr sz="16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33" name="Picture Placeholder 5">
            <a:extLst>
              <a:ext uri="{FF2B5EF4-FFF2-40B4-BE49-F238E27FC236}">
                <a16:creationId xmlns:a16="http://schemas.microsoft.com/office/drawing/2014/main" id="{8289D8BA-DEB3-6B9F-240D-1DBA68097CC7}"/>
              </a:ext>
            </a:extLst>
          </p:cNvPr>
          <p:cNvSpPr>
            <a:spLocks noGrp="1"/>
          </p:cNvSpPr>
          <p:nvPr>
            <p:ph type="pic" sz="quarter" idx="23" hasCustomPrompt="1"/>
          </p:nvPr>
        </p:nvSpPr>
        <p:spPr>
          <a:xfrm>
            <a:off x="8183594" y="2457450"/>
            <a:ext cx="1764000" cy="17640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34" name="Text Placeholder 6">
            <a:extLst>
              <a:ext uri="{FF2B5EF4-FFF2-40B4-BE49-F238E27FC236}">
                <a16:creationId xmlns:a16="http://schemas.microsoft.com/office/drawing/2014/main" id="{8224A4B0-B4C5-CE05-B10E-5B5A134CCC5A}"/>
              </a:ext>
            </a:extLst>
          </p:cNvPr>
          <p:cNvSpPr>
            <a:spLocks noGrp="1"/>
          </p:cNvSpPr>
          <p:nvPr>
            <p:ph type="body" sz="quarter" idx="24"/>
          </p:nvPr>
        </p:nvSpPr>
        <p:spPr>
          <a:xfrm>
            <a:off x="9947594" y="4436067"/>
            <a:ext cx="1981638" cy="1764000"/>
          </a:xfrm>
          <a:solidFill>
            <a:schemeClr val="bg2"/>
          </a:solidFill>
          <a:ln>
            <a:noFill/>
          </a:ln>
        </p:spPr>
        <p:txBody>
          <a:bodyPr lIns="216000" tIns="216000" rIns="216000" bIns="216000" anchor="ctr">
            <a:noAutofit/>
          </a:bodyPr>
          <a:lstStyle>
            <a:lvl1pPr marL="0" indent="0">
              <a:lnSpc>
                <a:spcPct val="120000"/>
              </a:lnSpc>
              <a:spcAft>
                <a:spcPts val="600"/>
              </a:spcAft>
              <a:buFontTx/>
              <a:buNone/>
              <a:defRPr sz="16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35" name="Picture Placeholder 6">
            <a:extLst>
              <a:ext uri="{FF2B5EF4-FFF2-40B4-BE49-F238E27FC236}">
                <a16:creationId xmlns:a16="http://schemas.microsoft.com/office/drawing/2014/main" id="{49124C70-FAE7-2ECB-A145-01D0B49427D2}"/>
              </a:ext>
            </a:extLst>
          </p:cNvPr>
          <p:cNvSpPr>
            <a:spLocks noGrp="1"/>
          </p:cNvSpPr>
          <p:nvPr>
            <p:ph type="pic" sz="quarter" idx="25" hasCustomPrompt="1"/>
          </p:nvPr>
        </p:nvSpPr>
        <p:spPr>
          <a:xfrm>
            <a:off x="8183594" y="4436067"/>
            <a:ext cx="1764000" cy="17640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D4FE0084-C570-FE40-9A79-07902D677339}"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15347587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four product picture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1351" cy="1062866"/>
          </a:xfrm>
        </p:spPr>
        <p:txBody>
          <a:bodyPr>
            <a:noAutofit/>
          </a:bodyPr>
          <a:lstStyle/>
          <a:p>
            <a:r>
              <a:rPr lang="en-US"/>
              <a:t>Click to edit Master title style</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1351" cy="284400"/>
          </a:xfrm>
        </p:spPr>
        <p:txBody>
          <a:bodyPr anchor="b">
            <a:noAutofit/>
          </a:bodyPr>
          <a:lstStyle>
            <a:lvl1pPr marL="0" indent="0">
              <a:buNone/>
              <a:defRPr sz="900"/>
            </a:lvl1pPr>
          </a:lstStyle>
          <a:p>
            <a:pPr lvl="0"/>
            <a:r>
              <a:rPr lang="en-US"/>
              <a:t>Click to add chapter title</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026800" y="2457450"/>
            <a:ext cx="3958076" cy="1764000"/>
          </a:xfrm>
          <a:solidFill>
            <a:schemeClr val="bg2"/>
          </a:solidFill>
          <a:ln>
            <a:noFill/>
          </a:ln>
        </p:spPr>
        <p:txBody>
          <a:bodyPr lIns="216000" tIns="216000" rIns="216000" bIns="216000" anchor="ctr">
            <a:noAutofit/>
          </a:bodyPr>
          <a:lstStyle>
            <a:lvl1pPr marL="0" indent="0">
              <a:lnSpc>
                <a:spcPct val="120000"/>
              </a:lnSpc>
              <a:spcAft>
                <a:spcPts val="600"/>
              </a:spcAft>
              <a:buFontTx/>
              <a:buNone/>
              <a:defRPr sz="16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262800" y="2457450"/>
            <a:ext cx="1764000" cy="17640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26" name="Text Placeholder 2">
            <a:extLst>
              <a:ext uri="{FF2B5EF4-FFF2-40B4-BE49-F238E27FC236}">
                <a16:creationId xmlns:a16="http://schemas.microsoft.com/office/drawing/2014/main" id="{217BA831-6A36-EC29-BCD9-D37818EFB2E1}"/>
              </a:ext>
            </a:extLst>
          </p:cNvPr>
          <p:cNvSpPr>
            <a:spLocks noGrp="1"/>
          </p:cNvSpPr>
          <p:nvPr>
            <p:ph type="body" sz="quarter" idx="16"/>
          </p:nvPr>
        </p:nvSpPr>
        <p:spPr>
          <a:xfrm>
            <a:off x="2026800" y="4436067"/>
            <a:ext cx="3958076" cy="1764000"/>
          </a:xfrm>
          <a:solidFill>
            <a:schemeClr val="bg2"/>
          </a:solidFill>
          <a:ln>
            <a:noFill/>
          </a:ln>
        </p:spPr>
        <p:txBody>
          <a:bodyPr lIns="216000" tIns="216000" rIns="216000" bIns="216000" anchor="ctr">
            <a:noAutofit/>
          </a:bodyPr>
          <a:lstStyle>
            <a:lvl1pPr marL="0" indent="0">
              <a:lnSpc>
                <a:spcPct val="120000"/>
              </a:lnSpc>
              <a:spcAft>
                <a:spcPts val="600"/>
              </a:spcAft>
              <a:buFontTx/>
              <a:buNone/>
              <a:defRPr sz="16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27" name="Picture Placeholder 2">
            <a:extLst>
              <a:ext uri="{FF2B5EF4-FFF2-40B4-BE49-F238E27FC236}">
                <a16:creationId xmlns:a16="http://schemas.microsoft.com/office/drawing/2014/main" id="{CDFBB8E7-4A4F-C6C2-CD74-1596F1CF3981}"/>
              </a:ext>
            </a:extLst>
          </p:cNvPr>
          <p:cNvSpPr>
            <a:spLocks noGrp="1"/>
          </p:cNvSpPr>
          <p:nvPr>
            <p:ph type="pic" sz="quarter" idx="17" hasCustomPrompt="1"/>
          </p:nvPr>
        </p:nvSpPr>
        <p:spPr>
          <a:xfrm>
            <a:off x="262800" y="4436067"/>
            <a:ext cx="1764000" cy="17640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28" name="Text Placeholder 3">
            <a:extLst>
              <a:ext uri="{FF2B5EF4-FFF2-40B4-BE49-F238E27FC236}">
                <a16:creationId xmlns:a16="http://schemas.microsoft.com/office/drawing/2014/main" id="{1F6CED14-2A83-C128-7800-BDF34167C975}"/>
              </a:ext>
            </a:extLst>
          </p:cNvPr>
          <p:cNvSpPr>
            <a:spLocks noGrp="1"/>
          </p:cNvSpPr>
          <p:nvPr>
            <p:ph type="body" sz="quarter" idx="18"/>
          </p:nvPr>
        </p:nvSpPr>
        <p:spPr>
          <a:xfrm>
            <a:off x="7971125" y="2457450"/>
            <a:ext cx="3957350" cy="1764000"/>
          </a:xfrm>
          <a:solidFill>
            <a:schemeClr val="bg2"/>
          </a:solidFill>
          <a:ln>
            <a:noFill/>
          </a:ln>
        </p:spPr>
        <p:txBody>
          <a:bodyPr lIns="216000" tIns="216000" rIns="216000" bIns="216000" anchor="ctr">
            <a:noAutofit/>
          </a:bodyPr>
          <a:lstStyle>
            <a:lvl1pPr marL="0" indent="0">
              <a:lnSpc>
                <a:spcPct val="120000"/>
              </a:lnSpc>
              <a:spcAft>
                <a:spcPts val="600"/>
              </a:spcAft>
              <a:buFontTx/>
              <a:buNone/>
              <a:defRPr sz="16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29" name="Picture Placeholder 3">
            <a:extLst>
              <a:ext uri="{FF2B5EF4-FFF2-40B4-BE49-F238E27FC236}">
                <a16:creationId xmlns:a16="http://schemas.microsoft.com/office/drawing/2014/main" id="{FF68FB08-1E51-37B3-6381-648395C36244}"/>
              </a:ext>
            </a:extLst>
          </p:cNvPr>
          <p:cNvSpPr>
            <a:spLocks noGrp="1"/>
          </p:cNvSpPr>
          <p:nvPr>
            <p:ph type="pic" sz="quarter" idx="19" hasCustomPrompt="1"/>
          </p:nvPr>
        </p:nvSpPr>
        <p:spPr>
          <a:xfrm>
            <a:off x="6207125" y="2457450"/>
            <a:ext cx="1764000" cy="17640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30" name="Text Placeholder 4">
            <a:extLst>
              <a:ext uri="{FF2B5EF4-FFF2-40B4-BE49-F238E27FC236}">
                <a16:creationId xmlns:a16="http://schemas.microsoft.com/office/drawing/2014/main" id="{A0022BC7-756A-B300-A858-ECE44D2EABE4}"/>
              </a:ext>
            </a:extLst>
          </p:cNvPr>
          <p:cNvSpPr>
            <a:spLocks noGrp="1"/>
          </p:cNvSpPr>
          <p:nvPr>
            <p:ph type="body" sz="quarter" idx="20"/>
          </p:nvPr>
        </p:nvSpPr>
        <p:spPr>
          <a:xfrm>
            <a:off x="7971125" y="4436067"/>
            <a:ext cx="3957350" cy="1764000"/>
          </a:xfrm>
          <a:solidFill>
            <a:schemeClr val="bg2"/>
          </a:solidFill>
          <a:ln>
            <a:noFill/>
          </a:ln>
        </p:spPr>
        <p:txBody>
          <a:bodyPr lIns="216000" tIns="216000" rIns="216000" bIns="216000" anchor="ctr">
            <a:noAutofit/>
          </a:bodyPr>
          <a:lstStyle>
            <a:lvl1pPr marL="0" indent="0">
              <a:lnSpc>
                <a:spcPct val="120000"/>
              </a:lnSpc>
              <a:spcAft>
                <a:spcPts val="600"/>
              </a:spcAft>
              <a:buFontTx/>
              <a:buNone/>
              <a:defRPr sz="16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31" name="Picture Placeholder 4">
            <a:extLst>
              <a:ext uri="{FF2B5EF4-FFF2-40B4-BE49-F238E27FC236}">
                <a16:creationId xmlns:a16="http://schemas.microsoft.com/office/drawing/2014/main" id="{C3F6D4ED-0F63-4282-966B-4D6AFEB67DAF}"/>
              </a:ext>
            </a:extLst>
          </p:cNvPr>
          <p:cNvSpPr>
            <a:spLocks noGrp="1"/>
          </p:cNvSpPr>
          <p:nvPr>
            <p:ph type="pic" sz="quarter" idx="21" hasCustomPrompt="1"/>
          </p:nvPr>
        </p:nvSpPr>
        <p:spPr>
          <a:xfrm>
            <a:off x="6207125" y="4436067"/>
            <a:ext cx="1764000" cy="17640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1F484C34-E24B-C94E-B2A5-76A424FA3A54}"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4048019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five picture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28" name="Picture Placeholder 2">
            <a:extLst>
              <a:ext uri="{FF2B5EF4-FFF2-40B4-BE49-F238E27FC236}">
                <a16:creationId xmlns:a16="http://schemas.microsoft.com/office/drawing/2014/main" id="{E62A5085-E617-316A-A385-F14D9AB6F156}"/>
              </a:ext>
            </a:extLst>
          </p:cNvPr>
          <p:cNvSpPr>
            <a:spLocks noGrp="1" noChangeAspect="1"/>
          </p:cNvSpPr>
          <p:nvPr>
            <p:ph type="pic" sz="quarter" idx="18" hasCustomPrompt="1"/>
          </p:nvPr>
        </p:nvSpPr>
        <p:spPr>
          <a:xfrm>
            <a:off x="2640502" y="2457450"/>
            <a:ext cx="2156400" cy="21564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29" name="Picture Placeholder 3">
            <a:extLst>
              <a:ext uri="{FF2B5EF4-FFF2-40B4-BE49-F238E27FC236}">
                <a16:creationId xmlns:a16="http://schemas.microsoft.com/office/drawing/2014/main" id="{86D143B8-F26D-4B90-773B-07195E7821CD}"/>
              </a:ext>
            </a:extLst>
          </p:cNvPr>
          <p:cNvSpPr>
            <a:spLocks noGrp="1" noChangeAspect="1"/>
          </p:cNvSpPr>
          <p:nvPr>
            <p:ph type="pic" sz="quarter" idx="19" hasCustomPrompt="1"/>
          </p:nvPr>
        </p:nvSpPr>
        <p:spPr>
          <a:xfrm>
            <a:off x="5018204" y="2457450"/>
            <a:ext cx="2156400" cy="21564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30" name="Picture Placeholder 4">
            <a:extLst>
              <a:ext uri="{FF2B5EF4-FFF2-40B4-BE49-F238E27FC236}">
                <a16:creationId xmlns:a16="http://schemas.microsoft.com/office/drawing/2014/main" id="{1D78765A-2477-4C18-815E-D02E1BCD6366}"/>
              </a:ext>
            </a:extLst>
          </p:cNvPr>
          <p:cNvSpPr>
            <a:spLocks noGrp="1" noChangeAspect="1"/>
          </p:cNvSpPr>
          <p:nvPr>
            <p:ph type="pic" sz="quarter" idx="20" hasCustomPrompt="1"/>
          </p:nvPr>
        </p:nvSpPr>
        <p:spPr>
          <a:xfrm>
            <a:off x="7395906" y="2457450"/>
            <a:ext cx="2156400" cy="21564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27" name="Picture Placeholder 5">
            <a:extLst>
              <a:ext uri="{FF2B5EF4-FFF2-40B4-BE49-F238E27FC236}">
                <a16:creationId xmlns:a16="http://schemas.microsoft.com/office/drawing/2014/main" id="{2B9C4F8C-AF75-ED37-5F55-DF51C24B0D1A}"/>
              </a:ext>
            </a:extLst>
          </p:cNvPr>
          <p:cNvSpPr>
            <a:spLocks noGrp="1" noChangeAspect="1"/>
          </p:cNvSpPr>
          <p:nvPr>
            <p:ph type="pic" sz="quarter" idx="17" hasCustomPrompt="1"/>
          </p:nvPr>
        </p:nvSpPr>
        <p:spPr>
          <a:xfrm>
            <a:off x="9773608" y="2458750"/>
            <a:ext cx="2156400" cy="21564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61698" y="4757175"/>
            <a:ext cx="2156400" cy="1443600"/>
          </a:xfrm>
        </p:spPr>
        <p:txBody>
          <a:bodyPr>
            <a:noAutofit/>
          </a:bodyPr>
          <a:lstStyle>
            <a:lvl1pPr marL="223838" indent="-223838">
              <a:lnSpc>
                <a:spcPct val="120000"/>
              </a:lnSpc>
              <a:spcAft>
                <a:spcPts val="600"/>
              </a:spcAft>
              <a:tabLst/>
              <a:defRPr sz="14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31" name="Text Placeholder 2">
            <a:extLst>
              <a:ext uri="{FF2B5EF4-FFF2-40B4-BE49-F238E27FC236}">
                <a16:creationId xmlns:a16="http://schemas.microsoft.com/office/drawing/2014/main" id="{8AC516DA-B3BD-7C4C-4F63-BE025AFF399E}"/>
              </a:ext>
            </a:extLst>
          </p:cNvPr>
          <p:cNvSpPr>
            <a:spLocks noGrp="1"/>
          </p:cNvSpPr>
          <p:nvPr>
            <p:ph type="body" sz="quarter" idx="21"/>
          </p:nvPr>
        </p:nvSpPr>
        <p:spPr>
          <a:xfrm>
            <a:off x="2640502" y="4757175"/>
            <a:ext cx="2156400" cy="1443600"/>
          </a:xfrm>
        </p:spPr>
        <p:txBody>
          <a:bodyPr>
            <a:noAutofit/>
          </a:bodyPr>
          <a:lstStyle>
            <a:lvl1pPr marL="223838" indent="-223838">
              <a:lnSpc>
                <a:spcPct val="120000"/>
              </a:lnSpc>
              <a:spcAft>
                <a:spcPts val="600"/>
              </a:spcAft>
              <a:tabLst/>
              <a:defRPr sz="14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32" name="Text Placeholder 3">
            <a:extLst>
              <a:ext uri="{FF2B5EF4-FFF2-40B4-BE49-F238E27FC236}">
                <a16:creationId xmlns:a16="http://schemas.microsoft.com/office/drawing/2014/main" id="{28FD71FC-01FC-ECE1-F00D-76A4F14053C7}"/>
              </a:ext>
            </a:extLst>
          </p:cNvPr>
          <p:cNvSpPr>
            <a:spLocks noGrp="1"/>
          </p:cNvSpPr>
          <p:nvPr>
            <p:ph type="body" sz="quarter" idx="22"/>
          </p:nvPr>
        </p:nvSpPr>
        <p:spPr>
          <a:xfrm>
            <a:off x="5018204" y="4757175"/>
            <a:ext cx="2156400" cy="1443600"/>
          </a:xfrm>
        </p:spPr>
        <p:txBody>
          <a:bodyPr>
            <a:noAutofit/>
          </a:bodyPr>
          <a:lstStyle>
            <a:lvl1pPr marL="223838" indent="-223838">
              <a:lnSpc>
                <a:spcPct val="120000"/>
              </a:lnSpc>
              <a:spcAft>
                <a:spcPts val="600"/>
              </a:spcAft>
              <a:tabLst/>
              <a:defRPr sz="14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33" name="Text Placeholder 4">
            <a:extLst>
              <a:ext uri="{FF2B5EF4-FFF2-40B4-BE49-F238E27FC236}">
                <a16:creationId xmlns:a16="http://schemas.microsoft.com/office/drawing/2014/main" id="{87ACFD47-7957-F2F4-77D4-82EAD3026AA0}"/>
              </a:ext>
            </a:extLst>
          </p:cNvPr>
          <p:cNvSpPr>
            <a:spLocks noGrp="1"/>
          </p:cNvSpPr>
          <p:nvPr>
            <p:ph type="body" sz="quarter" idx="23"/>
          </p:nvPr>
        </p:nvSpPr>
        <p:spPr>
          <a:xfrm>
            <a:off x="7395906" y="4757175"/>
            <a:ext cx="2156400" cy="1443600"/>
          </a:xfrm>
        </p:spPr>
        <p:txBody>
          <a:bodyPr>
            <a:noAutofit/>
          </a:bodyPr>
          <a:lstStyle>
            <a:lvl1pPr marL="223838" indent="-223838">
              <a:lnSpc>
                <a:spcPct val="120000"/>
              </a:lnSpc>
              <a:spcAft>
                <a:spcPts val="600"/>
              </a:spcAft>
              <a:tabLst/>
              <a:defRPr sz="14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26" name="Text Placeholder 5">
            <a:extLst>
              <a:ext uri="{FF2B5EF4-FFF2-40B4-BE49-F238E27FC236}">
                <a16:creationId xmlns:a16="http://schemas.microsoft.com/office/drawing/2014/main" id="{05F4235D-45D8-FA93-2FA5-915DECC6C084}"/>
              </a:ext>
            </a:extLst>
          </p:cNvPr>
          <p:cNvSpPr>
            <a:spLocks noGrp="1"/>
          </p:cNvSpPr>
          <p:nvPr>
            <p:ph type="body" sz="quarter" idx="16"/>
          </p:nvPr>
        </p:nvSpPr>
        <p:spPr>
          <a:xfrm>
            <a:off x="9773608" y="4757175"/>
            <a:ext cx="2156400" cy="1443600"/>
          </a:xfrm>
        </p:spPr>
        <p:txBody>
          <a:bodyPr>
            <a:noAutofit/>
          </a:bodyPr>
          <a:lstStyle>
            <a:lvl1pPr marL="223838" indent="-223838">
              <a:lnSpc>
                <a:spcPct val="120000"/>
              </a:lnSpc>
              <a:spcAft>
                <a:spcPts val="600"/>
              </a:spcAft>
              <a:tabLst/>
              <a:defRPr sz="14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B5683660-5B49-CD4F-90B9-36F532ECD931}"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24" name="Picture Placeholder 1">
            <a:extLst>
              <a:ext uri="{FF2B5EF4-FFF2-40B4-BE49-F238E27FC236}">
                <a16:creationId xmlns:a16="http://schemas.microsoft.com/office/drawing/2014/main" id="{008B6269-44E6-BC3B-01AA-0E396EAE0E52}"/>
              </a:ext>
            </a:extLst>
          </p:cNvPr>
          <p:cNvSpPr>
            <a:spLocks noGrp="1" noChangeAspect="1"/>
          </p:cNvSpPr>
          <p:nvPr>
            <p:ph type="pic" sz="quarter" idx="15" hasCustomPrompt="1"/>
          </p:nvPr>
        </p:nvSpPr>
        <p:spPr>
          <a:xfrm>
            <a:off x="262800" y="2457450"/>
            <a:ext cx="2156400" cy="2156400"/>
          </a:xfrm>
          <a:solidFill>
            <a:schemeClr val="bg2"/>
          </a:solidFill>
        </p:spPr>
        <p:txBody>
          <a:bodyPr lIns="72000" tIns="72000">
            <a:noAutofit/>
          </a:bodyPr>
          <a:lstStyle>
            <a:lvl1pPr marL="0" indent="0">
              <a:buNone/>
              <a:defRPr sz="1000"/>
            </a:lvl1pPr>
          </a:lstStyle>
          <a:p>
            <a:r>
              <a:rPr lang="en-US"/>
              <a:t>Click the icon to insert a picture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25263013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three bullet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840774"/>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hasCustomPrompt="1"/>
          </p:nvPr>
        </p:nvSpPr>
        <p:spPr>
          <a:xfrm>
            <a:off x="263525" y="2457450"/>
            <a:ext cx="3744913" cy="3743325"/>
          </a:xfrm>
          <a:blipFill>
            <a:blip r:embed="rId2" cstate="screen">
              <a:extLst>
                <a:ext uri="{28A0092B-C50C-407E-A947-70E740481C1C}">
                  <a14:useLocalDpi xmlns:a14="http://schemas.microsoft.com/office/drawing/2010/main"/>
                </a:ext>
              </a:extLst>
            </a:blip>
            <a:stretch>
              <a:fillRect/>
            </a:stretch>
          </a:blipFill>
        </p:spPr>
        <p:txBody>
          <a:bodyPr lIns="108000" tIns="432000" rIns="324000" bIns="108000">
            <a:noAutofit/>
          </a:bodyPr>
          <a:lstStyle>
            <a:lvl1pPr marL="0" indent="0">
              <a:lnSpc>
                <a:spcPct val="100000"/>
              </a:lnSpc>
              <a:spcAft>
                <a:spcPts val="600"/>
              </a:spcAft>
              <a:buNone/>
              <a:defRPr sz="3200"/>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add text</a:t>
            </a:r>
          </a:p>
        </p:txBody>
      </p:sp>
      <p:sp>
        <p:nvSpPr>
          <p:cNvPr id="3" name="Text Placeholder 2">
            <a:extLst>
              <a:ext uri="{FF2B5EF4-FFF2-40B4-BE49-F238E27FC236}">
                <a16:creationId xmlns:a16="http://schemas.microsoft.com/office/drawing/2014/main" id="{F8FD4746-CF08-E93D-37FE-F2D95216C881}"/>
              </a:ext>
            </a:extLst>
          </p:cNvPr>
          <p:cNvSpPr>
            <a:spLocks noGrp="1"/>
          </p:cNvSpPr>
          <p:nvPr>
            <p:ph type="body" sz="quarter" idx="16" hasCustomPrompt="1"/>
          </p:nvPr>
        </p:nvSpPr>
        <p:spPr>
          <a:xfrm>
            <a:off x="4228612" y="2457450"/>
            <a:ext cx="3744914" cy="3743325"/>
          </a:xfrm>
          <a:blipFill>
            <a:blip r:embed="rId3" cstate="screen">
              <a:extLst>
                <a:ext uri="{28A0092B-C50C-407E-A947-70E740481C1C}">
                  <a14:useLocalDpi xmlns:a14="http://schemas.microsoft.com/office/drawing/2010/main"/>
                </a:ext>
              </a:extLst>
            </a:blip>
            <a:stretch>
              <a:fillRect/>
            </a:stretch>
          </a:blipFill>
        </p:spPr>
        <p:txBody>
          <a:bodyPr lIns="108000" tIns="432000" rIns="324000" bIns="108000">
            <a:noAutofit/>
          </a:bodyPr>
          <a:lstStyle>
            <a:lvl1pPr marL="0" indent="0">
              <a:lnSpc>
                <a:spcPct val="100000"/>
              </a:lnSpc>
              <a:spcAft>
                <a:spcPts val="600"/>
              </a:spcAft>
              <a:buNone/>
              <a:defRPr sz="32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add text</a:t>
            </a:r>
          </a:p>
        </p:txBody>
      </p:sp>
      <p:sp>
        <p:nvSpPr>
          <p:cNvPr id="6" name="Text Placeholder 3">
            <a:extLst>
              <a:ext uri="{FF2B5EF4-FFF2-40B4-BE49-F238E27FC236}">
                <a16:creationId xmlns:a16="http://schemas.microsoft.com/office/drawing/2014/main" id="{30B423B9-21B8-666B-A941-4944D37D95BF}"/>
              </a:ext>
            </a:extLst>
          </p:cNvPr>
          <p:cNvSpPr>
            <a:spLocks noGrp="1"/>
          </p:cNvSpPr>
          <p:nvPr>
            <p:ph type="body" sz="quarter" idx="17" hasCustomPrompt="1"/>
          </p:nvPr>
        </p:nvSpPr>
        <p:spPr>
          <a:xfrm>
            <a:off x="8186837" y="2457450"/>
            <a:ext cx="3744914" cy="3743325"/>
          </a:xfrm>
          <a:blipFill>
            <a:blip r:embed="rId4" cstate="screen">
              <a:extLst>
                <a:ext uri="{28A0092B-C50C-407E-A947-70E740481C1C}">
                  <a14:useLocalDpi xmlns:a14="http://schemas.microsoft.com/office/drawing/2010/main"/>
                </a:ext>
              </a:extLst>
            </a:blip>
            <a:stretch>
              <a:fillRect/>
            </a:stretch>
          </a:blipFill>
        </p:spPr>
        <p:txBody>
          <a:bodyPr lIns="108000" tIns="432000" rIns="324000" bIns="108000">
            <a:noAutofit/>
          </a:bodyPr>
          <a:lstStyle>
            <a:lvl1pPr marL="0" indent="0">
              <a:lnSpc>
                <a:spcPct val="100000"/>
              </a:lnSpc>
              <a:spcAft>
                <a:spcPts val="600"/>
              </a:spcAft>
              <a:buNone/>
              <a:defRPr sz="32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add text</a:t>
            </a:r>
          </a:p>
        </p:txBody>
      </p:sp>
      <p:sp>
        <p:nvSpPr>
          <p:cNvPr id="11" name="Text Placeholder 10">
            <a:extLst>
              <a:ext uri="{FF2B5EF4-FFF2-40B4-BE49-F238E27FC236}">
                <a16:creationId xmlns:a16="http://schemas.microsoft.com/office/drawing/2014/main" id="{D5E16C31-9B84-19FE-2366-ECDF16064945}"/>
              </a:ext>
            </a:extLst>
          </p:cNvPr>
          <p:cNvSpPr>
            <a:spLocks noGrp="1"/>
          </p:cNvSpPr>
          <p:nvPr>
            <p:ph type="body" sz="quarter" idx="18" hasCustomPrompt="1"/>
          </p:nvPr>
        </p:nvSpPr>
        <p:spPr>
          <a:xfrm>
            <a:off x="263526" y="2457450"/>
            <a:ext cx="3743547" cy="442913"/>
          </a:xfrm>
        </p:spPr>
        <p:txBody>
          <a:bodyPr lIns="108000" tIns="108000" rIns="108000">
            <a:noAutofit/>
          </a:bodyPr>
          <a:lstStyle>
            <a:lvl1pPr marL="0" indent="0">
              <a:buFontTx/>
              <a:buNone/>
              <a:defRPr sz="1200"/>
            </a:lvl1pPr>
          </a:lstStyle>
          <a:p>
            <a:pPr lvl="0"/>
            <a:r>
              <a:rPr lang="en-US"/>
              <a:t>Add a number</a:t>
            </a:r>
          </a:p>
        </p:txBody>
      </p:sp>
      <p:sp>
        <p:nvSpPr>
          <p:cNvPr id="23" name="Text Placeholder 10">
            <a:extLst>
              <a:ext uri="{FF2B5EF4-FFF2-40B4-BE49-F238E27FC236}">
                <a16:creationId xmlns:a16="http://schemas.microsoft.com/office/drawing/2014/main" id="{E5500A9E-B18D-6C62-520C-CA274C3F6893}"/>
              </a:ext>
            </a:extLst>
          </p:cNvPr>
          <p:cNvSpPr>
            <a:spLocks noGrp="1"/>
          </p:cNvSpPr>
          <p:nvPr>
            <p:ph type="body" sz="quarter" idx="19" hasCustomPrompt="1"/>
          </p:nvPr>
        </p:nvSpPr>
        <p:spPr>
          <a:xfrm>
            <a:off x="4220384" y="2457450"/>
            <a:ext cx="3744914" cy="442913"/>
          </a:xfrm>
        </p:spPr>
        <p:txBody>
          <a:bodyPr lIns="108000" tIns="108000" rIns="108000">
            <a:noAutofit/>
          </a:bodyPr>
          <a:lstStyle>
            <a:lvl1pPr marL="0" indent="0">
              <a:buFontTx/>
              <a:buNone/>
              <a:defRPr sz="1200"/>
            </a:lvl1pPr>
          </a:lstStyle>
          <a:p>
            <a:pPr lvl="0"/>
            <a:r>
              <a:rPr lang="en-US"/>
              <a:t>Add a number</a:t>
            </a:r>
          </a:p>
        </p:txBody>
      </p:sp>
      <p:sp>
        <p:nvSpPr>
          <p:cNvPr id="25" name="Text Placeholder 10">
            <a:extLst>
              <a:ext uri="{FF2B5EF4-FFF2-40B4-BE49-F238E27FC236}">
                <a16:creationId xmlns:a16="http://schemas.microsoft.com/office/drawing/2014/main" id="{736D1111-149C-B5DF-C5C7-B5EF01D449D7}"/>
              </a:ext>
            </a:extLst>
          </p:cNvPr>
          <p:cNvSpPr>
            <a:spLocks noGrp="1"/>
          </p:cNvSpPr>
          <p:nvPr>
            <p:ph type="body" sz="quarter" idx="20" hasCustomPrompt="1"/>
          </p:nvPr>
        </p:nvSpPr>
        <p:spPr>
          <a:xfrm>
            <a:off x="8177242" y="2457450"/>
            <a:ext cx="3744914" cy="442913"/>
          </a:xfrm>
        </p:spPr>
        <p:txBody>
          <a:bodyPr lIns="108000" tIns="108000" rIns="108000">
            <a:noAutofit/>
          </a:bodyPr>
          <a:lstStyle>
            <a:lvl1pPr marL="0" indent="0">
              <a:buFontTx/>
              <a:buNone/>
              <a:defRPr sz="1200"/>
            </a:lvl1pPr>
          </a:lstStyle>
          <a:p>
            <a:pPr lvl="0"/>
            <a:r>
              <a:rPr lang="en-US"/>
              <a:t>Add a number</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1086C9C4-E01E-1343-8F76-A30FDEE418A9}"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40265551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four big numbers">
    <p:spTree>
      <p:nvGrpSpPr>
        <p:cNvPr id="1" name=""/>
        <p:cNvGrpSpPr/>
        <p:nvPr/>
      </p:nvGrpSpPr>
      <p:grpSpPr>
        <a:xfrm>
          <a:off x="0" y="0"/>
          <a:ext cx="0" cy="0"/>
          <a:chOff x="0" y="0"/>
          <a:chExt cx="0" cy="0"/>
        </a:xfrm>
      </p:grpSpPr>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840774"/>
          </a:xfrm>
        </p:spPr>
        <p:txBody>
          <a:bodyPr>
            <a:noAutofit/>
          </a:bodyPr>
          <a:lstStyle/>
          <a:p>
            <a:r>
              <a:rPr lang="en-US"/>
              <a:t>Click to edit Master title style</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hasCustomPrompt="1"/>
          </p:nvPr>
        </p:nvSpPr>
        <p:spPr>
          <a:xfrm>
            <a:off x="263525" y="2457450"/>
            <a:ext cx="2754000" cy="3743325"/>
          </a:xfrm>
          <a:blipFill>
            <a:blip r:embed="rId2" cstate="screen">
              <a:extLst>
                <a:ext uri="{28A0092B-C50C-407E-A947-70E740481C1C}">
                  <a14:useLocalDpi xmlns:a14="http://schemas.microsoft.com/office/drawing/2010/main"/>
                </a:ext>
              </a:extLst>
            </a:blip>
            <a:stretch>
              <a:fillRect/>
            </a:stretch>
          </a:blipFill>
        </p:spPr>
        <p:txBody>
          <a:bodyPr lIns="108000" tIns="108000" rIns="108000" bIns="1548000">
            <a:noAutofit/>
          </a:bodyPr>
          <a:lstStyle>
            <a:lvl1pPr marL="0" indent="0">
              <a:lnSpc>
                <a:spcPct val="100000"/>
              </a:lnSpc>
              <a:spcAft>
                <a:spcPts val="600"/>
              </a:spcAft>
              <a:buNone/>
              <a:defRPr sz="6600"/>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XX%</a:t>
            </a:r>
          </a:p>
        </p:txBody>
      </p:sp>
      <p:sp>
        <p:nvSpPr>
          <p:cNvPr id="26" name="Text Placeholder 2">
            <a:extLst>
              <a:ext uri="{FF2B5EF4-FFF2-40B4-BE49-F238E27FC236}">
                <a16:creationId xmlns:a16="http://schemas.microsoft.com/office/drawing/2014/main" id="{BF6C2C0D-1123-3A56-AF7F-401B679F108F}"/>
              </a:ext>
            </a:extLst>
          </p:cNvPr>
          <p:cNvSpPr>
            <a:spLocks noGrp="1"/>
          </p:cNvSpPr>
          <p:nvPr>
            <p:ph type="body" sz="quarter" idx="15" hasCustomPrompt="1"/>
          </p:nvPr>
        </p:nvSpPr>
        <p:spPr>
          <a:xfrm>
            <a:off x="3234050" y="2457450"/>
            <a:ext cx="2754000" cy="3743325"/>
          </a:xfrm>
          <a:blipFill>
            <a:blip r:embed="rId3" cstate="screen">
              <a:extLst>
                <a:ext uri="{28A0092B-C50C-407E-A947-70E740481C1C}">
                  <a14:useLocalDpi xmlns:a14="http://schemas.microsoft.com/office/drawing/2010/main"/>
                </a:ext>
              </a:extLst>
            </a:blip>
            <a:stretch>
              <a:fillRect/>
            </a:stretch>
          </a:blipFill>
        </p:spPr>
        <p:txBody>
          <a:bodyPr lIns="108000" tIns="108000" rIns="108000" bIns="1548000">
            <a:noAutofit/>
          </a:bodyPr>
          <a:lstStyle>
            <a:lvl1pPr marL="0" indent="0">
              <a:lnSpc>
                <a:spcPct val="100000"/>
              </a:lnSpc>
              <a:spcAft>
                <a:spcPts val="600"/>
              </a:spcAft>
              <a:buNone/>
              <a:defRPr sz="6600"/>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XX%</a:t>
            </a:r>
          </a:p>
        </p:txBody>
      </p:sp>
      <p:sp>
        <p:nvSpPr>
          <p:cNvPr id="27" name="Text Placeholder 3">
            <a:extLst>
              <a:ext uri="{FF2B5EF4-FFF2-40B4-BE49-F238E27FC236}">
                <a16:creationId xmlns:a16="http://schemas.microsoft.com/office/drawing/2014/main" id="{442087DC-0B05-DF43-EFEA-0184F1F033AF}"/>
              </a:ext>
            </a:extLst>
          </p:cNvPr>
          <p:cNvSpPr>
            <a:spLocks noGrp="1"/>
          </p:cNvSpPr>
          <p:nvPr>
            <p:ph type="body" sz="quarter" idx="16" hasCustomPrompt="1"/>
          </p:nvPr>
        </p:nvSpPr>
        <p:spPr>
          <a:xfrm>
            <a:off x="6203952" y="2457450"/>
            <a:ext cx="2754000" cy="3743325"/>
          </a:xfrm>
          <a:blipFill>
            <a:blip r:embed="rId4" cstate="screen">
              <a:extLst>
                <a:ext uri="{28A0092B-C50C-407E-A947-70E740481C1C}">
                  <a14:useLocalDpi xmlns:a14="http://schemas.microsoft.com/office/drawing/2010/main"/>
                </a:ext>
              </a:extLst>
            </a:blip>
            <a:stretch>
              <a:fillRect/>
            </a:stretch>
          </a:blipFill>
        </p:spPr>
        <p:txBody>
          <a:bodyPr lIns="108000" tIns="108000" rIns="108000" bIns="1548000">
            <a:noAutofit/>
          </a:bodyPr>
          <a:lstStyle>
            <a:lvl1pPr marL="0" indent="0">
              <a:lnSpc>
                <a:spcPct val="100000"/>
              </a:lnSpc>
              <a:spcAft>
                <a:spcPts val="600"/>
              </a:spcAft>
              <a:buNone/>
              <a:defRPr sz="6600"/>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XX%</a:t>
            </a:r>
          </a:p>
        </p:txBody>
      </p:sp>
      <p:sp>
        <p:nvSpPr>
          <p:cNvPr id="28" name="Text Placeholder 4">
            <a:extLst>
              <a:ext uri="{FF2B5EF4-FFF2-40B4-BE49-F238E27FC236}">
                <a16:creationId xmlns:a16="http://schemas.microsoft.com/office/drawing/2014/main" id="{BDDAA854-24FF-4019-07F1-A760ED7C62B4}"/>
              </a:ext>
            </a:extLst>
          </p:cNvPr>
          <p:cNvSpPr>
            <a:spLocks noGrp="1"/>
          </p:cNvSpPr>
          <p:nvPr>
            <p:ph type="body" sz="quarter" idx="17" hasCustomPrompt="1"/>
          </p:nvPr>
        </p:nvSpPr>
        <p:spPr>
          <a:xfrm>
            <a:off x="9173854" y="2457450"/>
            <a:ext cx="2754000" cy="3743325"/>
          </a:xfrm>
          <a:blipFill>
            <a:blip r:embed="rId5" cstate="screen">
              <a:extLst>
                <a:ext uri="{28A0092B-C50C-407E-A947-70E740481C1C}">
                  <a14:useLocalDpi xmlns:a14="http://schemas.microsoft.com/office/drawing/2010/main"/>
                </a:ext>
              </a:extLst>
            </a:blip>
            <a:stretch>
              <a:fillRect/>
            </a:stretch>
          </a:blipFill>
        </p:spPr>
        <p:txBody>
          <a:bodyPr lIns="108000" tIns="108000" rIns="108000" bIns="1548000">
            <a:noAutofit/>
          </a:bodyPr>
          <a:lstStyle>
            <a:lvl1pPr marL="0" indent="0">
              <a:lnSpc>
                <a:spcPct val="100000"/>
              </a:lnSpc>
              <a:spcAft>
                <a:spcPts val="600"/>
              </a:spcAft>
              <a:buNone/>
              <a:defRPr sz="6600"/>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XX%</a:t>
            </a:r>
          </a:p>
        </p:txBody>
      </p:sp>
      <p:sp>
        <p:nvSpPr>
          <p:cNvPr id="29" name="Text Placeholder 5">
            <a:extLst>
              <a:ext uri="{FF2B5EF4-FFF2-40B4-BE49-F238E27FC236}">
                <a16:creationId xmlns:a16="http://schemas.microsoft.com/office/drawing/2014/main" id="{5D7120AF-8FFF-7ACC-8477-CC96CFA50E4D}"/>
              </a:ext>
            </a:extLst>
          </p:cNvPr>
          <p:cNvSpPr>
            <a:spLocks noGrp="1"/>
          </p:cNvSpPr>
          <p:nvPr>
            <p:ph type="body" sz="quarter" idx="18"/>
          </p:nvPr>
        </p:nvSpPr>
        <p:spPr>
          <a:xfrm>
            <a:off x="261698" y="4757175"/>
            <a:ext cx="2754000" cy="1443600"/>
          </a:xfrm>
        </p:spPr>
        <p:txBody>
          <a:bodyPr lIns="108000" rIns="108000">
            <a:noAutofit/>
          </a:bodyPr>
          <a:lstStyle>
            <a:lvl1pPr>
              <a:lnSpc>
                <a:spcPct val="120000"/>
              </a:lnSpc>
              <a:spcBef>
                <a:spcPts val="0"/>
              </a:spcBef>
              <a:spcAft>
                <a:spcPts val="600"/>
              </a:spcAft>
              <a:defRPr sz="14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30" name="Text Placeholder 6">
            <a:extLst>
              <a:ext uri="{FF2B5EF4-FFF2-40B4-BE49-F238E27FC236}">
                <a16:creationId xmlns:a16="http://schemas.microsoft.com/office/drawing/2014/main" id="{2B5CFAB4-C2CC-5253-90E2-308D6FE4F946}"/>
              </a:ext>
            </a:extLst>
          </p:cNvPr>
          <p:cNvSpPr>
            <a:spLocks noGrp="1"/>
          </p:cNvSpPr>
          <p:nvPr>
            <p:ph type="body" sz="quarter" idx="21"/>
          </p:nvPr>
        </p:nvSpPr>
        <p:spPr>
          <a:xfrm>
            <a:off x="3234050" y="4757175"/>
            <a:ext cx="2754000" cy="1443600"/>
          </a:xfrm>
        </p:spPr>
        <p:txBody>
          <a:bodyPr lIns="108000" rIns="108000">
            <a:noAutofit/>
          </a:bodyPr>
          <a:lstStyle>
            <a:lvl1pPr>
              <a:lnSpc>
                <a:spcPct val="120000"/>
              </a:lnSpc>
              <a:spcBef>
                <a:spcPts val="0"/>
              </a:spcBef>
              <a:spcAft>
                <a:spcPts val="600"/>
              </a:spcAft>
              <a:defRPr sz="14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31" name="Text Placeholder 7">
            <a:extLst>
              <a:ext uri="{FF2B5EF4-FFF2-40B4-BE49-F238E27FC236}">
                <a16:creationId xmlns:a16="http://schemas.microsoft.com/office/drawing/2014/main" id="{2558A156-C01C-2E10-4475-CBC5775DF57E}"/>
              </a:ext>
            </a:extLst>
          </p:cNvPr>
          <p:cNvSpPr>
            <a:spLocks noGrp="1"/>
          </p:cNvSpPr>
          <p:nvPr>
            <p:ph type="body" sz="quarter" idx="22"/>
          </p:nvPr>
        </p:nvSpPr>
        <p:spPr>
          <a:xfrm>
            <a:off x="6203952" y="4757175"/>
            <a:ext cx="2754000" cy="1443600"/>
          </a:xfrm>
        </p:spPr>
        <p:txBody>
          <a:bodyPr lIns="108000" rIns="108000">
            <a:noAutofit/>
          </a:bodyPr>
          <a:lstStyle>
            <a:lvl1pPr>
              <a:lnSpc>
                <a:spcPct val="120000"/>
              </a:lnSpc>
              <a:spcBef>
                <a:spcPts val="0"/>
              </a:spcBef>
              <a:spcAft>
                <a:spcPts val="600"/>
              </a:spcAft>
              <a:defRPr sz="14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32" name="Text Placeholder 8">
            <a:extLst>
              <a:ext uri="{FF2B5EF4-FFF2-40B4-BE49-F238E27FC236}">
                <a16:creationId xmlns:a16="http://schemas.microsoft.com/office/drawing/2014/main" id="{CBC26945-2393-DFDF-E10D-B968F69A15DD}"/>
              </a:ext>
            </a:extLst>
          </p:cNvPr>
          <p:cNvSpPr>
            <a:spLocks noGrp="1"/>
          </p:cNvSpPr>
          <p:nvPr>
            <p:ph type="body" sz="quarter" idx="23"/>
          </p:nvPr>
        </p:nvSpPr>
        <p:spPr>
          <a:xfrm>
            <a:off x="9173854" y="4757175"/>
            <a:ext cx="2754000" cy="1443600"/>
          </a:xfrm>
        </p:spPr>
        <p:txBody>
          <a:bodyPr lIns="108000" rIns="108000">
            <a:noAutofit/>
          </a:bodyPr>
          <a:lstStyle>
            <a:lvl1pPr>
              <a:lnSpc>
                <a:spcPct val="120000"/>
              </a:lnSpc>
              <a:spcBef>
                <a:spcPts val="0"/>
              </a:spcBef>
              <a:spcAft>
                <a:spcPts val="600"/>
              </a:spcAft>
              <a:defRPr sz="14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6FBD504D-6E86-F14E-B457-6D36D8A027BE}"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4763056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ure 1/1">
    <p:spTree>
      <p:nvGrpSpPr>
        <p:cNvPr id="1" name=""/>
        <p:cNvGrpSpPr/>
        <p:nvPr/>
      </p:nvGrpSpPr>
      <p:grpSpPr>
        <a:xfrm>
          <a:off x="0" y="0"/>
          <a:ext cx="0" cy="0"/>
          <a:chOff x="0" y="0"/>
          <a:chExt cx="0" cy="0"/>
        </a:xfrm>
      </p:grpSpPr>
      <p:grpSp>
        <p:nvGrpSpPr>
          <p:cNvPr id="6" name="Icon">
            <a:extLst>
              <a:ext uri="{FF2B5EF4-FFF2-40B4-BE49-F238E27FC236}">
                <a16:creationId xmlns:a16="http://schemas.microsoft.com/office/drawing/2014/main" id="{91F3AE7C-7B52-FD5B-26E3-83C6E2617C82}"/>
              </a:ext>
            </a:extLst>
          </p:cNvPr>
          <p:cNvGrpSpPr>
            <a:grpSpLocks noChangeAspect="1"/>
          </p:cNvGrpSpPr>
          <p:nvPr userDrawn="1"/>
        </p:nvGrpSpPr>
        <p:grpSpPr>
          <a:xfrm>
            <a:off x="262800" y="262800"/>
            <a:ext cx="262047" cy="255600"/>
            <a:chOff x="4747707" y="3069425"/>
            <a:chExt cx="739233" cy="721045"/>
          </a:xfrm>
        </p:grpSpPr>
        <p:grpSp>
          <p:nvGrpSpPr>
            <p:cNvPr id="8" name="Graphic 13">
              <a:extLst>
                <a:ext uri="{FF2B5EF4-FFF2-40B4-BE49-F238E27FC236}">
                  <a16:creationId xmlns:a16="http://schemas.microsoft.com/office/drawing/2014/main" id="{E20533DD-9B54-C33C-B1F7-6B96D499887D}"/>
                </a:ext>
              </a:extLst>
            </p:cNvPr>
            <p:cNvGrpSpPr/>
            <p:nvPr/>
          </p:nvGrpSpPr>
          <p:grpSpPr>
            <a:xfrm>
              <a:off x="4747707" y="3547470"/>
              <a:ext cx="739233" cy="243000"/>
              <a:chOff x="4747707" y="3547470"/>
              <a:chExt cx="739233" cy="243000"/>
            </a:xfrm>
          </p:grpSpPr>
          <p:sp>
            <p:nvSpPr>
              <p:cNvPr id="28" name="Freeform 27">
                <a:extLst>
                  <a:ext uri="{FF2B5EF4-FFF2-40B4-BE49-F238E27FC236}">
                    <a16:creationId xmlns:a16="http://schemas.microsoft.com/office/drawing/2014/main" id="{23E09287-FA20-D552-063F-81C568EC8034}"/>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62F0AC14-94C4-3359-718E-FB4DE83D3FA6}"/>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lstStyle/>
              <a:p>
                <a:endParaRPr lang="en-US"/>
              </a:p>
            </p:txBody>
          </p:sp>
        </p:grpSp>
        <p:grpSp>
          <p:nvGrpSpPr>
            <p:cNvPr id="10" name="Graphic 13">
              <a:extLst>
                <a:ext uri="{FF2B5EF4-FFF2-40B4-BE49-F238E27FC236}">
                  <a16:creationId xmlns:a16="http://schemas.microsoft.com/office/drawing/2014/main" id="{7BA5A162-EE57-B436-0900-3AA3B985C36B}"/>
                </a:ext>
              </a:extLst>
            </p:cNvPr>
            <p:cNvGrpSpPr/>
            <p:nvPr/>
          </p:nvGrpSpPr>
          <p:grpSpPr>
            <a:xfrm>
              <a:off x="4747707" y="3329485"/>
              <a:ext cx="738283" cy="201873"/>
              <a:chOff x="4747707" y="3329485"/>
              <a:chExt cx="738283" cy="201873"/>
            </a:xfrm>
          </p:grpSpPr>
          <p:sp>
            <p:nvSpPr>
              <p:cNvPr id="26" name="Freeform 25">
                <a:extLst>
                  <a:ext uri="{FF2B5EF4-FFF2-40B4-BE49-F238E27FC236}">
                    <a16:creationId xmlns:a16="http://schemas.microsoft.com/office/drawing/2014/main" id="{45CC022F-DC3C-AD31-2AEE-DB5504680352}"/>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46979E83-23C0-E023-0800-68B6DE1DAD91}"/>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lstStyle/>
              <a:p>
                <a:endParaRPr lang="en-US"/>
              </a:p>
            </p:txBody>
          </p:sp>
        </p:grpSp>
        <p:grpSp>
          <p:nvGrpSpPr>
            <p:cNvPr id="11" name="Graphic 13">
              <a:extLst>
                <a:ext uri="{FF2B5EF4-FFF2-40B4-BE49-F238E27FC236}">
                  <a16:creationId xmlns:a16="http://schemas.microsoft.com/office/drawing/2014/main" id="{E80F2CB1-32FC-FB03-12A9-FF63975E935D}"/>
                </a:ext>
              </a:extLst>
            </p:cNvPr>
            <p:cNvGrpSpPr/>
            <p:nvPr/>
          </p:nvGrpSpPr>
          <p:grpSpPr>
            <a:xfrm>
              <a:off x="4747707" y="3069425"/>
              <a:ext cx="737332" cy="243000"/>
              <a:chOff x="4747707" y="3069425"/>
              <a:chExt cx="737332" cy="243000"/>
            </a:xfrm>
          </p:grpSpPr>
          <p:sp>
            <p:nvSpPr>
              <p:cNvPr id="23" name="Freeform 22">
                <a:extLst>
                  <a:ext uri="{FF2B5EF4-FFF2-40B4-BE49-F238E27FC236}">
                    <a16:creationId xmlns:a16="http://schemas.microsoft.com/office/drawing/2014/main" id="{DC4AFE40-A533-4DFB-0DB3-88509DEF5CF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E48B6F15-CF09-A9D2-4C4B-59CFCDF15BDE}"/>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lstStyle/>
              <a:p>
                <a:endParaRPr lang="en-US"/>
              </a:p>
            </p:txBody>
          </p:sp>
        </p:grpSp>
      </p:grpSp>
      <p:sp>
        <p:nvSpPr>
          <p:cNvPr id="3" name="Picture Placeholder 1">
            <a:extLst>
              <a:ext uri="{FF2B5EF4-FFF2-40B4-BE49-F238E27FC236}">
                <a16:creationId xmlns:a16="http://schemas.microsoft.com/office/drawing/2014/main" id="{A6C6CF4C-14AB-91F6-94C0-85557D3BA821}"/>
              </a:ext>
            </a:extLst>
          </p:cNvPr>
          <p:cNvSpPr>
            <a:spLocks noGrp="1"/>
          </p:cNvSpPr>
          <p:nvPr>
            <p:ph type="pic" sz="quarter" idx="15" hasCustomPrompt="1"/>
          </p:nvPr>
        </p:nvSpPr>
        <p:spPr>
          <a:xfrm>
            <a:off x="1" y="0"/>
            <a:ext cx="12191999" cy="6858000"/>
          </a:xfrm>
          <a:custGeom>
            <a:avLst/>
            <a:gdLst>
              <a:gd name="connsiteX0" fmla="*/ 262799 w 12191999"/>
              <a:gd name="connsiteY0" fmla="*/ 432260 h 6858000"/>
              <a:gd name="connsiteX1" fmla="*/ 262799 w 12191999"/>
              <a:gd name="connsiteY1" fmla="*/ 470225 h 6858000"/>
              <a:gd name="connsiteX2" fmla="*/ 329827 w 12191999"/>
              <a:gd name="connsiteY2" fmla="*/ 511885 h 6858000"/>
              <a:gd name="connsiteX3" fmla="*/ 346668 w 12191999"/>
              <a:gd name="connsiteY3" fmla="*/ 517932 h 6858000"/>
              <a:gd name="connsiteX4" fmla="*/ 361151 w 12191999"/>
              <a:gd name="connsiteY4" fmla="*/ 517596 h 6858000"/>
              <a:gd name="connsiteX5" fmla="*/ 524847 w 12191999"/>
              <a:gd name="connsiteY5" fmla="*/ 485007 h 6858000"/>
              <a:gd name="connsiteX6" fmla="*/ 524847 w 12191999"/>
              <a:gd name="connsiteY6" fmla="*/ 434612 h 6858000"/>
              <a:gd name="connsiteX7" fmla="*/ 381024 w 12191999"/>
              <a:gd name="connsiteY7" fmla="*/ 450739 h 6858000"/>
              <a:gd name="connsiteX8" fmla="*/ 371593 w 12191999"/>
              <a:gd name="connsiteY8" fmla="*/ 451075 h 6858000"/>
              <a:gd name="connsiteX9" fmla="*/ 365193 w 12191999"/>
              <a:gd name="connsiteY9" fmla="*/ 450403 h 6858000"/>
              <a:gd name="connsiteX10" fmla="*/ 404601 w 12191999"/>
              <a:gd name="connsiteY10" fmla="*/ 354988 h 6858000"/>
              <a:gd name="connsiteX11" fmla="*/ 262799 w 12191999"/>
              <a:gd name="connsiteY11" fmla="*/ 367755 h 6858000"/>
              <a:gd name="connsiteX12" fmla="*/ 262799 w 12191999"/>
              <a:gd name="connsiteY12" fmla="*/ 412103 h 6858000"/>
              <a:gd name="connsiteX13" fmla="*/ 373613 w 12191999"/>
              <a:gd name="connsiteY13" fmla="*/ 426213 h 6858000"/>
              <a:gd name="connsiteX14" fmla="*/ 380350 w 12191999"/>
              <a:gd name="connsiteY14" fmla="*/ 426549 h 6858000"/>
              <a:gd name="connsiteX15" fmla="*/ 382708 w 12191999"/>
              <a:gd name="connsiteY15" fmla="*/ 426549 h 6858000"/>
              <a:gd name="connsiteX16" fmla="*/ 524509 w 12191999"/>
              <a:gd name="connsiteY16" fmla="*/ 413782 h 6858000"/>
              <a:gd name="connsiteX17" fmla="*/ 524509 w 12191999"/>
              <a:gd name="connsiteY17" fmla="*/ 369435 h 6858000"/>
              <a:gd name="connsiteX18" fmla="*/ 414032 w 12191999"/>
              <a:gd name="connsiteY18" fmla="*/ 355324 h 6858000"/>
              <a:gd name="connsiteX19" fmla="*/ 406959 w 12191999"/>
              <a:gd name="connsiteY19" fmla="*/ 354988 h 6858000"/>
              <a:gd name="connsiteX20" fmla="*/ 404601 w 12191999"/>
              <a:gd name="connsiteY20" fmla="*/ 354988 h 6858000"/>
              <a:gd name="connsiteX21" fmla="*/ 440978 w 12191999"/>
              <a:gd name="connsiteY21" fmla="*/ 263604 h 6858000"/>
              <a:gd name="connsiteX22" fmla="*/ 426494 w 12191999"/>
              <a:gd name="connsiteY22" fmla="*/ 263940 h 6858000"/>
              <a:gd name="connsiteX23" fmla="*/ 262799 w 12191999"/>
              <a:gd name="connsiteY23" fmla="*/ 296529 h 6858000"/>
              <a:gd name="connsiteX24" fmla="*/ 262799 w 12191999"/>
              <a:gd name="connsiteY24" fmla="*/ 346925 h 6858000"/>
              <a:gd name="connsiteX25" fmla="*/ 406622 w 12191999"/>
              <a:gd name="connsiteY25" fmla="*/ 330798 h 6858000"/>
              <a:gd name="connsiteX26" fmla="*/ 412685 w 12191999"/>
              <a:gd name="connsiteY26" fmla="*/ 330462 h 6858000"/>
              <a:gd name="connsiteX27" fmla="*/ 415716 w 12191999"/>
              <a:gd name="connsiteY27" fmla="*/ 330462 h 6858000"/>
              <a:gd name="connsiteX28" fmla="*/ 422116 w 12191999"/>
              <a:gd name="connsiteY28" fmla="*/ 331134 h 6858000"/>
              <a:gd name="connsiteX29" fmla="*/ 524172 w 12191999"/>
              <a:gd name="connsiteY29" fmla="*/ 348940 h 6858000"/>
              <a:gd name="connsiteX30" fmla="*/ 524172 w 12191999"/>
              <a:gd name="connsiteY30" fmla="*/ 311312 h 6858000"/>
              <a:gd name="connsiteX31" fmla="*/ 457819 w 12191999"/>
              <a:gd name="connsiteY31" fmla="*/ 269652 h 6858000"/>
              <a:gd name="connsiteX32" fmla="*/ 440978 w 12191999"/>
              <a:gd name="connsiteY32" fmla="*/ 263604 h 6858000"/>
              <a:gd name="connsiteX33" fmla="*/ 0 w 12191999"/>
              <a:gd name="connsiteY33" fmla="*/ 0 h 6858000"/>
              <a:gd name="connsiteX34" fmla="*/ 12191999 w 12191999"/>
              <a:gd name="connsiteY34" fmla="*/ 0 h 6858000"/>
              <a:gd name="connsiteX35" fmla="*/ 12191999 w 12191999"/>
              <a:gd name="connsiteY35" fmla="*/ 6858000 h 6858000"/>
              <a:gd name="connsiteX36" fmla="*/ 0 w 12191999"/>
              <a:gd name="connsiteY3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191999" h="6858000">
                <a:moveTo>
                  <a:pt x="262799" y="432260"/>
                </a:moveTo>
                <a:lnTo>
                  <a:pt x="262799" y="470225"/>
                </a:lnTo>
                <a:lnTo>
                  <a:pt x="329827" y="511885"/>
                </a:lnTo>
                <a:cubicBezTo>
                  <a:pt x="334880" y="515244"/>
                  <a:pt x="340605" y="517260"/>
                  <a:pt x="346668" y="517932"/>
                </a:cubicBezTo>
                <a:cubicBezTo>
                  <a:pt x="351384" y="518604"/>
                  <a:pt x="356436" y="518604"/>
                  <a:pt x="361151" y="517596"/>
                </a:cubicBezTo>
                <a:lnTo>
                  <a:pt x="524847" y="485007"/>
                </a:lnTo>
                <a:lnTo>
                  <a:pt x="524847" y="434612"/>
                </a:lnTo>
                <a:lnTo>
                  <a:pt x="381024" y="450739"/>
                </a:lnTo>
                <a:cubicBezTo>
                  <a:pt x="377993" y="451075"/>
                  <a:pt x="374624" y="451075"/>
                  <a:pt x="371593" y="451075"/>
                </a:cubicBezTo>
                <a:cubicBezTo>
                  <a:pt x="369572" y="451075"/>
                  <a:pt x="367214" y="450739"/>
                  <a:pt x="365193" y="450403"/>
                </a:cubicBezTo>
                <a:close/>
                <a:moveTo>
                  <a:pt x="404601" y="354988"/>
                </a:moveTo>
                <a:lnTo>
                  <a:pt x="262799" y="367755"/>
                </a:lnTo>
                <a:lnTo>
                  <a:pt x="262799" y="412103"/>
                </a:lnTo>
                <a:lnTo>
                  <a:pt x="373613" y="426213"/>
                </a:lnTo>
                <a:cubicBezTo>
                  <a:pt x="375972" y="426549"/>
                  <a:pt x="378329" y="426549"/>
                  <a:pt x="380350" y="426549"/>
                </a:cubicBezTo>
                <a:cubicBezTo>
                  <a:pt x="381024" y="426549"/>
                  <a:pt x="382034" y="426549"/>
                  <a:pt x="382708" y="426549"/>
                </a:cubicBezTo>
                <a:lnTo>
                  <a:pt x="524509" y="413782"/>
                </a:lnTo>
                <a:lnTo>
                  <a:pt x="524509" y="369435"/>
                </a:lnTo>
                <a:lnTo>
                  <a:pt x="414032" y="355324"/>
                </a:lnTo>
                <a:cubicBezTo>
                  <a:pt x="411674" y="354988"/>
                  <a:pt x="409316" y="354988"/>
                  <a:pt x="406959" y="354988"/>
                </a:cubicBezTo>
                <a:cubicBezTo>
                  <a:pt x="406285" y="354988"/>
                  <a:pt x="405275" y="354988"/>
                  <a:pt x="404601" y="354988"/>
                </a:cubicBezTo>
                <a:close/>
                <a:moveTo>
                  <a:pt x="440978" y="263604"/>
                </a:moveTo>
                <a:cubicBezTo>
                  <a:pt x="436262" y="262933"/>
                  <a:pt x="431210" y="262933"/>
                  <a:pt x="426494" y="263940"/>
                </a:cubicBezTo>
                <a:lnTo>
                  <a:pt x="262799" y="296529"/>
                </a:lnTo>
                <a:lnTo>
                  <a:pt x="262799" y="346925"/>
                </a:lnTo>
                <a:lnTo>
                  <a:pt x="406622" y="330798"/>
                </a:lnTo>
                <a:cubicBezTo>
                  <a:pt x="408643" y="330462"/>
                  <a:pt x="410664" y="330462"/>
                  <a:pt x="412685" y="330462"/>
                </a:cubicBezTo>
                <a:cubicBezTo>
                  <a:pt x="413695" y="330462"/>
                  <a:pt x="414706" y="330462"/>
                  <a:pt x="415716" y="330462"/>
                </a:cubicBezTo>
                <a:cubicBezTo>
                  <a:pt x="418074" y="330462"/>
                  <a:pt x="420095" y="330798"/>
                  <a:pt x="422116" y="331134"/>
                </a:cubicBezTo>
                <a:lnTo>
                  <a:pt x="524172" y="348940"/>
                </a:lnTo>
                <a:lnTo>
                  <a:pt x="524172" y="311312"/>
                </a:lnTo>
                <a:lnTo>
                  <a:pt x="457819" y="269652"/>
                </a:lnTo>
                <a:cubicBezTo>
                  <a:pt x="452767" y="266292"/>
                  <a:pt x="447041" y="264277"/>
                  <a:pt x="440978" y="263604"/>
                </a:cubicBezTo>
                <a:close/>
                <a:moveTo>
                  <a:pt x="0" y="0"/>
                </a:moveTo>
                <a:lnTo>
                  <a:pt x="12191999" y="0"/>
                </a:lnTo>
                <a:lnTo>
                  <a:pt x="12191999" y="6858000"/>
                </a:lnTo>
                <a:lnTo>
                  <a:pt x="0" y="6858000"/>
                </a:lnTo>
                <a:close/>
              </a:path>
            </a:pathLst>
          </a:custGeom>
          <a:solidFill>
            <a:schemeClr val="bg2"/>
          </a:solidFill>
        </p:spPr>
        <p:txBody>
          <a:bodyPr wrap="square" lIns="72000" tIns="72000">
            <a:noAutofit/>
          </a:bodyPr>
          <a:lstStyle>
            <a:lvl1pPr marL="0" indent="0" algn="ctr">
              <a:buNone/>
              <a:defRPr sz="1000"/>
            </a:lvl1pPr>
          </a:lstStyle>
          <a:p>
            <a:r>
              <a:rPr lang="en-US"/>
              <a:t>Click the icon to insert a picture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lstStyle>
            <a:lvl1pPr>
              <a:defRPr>
                <a:solidFill>
                  <a:schemeClr val="bg1"/>
                </a:solidFill>
              </a:defRPr>
            </a:lvl1pPr>
          </a:lstStyle>
          <a:p>
            <a:r>
              <a:rPr lang="en-US"/>
              <a:t>Copyright © </a:t>
            </a:r>
            <a:fld id="{DEBBCA3A-5150-49D2-949E-00A6C74A30B8}" type="datetimeyyyy">
              <a:rPr lang="en-US" smtClean="0"/>
              <a:pPr/>
              <a:t>2024</a:t>
            </a:fld>
            <a:r>
              <a:rPr lang="sv-SE"/>
              <a:t> </a:t>
            </a:r>
            <a:r>
              <a:rPr lang="en-US"/>
              <a:t>Seco Tools AB - All rights reserved</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lstStyle>
            <a:lvl1pPr algn="l">
              <a:defRPr sz="600">
                <a:solidFill>
                  <a:schemeClr val="bg1"/>
                </a:solidFill>
              </a:defRPr>
            </a:lvl1pPr>
          </a:lstStyle>
          <a:p>
            <a:fld id="{F7681886-FA42-0D4F-B7BF-A1D8628BBD6B}"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lstStyle>
            <a:lvl1pPr>
              <a:defRPr>
                <a:solidFill>
                  <a:schemeClr val="bg1"/>
                </a:solidFill>
              </a:defRPr>
            </a:lvl1pPr>
          </a:lstStyle>
          <a:p>
            <a:fld id="{84EE2656-7156-804C-A57B-63BAB0C6A176}" type="slidenum">
              <a:rPr lang="en-US" smtClean="0"/>
              <a:pPr/>
              <a:t>‹#›</a:t>
            </a:fld>
            <a:endParaRPr lang="en-US"/>
          </a:p>
        </p:txBody>
      </p:sp>
    </p:spTree>
    <p:extLst>
      <p:ext uri="{BB962C8B-B14F-4D97-AF65-F5344CB8AC3E}">
        <p14:creationId xmlns:p14="http://schemas.microsoft.com/office/powerpoint/2010/main" val="261196276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ull screen video">
    <p:spTree>
      <p:nvGrpSpPr>
        <p:cNvPr id="1" name=""/>
        <p:cNvGrpSpPr/>
        <p:nvPr/>
      </p:nvGrpSpPr>
      <p:grpSpPr>
        <a:xfrm>
          <a:off x="0" y="0"/>
          <a:ext cx="0" cy="0"/>
          <a:chOff x="0" y="0"/>
          <a:chExt cx="0" cy="0"/>
        </a:xfrm>
      </p:grpSpPr>
      <p:sp>
        <p:nvSpPr>
          <p:cNvPr id="7" name="Media Placeholder 6">
            <a:extLst>
              <a:ext uri="{FF2B5EF4-FFF2-40B4-BE49-F238E27FC236}">
                <a16:creationId xmlns:a16="http://schemas.microsoft.com/office/drawing/2014/main" id="{DAAD7DC3-7636-88D0-9EAE-C6B49C25079A}"/>
              </a:ext>
            </a:extLst>
          </p:cNvPr>
          <p:cNvSpPr>
            <a:spLocks noGrp="1"/>
          </p:cNvSpPr>
          <p:nvPr>
            <p:ph type="media" sz="quarter" idx="13" hasCustomPrompt="1"/>
          </p:nvPr>
        </p:nvSpPr>
        <p:spPr>
          <a:xfrm>
            <a:off x="0" y="0"/>
            <a:ext cx="12192000" cy="6858000"/>
          </a:xfrm>
          <a:solidFill>
            <a:schemeClr val="bg2"/>
          </a:solidFill>
        </p:spPr>
        <p:txBody>
          <a:bodyPr tIns="72000">
            <a:noAutofit/>
          </a:bodyPr>
          <a:lstStyle>
            <a:lvl1pPr marL="0" indent="0" algn="ctr">
              <a:buNone/>
              <a:defRPr sz="1000"/>
            </a:lvl1pPr>
          </a:lstStyle>
          <a:p>
            <a:r>
              <a:rPr lang="en-US"/>
              <a:t>Click the icon to insert a video</a:t>
            </a:r>
          </a:p>
        </p:txBody>
      </p:sp>
      <p:sp>
        <p:nvSpPr>
          <p:cNvPr id="3" name="Date Placeholder 2">
            <a:extLst>
              <a:ext uri="{FF2B5EF4-FFF2-40B4-BE49-F238E27FC236}">
                <a16:creationId xmlns:a16="http://schemas.microsoft.com/office/drawing/2014/main" id="{C5C6692B-13D0-2F47-98A4-81FC359F4956}"/>
              </a:ext>
            </a:extLst>
          </p:cNvPr>
          <p:cNvSpPr>
            <a:spLocks noGrp="1"/>
          </p:cNvSpPr>
          <p:nvPr>
            <p:ph type="dt" sz="half" idx="10"/>
          </p:nvPr>
        </p:nvSpPr>
        <p:spPr/>
        <p:txBody>
          <a:bodyPr>
            <a:noAutofit/>
          </a:bodyPr>
          <a:lstStyle/>
          <a:p>
            <a:fld id="{B3D8311F-4ED3-924A-9EFF-BF2F540A2707}" type="datetime1">
              <a:rPr lang="sv-SE" noProof="0" smtClean="0"/>
              <a:t>2024-09-24</a:t>
            </a:fld>
            <a:endParaRPr lang="en-US" noProof="0"/>
          </a:p>
        </p:txBody>
      </p:sp>
      <p:sp>
        <p:nvSpPr>
          <p:cNvPr id="4" name="Footer Placeholder 3">
            <a:extLst>
              <a:ext uri="{FF2B5EF4-FFF2-40B4-BE49-F238E27FC236}">
                <a16:creationId xmlns:a16="http://schemas.microsoft.com/office/drawing/2014/main" id="{EF773C77-E314-BD28-6EA2-489D1224CE9F}"/>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5" name="Slide Number Placeholder 4">
            <a:extLst>
              <a:ext uri="{FF2B5EF4-FFF2-40B4-BE49-F238E27FC236}">
                <a16:creationId xmlns:a16="http://schemas.microsoft.com/office/drawing/2014/main" id="{CC26CF1C-EBC2-6583-EE6C-E8F9C97AEE33}"/>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Tree>
    <p:extLst>
      <p:ext uri="{BB962C8B-B14F-4D97-AF65-F5344CB8AC3E}">
        <p14:creationId xmlns:p14="http://schemas.microsoft.com/office/powerpoint/2010/main" val="17207171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text and chart 1/2">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104E2C4-5765-8647-85F0-D1590041DC9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203950" y="0"/>
            <a:ext cx="5988050" cy="6858000"/>
          </a:xfrm>
          <a:prstGeom prst="rect">
            <a:avLst/>
          </a:prstGeom>
        </p:spPr>
      </p:pic>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63525" y="3321050"/>
            <a:ext cx="5724525" cy="2879725"/>
          </a:xfrm>
        </p:spPr>
        <p:txBody>
          <a:bodyPr>
            <a:noAutofit/>
          </a:bodyPr>
          <a:lstStyle>
            <a:lvl1pPr>
              <a:lnSpc>
                <a:spcPct val="120000"/>
              </a:lnSpc>
              <a:spcAft>
                <a:spcPts val="600"/>
              </a:spcAft>
              <a:defRPr/>
            </a:lvl1pPr>
            <a:lvl2pPr>
              <a:lnSpc>
                <a:spcPct val="120000"/>
              </a:lnSpc>
              <a:spcAft>
                <a:spcPts val="600"/>
              </a:spcAft>
              <a:defRPr/>
            </a:lvl2pPr>
            <a:lvl3pPr>
              <a:lnSpc>
                <a:spcPct val="120000"/>
              </a:lnSpc>
              <a:spcAft>
                <a:spcPts val="600"/>
              </a:spcAft>
              <a:defRPr/>
            </a:lvl3pPr>
            <a:lvl4pPr>
              <a:lnSpc>
                <a:spcPct val="120000"/>
              </a:lnSpc>
              <a:spcAft>
                <a:spcPts val="600"/>
              </a:spcAft>
              <a:defRPr/>
            </a:lvl4pPr>
            <a:lvl5pPr>
              <a:lnSpc>
                <a:spcPct val="12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22" name="Date Placeholder ">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BE33E182-417A-4844-B98F-6AE7865940D6}" type="datetime1">
              <a:rPr lang="sv-SE" smtClean="0"/>
              <a:t>2024-09-24</a:t>
            </a:fld>
            <a:endParaRPr lang="en-US"/>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a:xfrm>
            <a:off x="11519483" y="6381750"/>
            <a:ext cx="408992" cy="237543"/>
          </a:xfrm>
        </p:spPr>
        <p:txBody>
          <a:bodyPr>
            <a:noAutofit/>
          </a:bodyPr>
          <a:lstStyle/>
          <a:p>
            <a:fld id="{84EE2656-7156-804C-A57B-63BAB0C6A176}" type="slidenum">
              <a:rPr lang="en-US" smtClean="0"/>
              <a:pPr/>
              <a:t>‹#›</a:t>
            </a:fld>
            <a:endParaRPr lang="en-US"/>
          </a:p>
        </p:txBody>
      </p:sp>
      <p:sp>
        <p:nvSpPr>
          <p:cNvPr id="25" name="Chart Placeholder 1">
            <a:extLst>
              <a:ext uri="{FF2B5EF4-FFF2-40B4-BE49-F238E27FC236}">
                <a16:creationId xmlns:a16="http://schemas.microsoft.com/office/drawing/2014/main" id="{B80C764E-8CE4-298F-83BF-FF2E622646C2}"/>
              </a:ext>
            </a:extLst>
          </p:cNvPr>
          <p:cNvSpPr>
            <a:spLocks noGrp="1"/>
          </p:cNvSpPr>
          <p:nvPr>
            <p:ph type="chart" sz="quarter" idx="15" hasCustomPrompt="1"/>
          </p:nvPr>
        </p:nvSpPr>
        <p:spPr>
          <a:xfrm>
            <a:off x="6467475" y="657225"/>
            <a:ext cx="5461000" cy="5543550"/>
          </a:xfrm>
        </p:spPr>
        <p:txBody>
          <a:bodyPr>
            <a:noAutofit/>
          </a:bodyPr>
          <a:lstStyle>
            <a:lvl1pPr marL="0" indent="0">
              <a:buNone/>
              <a:defRPr sz="1000"/>
            </a:lvl1pPr>
          </a:lstStyle>
          <a:p>
            <a:r>
              <a:rPr lang="en-US"/>
              <a:t>Click the icon to insert a chart</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9" name="Placeholder source">
            <a:extLst>
              <a:ext uri="{FF2B5EF4-FFF2-40B4-BE49-F238E27FC236}">
                <a16:creationId xmlns:a16="http://schemas.microsoft.com/office/drawing/2014/main" id="{4EEA23AF-3FBC-1C50-75FB-D25486A66380}"/>
              </a:ext>
            </a:extLst>
          </p:cNvPr>
          <p:cNvSpPr>
            <a:spLocks noGrp="1"/>
          </p:cNvSpPr>
          <p:nvPr>
            <p:ph type="body" sz="quarter" idx="16" hasCustomPrompt="1"/>
          </p:nvPr>
        </p:nvSpPr>
        <p:spPr>
          <a:xfrm>
            <a:off x="6467475" y="6381750"/>
            <a:ext cx="4405313" cy="237543"/>
          </a:xfrm>
        </p:spPr>
        <p:txBody>
          <a:bodyPr anchor="b">
            <a:noAutofit/>
          </a:bodyPr>
          <a:lstStyle>
            <a:lvl1pPr marL="0" indent="0">
              <a:buNone/>
              <a:defRPr sz="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add source</a:t>
            </a:r>
          </a:p>
        </p:txBody>
      </p:sp>
    </p:spTree>
    <p:extLst>
      <p:ext uri="{BB962C8B-B14F-4D97-AF65-F5344CB8AC3E}">
        <p14:creationId xmlns:p14="http://schemas.microsoft.com/office/powerpoint/2010/main" val="24042231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two column text and chart 1/3">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104E2C4-5765-8647-85F0-D1590041DC9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183563" y="0"/>
            <a:ext cx="4008437" cy="6857999"/>
          </a:xfrm>
          <a:prstGeom prst="rect">
            <a:avLst/>
          </a:prstGeom>
        </p:spPr>
      </p:pic>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63525" y="3321050"/>
            <a:ext cx="3744913" cy="2879725"/>
          </a:xfrm>
        </p:spPr>
        <p:txBody>
          <a:bodyPr>
            <a:noAutofit/>
          </a:bodyPr>
          <a:lstStyle>
            <a:lvl1pPr>
              <a:lnSpc>
                <a:spcPct val="120000"/>
              </a:lnSpc>
              <a:spcAft>
                <a:spcPts val="600"/>
              </a:spcAft>
              <a:defRPr/>
            </a:lvl1pPr>
            <a:lvl2pPr>
              <a:lnSpc>
                <a:spcPct val="120000"/>
              </a:lnSpc>
              <a:spcAft>
                <a:spcPts val="600"/>
              </a:spcAft>
              <a:defRPr/>
            </a:lvl2pPr>
            <a:lvl3pPr>
              <a:lnSpc>
                <a:spcPct val="120000"/>
              </a:lnSpc>
              <a:spcAft>
                <a:spcPts val="600"/>
              </a:spcAft>
              <a:defRPr/>
            </a:lvl3pPr>
            <a:lvl4pPr>
              <a:lnSpc>
                <a:spcPct val="120000"/>
              </a:lnSpc>
              <a:spcAft>
                <a:spcPts val="600"/>
              </a:spcAft>
              <a:defRPr/>
            </a:lvl4pPr>
            <a:lvl5pPr>
              <a:lnSpc>
                <a:spcPct val="12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2">
            <a:extLst>
              <a:ext uri="{FF2B5EF4-FFF2-40B4-BE49-F238E27FC236}">
                <a16:creationId xmlns:a16="http://schemas.microsoft.com/office/drawing/2014/main" id="{3245E11E-2AD4-4CC6-FFA5-6EB15D574EA7}"/>
              </a:ext>
            </a:extLst>
          </p:cNvPr>
          <p:cNvSpPr>
            <a:spLocks noGrp="1"/>
          </p:cNvSpPr>
          <p:nvPr>
            <p:ph type="body" sz="quarter" idx="19"/>
          </p:nvPr>
        </p:nvSpPr>
        <p:spPr>
          <a:xfrm>
            <a:off x="4230394" y="3321050"/>
            <a:ext cx="3744913" cy="2879725"/>
          </a:xfrm>
        </p:spPr>
        <p:txBody>
          <a:bodyPr>
            <a:noAutofit/>
          </a:bodyPr>
          <a:lstStyle>
            <a:lvl1pPr>
              <a:lnSpc>
                <a:spcPct val="120000"/>
              </a:lnSpc>
              <a:spcAft>
                <a:spcPts val="600"/>
              </a:spcAft>
              <a:defRPr/>
            </a:lvl1pPr>
            <a:lvl2pPr>
              <a:lnSpc>
                <a:spcPct val="120000"/>
              </a:lnSpc>
              <a:spcAft>
                <a:spcPts val="600"/>
              </a:spcAft>
              <a:defRPr/>
            </a:lvl2pPr>
            <a:lvl3pPr>
              <a:lnSpc>
                <a:spcPct val="120000"/>
              </a:lnSpc>
              <a:spcAft>
                <a:spcPts val="600"/>
              </a:spcAft>
              <a:defRPr/>
            </a:lvl3pPr>
            <a:lvl4pPr>
              <a:lnSpc>
                <a:spcPct val="120000"/>
              </a:lnSpc>
              <a:spcAft>
                <a:spcPts val="600"/>
              </a:spcAft>
              <a:defRPr/>
            </a:lvl4pPr>
            <a:lvl5pPr>
              <a:lnSpc>
                <a:spcPct val="12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3">
            <a:extLst>
              <a:ext uri="{FF2B5EF4-FFF2-40B4-BE49-F238E27FC236}">
                <a16:creationId xmlns:a16="http://schemas.microsoft.com/office/drawing/2014/main" id="{D6E05606-ED49-8C3F-1507-28698C11C1D1}"/>
              </a:ext>
            </a:extLst>
          </p:cNvPr>
          <p:cNvSpPr>
            <a:spLocks noGrp="1"/>
          </p:cNvSpPr>
          <p:nvPr>
            <p:ph type="body" sz="quarter" idx="18"/>
          </p:nvPr>
        </p:nvSpPr>
        <p:spPr>
          <a:xfrm>
            <a:off x="8447087" y="4757175"/>
            <a:ext cx="3481387" cy="1443600"/>
          </a:xfrm>
        </p:spPr>
        <p:txBody>
          <a:bodyPr lIns="108000" rIns="108000">
            <a:noAutofit/>
          </a:bodyPr>
          <a:lstStyle>
            <a:lvl1pPr>
              <a:lnSpc>
                <a:spcPct val="120000"/>
              </a:lnSpc>
              <a:spcBef>
                <a:spcPts val="0"/>
              </a:spcBef>
              <a:spcAft>
                <a:spcPts val="600"/>
              </a:spcAft>
              <a:defRPr sz="14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29" name="Placeholder source">
            <a:extLst>
              <a:ext uri="{FF2B5EF4-FFF2-40B4-BE49-F238E27FC236}">
                <a16:creationId xmlns:a16="http://schemas.microsoft.com/office/drawing/2014/main" id="{4EEA23AF-3FBC-1C50-75FB-D25486A66380}"/>
              </a:ext>
            </a:extLst>
          </p:cNvPr>
          <p:cNvSpPr>
            <a:spLocks noGrp="1"/>
          </p:cNvSpPr>
          <p:nvPr>
            <p:ph type="body" sz="quarter" idx="16" hasCustomPrompt="1"/>
          </p:nvPr>
        </p:nvSpPr>
        <p:spPr>
          <a:xfrm>
            <a:off x="8447088" y="6381750"/>
            <a:ext cx="2425700" cy="237543"/>
          </a:xfrm>
        </p:spPr>
        <p:txBody>
          <a:bodyPr anchor="b">
            <a:noAutofit/>
          </a:bodyPr>
          <a:lstStyle>
            <a:lvl1pPr marL="0" indent="0">
              <a:buNone/>
              <a:defRPr sz="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add source</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22" name="Date Placeholder ">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8707AE4D-02FF-8040-A930-7D61E2AC7A9F}" type="datetime1">
              <a:rPr lang="sv-SE" smtClean="0"/>
              <a:t>2024-09-24</a:t>
            </a:fld>
            <a:endParaRPr lang="en-US"/>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a:xfrm>
            <a:off x="11519483" y="6381750"/>
            <a:ext cx="408992" cy="237543"/>
          </a:xfrm>
        </p:spPr>
        <p:txBody>
          <a:bodyPr>
            <a:noAutofit/>
          </a:bodyPr>
          <a:lstStyle/>
          <a:p>
            <a:fld id="{84EE2656-7156-804C-A57B-63BAB0C6A176}" type="slidenum">
              <a:rPr lang="en-US" smtClean="0"/>
              <a:pPr/>
              <a:t>‹#›</a:t>
            </a:fld>
            <a:endParaRPr lang="en-US"/>
          </a:p>
        </p:txBody>
      </p:sp>
      <p:sp>
        <p:nvSpPr>
          <p:cNvPr id="25" name="Chart Placeholder 1">
            <a:extLst>
              <a:ext uri="{FF2B5EF4-FFF2-40B4-BE49-F238E27FC236}">
                <a16:creationId xmlns:a16="http://schemas.microsoft.com/office/drawing/2014/main" id="{B80C764E-8CE4-298F-83BF-FF2E622646C2}"/>
              </a:ext>
            </a:extLst>
          </p:cNvPr>
          <p:cNvSpPr>
            <a:spLocks noGrp="1"/>
          </p:cNvSpPr>
          <p:nvPr>
            <p:ph type="chart" sz="quarter" idx="15" hasCustomPrompt="1"/>
          </p:nvPr>
        </p:nvSpPr>
        <p:spPr>
          <a:xfrm>
            <a:off x="8447088" y="657225"/>
            <a:ext cx="3481387" cy="3861243"/>
          </a:xfrm>
        </p:spPr>
        <p:txBody>
          <a:bodyPr>
            <a:noAutofit/>
          </a:bodyPr>
          <a:lstStyle>
            <a:lvl1pPr marL="0" indent="0">
              <a:buNone/>
              <a:defRPr sz="1000"/>
            </a:lvl1pPr>
          </a:lstStyle>
          <a:p>
            <a:r>
              <a:rPr lang="en-US"/>
              <a:t>Click the icon to insert a chart</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23390454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three chart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22" name="Date Placeholder ">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F1D0BA07-4C83-BA44-AB63-13CC58CD200E}" type="datetime1">
              <a:rPr lang="sv-SE" smtClean="0"/>
              <a:t>2024-09-24</a:t>
            </a:fld>
            <a:endParaRPr lang="en-US"/>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a:xfrm>
            <a:off x="11519483" y="6381750"/>
            <a:ext cx="408992" cy="237543"/>
          </a:xfrm>
        </p:spPr>
        <p:txBody>
          <a:bodyPr>
            <a:noAutofit/>
          </a:bodyPr>
          <a:lstStyle/>
          <a:p>
            <a:fld id="{84EE2656-7156-804C-A57B-63BAB0C6A176}" type="slidenum">
              <a:rPr lang="en-US" smtClean="0"/>
              <a:pPr/>
              <a:t>‹#›</a:t>
            </a:fld>
            <a:endParaRPr lang="en-US"/>
          </a:p>
        </p:txBody>
      </p:sp>
      <p:sp>
        <p:nvSpPr>
          <p:cNvPr id="25" name="Chart Placeholder 1">
            <a:extLst>
              <a:ext uri="{FF2B5EF4-FFF2-40B4-BE49-F238E27FC236}">
                <a16:creationId xmlns:a16="http://schemas.microsoft.com/office/drawing/2014/main" id="{B80C764E-8CE4-298F-83BF-FF2E622646C2}"/>
              </a:ext>
            </a:extLst>
          </p:cNvPr>
          <p:cNvSpPr>
            <a:spLocks noGrp="1"/>
          </p:cNvSpPr>
          <p:nvPr>
            <p:ph type="chart" sz="quarter" idx="15" hasCustomPrompt="1"/>
          </p:nvPr>
        </p:nvSpPr>
        <p:spPr>
          <a:xfrm>
            <a:off x="263525" y="2458800"/>
            <a:ext cx="3740400" cy="3740400"/>
          </a:xfrm>
        </p:spPr>
        <p:txBody>
          <a:bodyPr>
            <a:noAutofit/>
          </a:bodyPr>
          <a:lstStyle>
            <a:lvl1pPr marL="0" indent="0">
              <a:buNone/>
              <a:defRPr sz="1000"/>
            </a:lvl1pPr>
          </a:lstStyle>
          <a:p>
            <a:r>
              <a:rPr lang="en-US"/>
              <a:t>Click the icon to insert a chart</a:t>
            </a:r>
          </a:p>
        </p:txBody>
      </p:sp>
      <p:sp>
        <p:nvSpPr>
          <p:cNvPr id="8" name="Chart Placeholder 2">
            <a:extLst>
              <a:ext uri="{FF2B5EF4-FFF2-40B4-BE49-F238E27FC236}">
                <a16:creationId xmlns:a16="http://schemas.microsoft.com/office/drawing/2014/main" id="{F77C2F08-853B-8ACA-9A0C-494F09F14397}"/>
              </a:ext>
            </a:extLst>
          </p:cNvPr>
          <p:cNvSpPr>
            <a:spLocks noGrp="1"/>
          </p:cNvSpPr>
          <p:nvPr>
            <p:ph type="chart" sz="quarter" idx="16" hasCustomPrompt="1"/>
          </p:nvPr>
        </p:nvSpPr>
        <p:spPr>
          <a:xfrm>
            <a:off x="4227596" y="2458800"/>
            <a:ext cx="3740400" cy="3740400"/>
          </a:xfrm>
        </p:spPr>
        <p:txBody>
          <a:bodyPr>
            <a:noAutofit/>
          </a:bodyPr>
          <a:lstStyle>
            <a:lvl1pPr marL="0" indent="0">
              <a:buNone/>
              <a:defRPr sz="1000"/>
            </a:lvl1pPr>
          </a:lstStyle>
          <a:p>
            <a:r>
              <a:rPr lang="en-US"/>
              <a:t>Click the icon to insert a chart</a:t>
            </a:r>
          </a:p>
        </p:txBody>
      </p:sp>
      <p:sp>
        <p:nvSpPr>
          <p:cNvPr id="10" name="Chart Placeholder 3">
            <a:extLst>
              <a:ext uri="{FF2B5EF4-FFF2-40B4-BE49-F238E27FC236}">
                <a16:creationId xmlns:a16="http://schemas.microsoft.com/office/drawing/2014/main" id="{B76940AB-ADC5-913B-4C51-1EA7F22007C6}"/>
              </a:ext>
            </a:extLst>
          </p:cNvPr>
          <p:cNvSpPr>
            <a:spLocks noGrp="1"/>
          </p:cNvSpPr>
          <p:nvPr>
            <p:ph type="chart" sz="quarter" idx="17" hasCustomPrompt="1"/>
          </p:nvPr>
        </p:nvSpPr>
        <p:spPr>
          <a:xfrm>
            <a:off x="8188325" y="2458800"/>
            <a:ext cx="3740400" cy="3740400"/>
          </a:xfrm>
        </p:spPr>
        <p:txBody>
          <a:bodyPr>
            <a:noAutofit/>
          </a:bodyPr>
          <a:lstStyle>
            <a:lvl1pPr marL="0" indent="0">
              <a:buNone/>
              <a:defRPr sz="1000"/>
            </a:lvl1pPr>
          </a:lstStyle>
          <a:p>
            <a:r>
              <a:rPr lang="en-US"/>
              <a:t>Click the icon to insert a chart</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11079643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104E2C4-5765-8647-85F0-D1590041DC9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2457450"/>
            <a:ext cx="12192000" cy="4400550"/>
          </a:xfrm>
          <a:prstGeom prst="rect">
            <a:avLst/>
          </a:prstGeom>
        </p:spPr>
      </p:pic>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29" name="Placeholder source">
            <a:extLst>
              <a:ext uri="{FF2B5EF4-FFF2-40B4-BE49-F238E27FC236}">
                <a16:creationId xmlns:a16="http://schemas.microsoft.com/office/drawing/2014/main" id="{4EEA23AF-3FBC-1C50-75FB-D25486A66380}"/>
              </a:ext>
            </a:extLst>
          </p:cNvPr>
          <p:cNvSpPr>
            <a:spLocks noGrp="1"/>
          </p:cNvSpPr>
          <p:nvPr>
            <p:ph type="body" sz="quarter" idx="16" hasCustomPrompt="1"/>
          </p:nvPr>
        </p:nvSpPr>
        <p:spPr>
          <a:xfrm>
            <a:off x="6203950" y="6381750"/>
            <a:ext cx="4668838" cy="237543"/>
          </a:xfrm>
        </p:spPr>
        <p:txBody>
          <a:bodyPr anchor="b">
            <a:noAutofit/>
          </a:bodyPr>
          <a:lstStyle>
            <a:lvl1pPr marL="0" indent="0">
              <a:buNone/>
              <a:defRPr sz="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add source</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22" name="Date Placeholder ">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528EA013-10E2-304C-9948-1DD6E20BC267}" type="datetime1">
              <a:rPr lang="sv-SE" smtClean="0"/>
              <a:t>2024-09-24</a:t>
            </a:fld>
            <a:endParaRPr lang="en-US"/>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a:xfrm>
            <a:off x="11519483" y="6381750"/>
            <a:ext cx="408992" cy="237543"/>
          </a:xfrm>
        </p:spPr>
        <p:txBody>
          <a:bodyPr>
            <a:noAutofit/>
          </a:bodyPr>
          <a:lstStyle/>
          <a:p>
            <a:fld id="{84EE2656-7156-804C-A57B-63BAB0C6A176}" type="slidenum">
              <a:rPr lang="en-US" smtClean="0"/>
              <a:pPr/>
              <a:t>‹#›</a:t>
            </a:fld>
            <a:endParaRPr lang="en-US"/>
          </a:p>
        </p:txBody>
      </p:sp>
      <p:sp>
        <p:nvSpPr>
          <p:cNvPr id="25" name="Chart Placeholder 1">
            <a:extLst>
              <a:ext uri="{FF2B5EF4-FFF2-40B4-BE49-F238E27FC236}">
                <a16:creationId xmlns:a16="http://schemas.microsoft.com/office/drawing/2014/main" id="{B80C764E-8CE4-298F-83BF-FF2E622646C2}"/>
              </a:ext>
            </a:extLst>
          </p:cNvPr>
          <p:cNvSpPr>
            <a:spLocks noGrp="1"/>
          </p:cNvSpPr>
          <p:nvPr>
            <p:ph type="chart" sz="quarter" idx="15" hasCustomPrompt="1"/>
          </p:nvPr>
        </p:nvSpPr>
        <p:spPr>
          <a:xfrm>
            <a:off x="263525" y="2710832"/>
            <a:ext cx="11680319" cy="3476622"/>
          </a:xfrm>
        </p:spPr>
        <p:txBody>
          <a:bodyPr>
            <a:noAutofit/>
          </a:bodyPr>
          <a:lstStyle>
            <a:lvl1pPr marL="0" indent="0">
              <a:buNone/>
              <a:defRPr sz="1000"/>
            </a:lvl1pPr>
          </a:lstStyle>
          <a:p>
            <a:r>
              <a:rPr lang="en-US"/>
              <a:t>Click the icon to insert a chart</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18368372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chart and big number">
    <p:spTree>
      <p:nvGrpSpPr>
        <p:cNvPr id="1" name=""/>
        <p:cNvGrpSpPr/>
        <p:nvPr/>
      </p:nvGrpSpPr>
      <p:grpSpPr>
        <a:xfrm>
          <a:off x="0" y="0"/>
          <a:ext cx="0" cy="0"/>
          <a:chOff x="0" y="0"/>
          <a:chExt cx="0" cy="0"/>
        </a:xfrm>
      </p:grpSpPr>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840774"/>
          </a:xfrm>
        </p:spPr>
        <p:txBody>
          <a:bodyPr>
            <a:noAutofit/>
          </a:bodyPr>
          <a:lstStyle/>
          <a:p>
            <a:r>
              <a:rPr lang="en-US"/>
              <a:t>Click to edit Master title style</a:t>
            </a:r>
          </a:p>
        </p:txBody>
      </p:sp>
      <p:sp>
        <p:nvSpPr>
          <p:cNvPr id="28" name="Text Placeholder 1">
            <a:extLst>
              <a:ext uri="{FF2B5EF4-FFF2-40B4-BE49-F238E27FC236}">
                <a16:creationId xmlns:a16="http://schemas.microsoft.com/office/drawing/2014/main" id="{BDDAA854-24FF-4019-07F1-A760ED7C62B4}"/>
              </a:ext>
            </a:extLst>
          </p:cNvPr>
          <p:cNvSpPr>
            <a:spLocks noGrp="1"/>
          </p:cNvSpPr>
          <p:nvPr>
            <p:ph type="body" sz="quarter" idx="17" hasCustomPrompt="1"/>
          </p:nvPr>
        </p:nvSpPr>
        <p:spPr>
          <a:xfrm>
            <a:off x="8183563" y="2457450"/>
            <a:ext cx="3744291" cy="3743325"/>
          </a:xfrm>
          <a:blipFill>
            <a:blip r:embed="rId2" cstate="screen">
              <a:extLst>
                <a:ext uri="{28A0092B-C50C-407E-A947-70E740481C1C}">
                  <a14:useLocalDpi xmlns:a14="http://schemas.microsoft.com/office/drawing/2010/main"/>
                </a:ext>
              </a:extLst>
            </a:blip>
            <a:stretch>
              <a:fillRect/>
            </a:stretch>
          </a:blipFill>
        </p:spPr>
        <p:txBody>
          <a:bodyPr lIns="108000" tIns="108000" rIns="108000" bIns="1548000">
            <a:noAutofit/>
          </a:bodyPr>
          <a:lstStyle>
            <a:lvl1pPr marL="0" indent="0">
              <a:lnSpc>
                <a:spcPct val="100000"/>
              </a:lnSpc>
              <a:spcAft>
                <a:spcPts val="600"/>
              </a:spcAft>
              <a:buNone/>
              <a:defRPr sz="6600"/>
            </a:lvl1pPr>
            <a:lvl2pPr>
              <a:lnSpc>
                <a:spcPct val="100000"/>
              </a:lnSpc>
              <a:spcAft>
                <a:spcPts val="600"/>
              </a:spcAft>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XX%</a:t>
            </a:r>
          </a:p>
        </p:txBody>
      </p:sp>
      <p:sp>
        <p:nvSpPr>
          <p:cNvPr id="6" name="Placeholder source">
            <a:extLst>
              <a:ext uri="{FF2B5EF4-FFF2-40B4-BE49-F238E27FC236}">
                <a16:creationId xmlns:a16="http://schemas.microsoft.com/office/drawing/2014/main" id="{5E881B41-3082-4C1E-3356-F8A90FC80D8F}"/>
              </a:ext>
            </a:extLst>
          </p:cNvPr>
          <p:cNvSpPr>
            <a:spLocks noGrp="1"/>
          </p:cNvSpPr>
          <p:nvPr>
            <p:ph type="body" sz="quarter" idx="16" hasCustomPrompt="1"/>
          </p:nvPr>
        </p:nvSpPr>
        <p:spPr>
          <a:xfrm>
            <a:off x="6203950" y="6381750"/>
            <a:ext cx="4668838" cy="237543"/>
          </a:xfrm>
        </p:spPr>
        <p:txBody>
          <a:bodyPr anchor="b">
            <a:noAutofit/>
          </a:bodyPr>
          <a:lstStyle>
            <a:lvl1pPr marL="0" indent="0">
              <a:buNone/>
              <a:defRPr sz="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a:t>*Click to add source</a:t>
            </a:r>
          </a:p>
        </p:txBody>
      </p:sp>
      <p:sp>
        <p:nvSpPr>
          <p:cNvPr id="32" name="Text Placeholder 2">
            <a:extLst>
              <a:ext uri="{FF2B5EF4-FFF2-40B4-BE49-F238E27FC236}">
                <a16:creationId xmlns:a16="http://schemas.microsoft.com/office/drawing/2014/main" id="{CBC26945-2393-DFDF-E10D-B968F69A15DD}"/>
              </a:ext>
            </a:extLst>
          </p:cNvPr>
          <p:cNvSpPr>
            <a:spLocks noGrp="1"/>
          </p:cNvSpPr>
          <p:nvPr>
            <p:ph type="body" sz="quarter" idx="23"/>
          </p:nvPr>
        </p:nvSpPr>
        <p:spPr>
          <a:xfrm>
            <a:off x="8183563" y="4757175"/>
            <a:ext cx="3744291" cy="1443600"/>
          </a:xfrm>
        </p:spPr>
        <p:txBody>
          <a:bodyPr lIns="108000" rIns="108000">
            <a:noAutofit/>
          </a:bodyPr>
          <a:lstStyle>
            <a:lvl1pPr>
              <a:lnSpc>
                <a:spcPct val="120000"/>
              </a:lnSpc>
              <a:spcBef>
                <a:spcPts val="0"/>
              </a:spcBef>
              <a:spcAft>
                <a:spcPts val="600"/>
              </a:spcAft>
              <a:defRPr sz="14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22" name="Date Placeholder ">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A2485328-A204-F24E-B750-48F5D69FC85E}"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3" name="Chart Placeholder 1">
            <a:extLst>
              <a:ext uri="{FF2B5EF4-FFF2-40B4-BE49-F238E27FC236}">
                <a16:creationId xmlns:a16="http://schemas.microsoft.com/office/drawing/2014/main" id="{C951B0A8-4895-8E4E-36A5-703FE20EE0C6}"/>
              </a:ext>
            </a:extLst>
          </p:cNvPr>
          <p:cNvSpPr>
            <a:spLocks noGrp="1"/>
          </p:cNvSpPr>
          <p:nvPr>
            <p:ph type="chart" sz="quarter" idx="15" hasCustomPrompt="1"/>
          </p:nvPr>
        </p:nvSpPr>
        <p:spPr>
          <a:xfrm>
            <a:off x="263526" y="2457450"/>
            <a:ext cx="7704138" cy="3730004"/>
          </a:xfrm>
        </p:spPr>
        <p:txBody>
          <a:bodyPr>
            <a:noAutofit/>
          </a:bodyPr>
          <a:lstStyle>
            <a:lvl1pPr marL="0" indent="0">
              <a:buNone/>
              <a:defRPr sz="1000"/>
            </a:lvl1pPr>
          </a:lstStyle>
          <a:p>
            <a:r>
              <a:rPr lang="en-US"/>
              <a:t>Click the icon to insert a chart</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12890299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table and 1/2 pictur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6203950" y="0"/>
            <a:ext cx="5988050" cy="6858000"/>
          </a:xfrm>
          <a:solidFill>
            <a:schemeClr val="bg2"/>
          </a:solidFill>
        </p:spPr>
        <p:txBody>
          <a:bodyPr lIns="72000" tIns="72000">
            <a:noAutofit/>
          </a:bodyPr>
          <a:lstStyle>
            <a:lvl1pPr marL="0" indent="0">
              <a:buNone/>
              <a:defRPr sz="1000"/>
            </a:lvl1pPr>
          </a:lstStyle>
          <a:p>
            <a:r>
              <a:rPr lang="en-US"/>
              <a:t>Click the icon to insert a picture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DB069DAF-EBA0-D042-AAD9-0FAB4032E1A5}"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6" name="Table Placeholder 5">
            <a:extLst>
              <a:ext uri="{FF2B5EF4-FFF2-40B4-BE49-F238E27FC236}">
                <a16:creationId xmlns:a16="http://schemas.microsoft.com/office/drawing/2014/main" id="{753DD9CB-264F-AE69-FD59-25BF64DFF813}"/>
              </a:ext>
            </a:extLst>
          </p:cNvPr>
          <p:cNvSpPr>
            <a:spLocks noGrp="1"/>
          </p:cNvSpPr>
          <p:nvPr>
            <p:ph type="tbl" sz="quarter" idx="16" hasCustomPrompt="1"/>
          </p:nvPr>
        </p:nvSpPr>
        <p:spPr>
          <a:xfrm>
            <a:off x="263525" y="2457450"/>
            <a:ext cx="5724525" cy="3743325"/>
          </a:xfrm>
        </p:spPr>
        <p:txBody>
          <a:bodyPr>
            <a:noAutofit/>
          </a:bodyPr>
          <a:lstStyle>
            <a:lvl1pPr marL="0" indent="0">
              <a:buNone/>
              <a:defRPr sz="1000"/>
            </a:lvl1pPr>
          </a:lstStyle>
          <a:p>
            <a:r>
              <a:rPr lang="en-US"/>
              <a:t>Click the icon to insert a table</a:t>
            </a:r>
          </a:p>
        </p:txBody>
      </p:sp>
    </p:spTree>
    <p:extLst>
      <p:ext uri="{BB962C8B-B14F-4D97-AF65-F5344CB8AC3E}">
        <p14:creationId xmlns:p14="http://schemas.microsoft.com/office/powerpoint/2010/main" val="40155947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and two table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3D61832C-BF9E-6145-AED4-F72A7CCF80DC}"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6" name="Table Placeholder 5">
            <a:extLst>
              <a:ext uri="{FF2B5EF4-FFF2-40B4-BE49-F238E27FC236}">
                <a16:creationId xmlns:a16="http://schemas.microsoft.com/office/drawing/2014/main" id="{753DD9CB-264F-AE69-FD59-25BF64DFF813}"/>
              </a:ext>
            </a:extLst>
          </p:cNvPr>
          <p:cNvSpPr>
            <a:spLocks noGrp="1"/>
          </p:cNvSpPr>
          <p:nvPr>
            <p:ph type="tbl" sz="quarter" idx="16" hasCustomPrompt="1"/>
          </p:nvPr>
        </p:nvSpPr>
        <p:spPr>
          <a:xfrm>
            <a:off x="263525" y="2457450"/>
            <a:ext cx="5724525" cy="3743325"/>
          </a:xfrm>
        </p:spPr>
        <p:txBody>
          <a:bodyPr>
            <a:noAutofit/>
          </a:bodyPr>
          <a:lstStyle>
            <a:lvl1pPr marL="0" indent="0">
              <a:buNone/>
              <a:defRPr sz="1000"/>
            </a:lvl1pPr>
          </a:lstStyle>
          <a:p>
            <a:r>
              <a:rPr lang="en-US"/>
              <a:t>Click the icon to insert a table</a:t>
            </a:r>
          </a:p>
        </p:txBody>
      </p:sp>
      <p:sp>
        <p:nvSpPr>
          <p:cNvPr id="8" name="Table Placeholder 5">
            <a:extLst>
              <a:ext uri="{FF2B5EF4-FFF2-40B4-BE49-F238E27FC236}">
                <a16:creationId xmlns:a16="http://schemas.microsoft.com/office/drawing/2014/main" id="{A5F50FDE-7A15-173A-E1DF-3291E94E8AD1}"/>
              </a:ext>
            </a:extLst>
          </p:cNvPr>
          <p:cNvSpPr>
            <a:spLocks noGrp="1"/>
          </p:cNvSpPr>
          <p:nvPr>
            <p:ph type="tbl" sz="quarter" idx="17" hasCustomPrompt="1"/>
          </p:nvPr>
        </p:nvSpPr>
        <p:spPr>
          <a:xfrm>
            <a:off x="6207125" y="2457450"/>
            <a:ext cx="5724525" cy="3743325"/>
          </a:xfrm>
        </p:spPr>
        <p:txBody>
          <a:bodyPr>
            <a:noAutofit/>
          </a:bodyPr>
          <a:lstStyle>
            <a:lvl1pPr marL="0" indent="0">
              <a:buNone/>
              <a:defRPr sz="1000"/>
            </a:lvl1pPr>
          </a:lstStyle>
          <a:p>
            <a:r>
              <a:rPr lang="en-US"/>
              <a:t>Click the icon to insert a table</a:t>
            </a:r>
          </a:p>
        </p:txBody>
      </p:sp>
    </p:spTree>
    <p:extLst>
      <p:ext uri="{BB962C8B-B14F-4D97-AF65-F5344CB8AC3E}">
        <p14:creationId xmlns:p14="http://schemas.microsoft.com/office/powerpoint/2010/main" val="1249865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big tabl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E6356C88-6EBA-FC4A-BECD-66430B1C123A}"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6" name="Table Placeholder 5">
            <a:extLst>
              <a:ext uri="{FF2B5EF4-FFF2-40B4-BE49-F238E27FC236}">
                <a16:creationId xmlns:a16="http://schemas.microsoft.com/office/drawing/2014/main" id="{753DD9CB-264F-AE69-FD59-25BF64DFF813}"/>
              </a:ext>
            </a:extLst>
          </p:cNvPr>
          <p:cNvSpPr>
            <a:spLocks noGrp="1"/>
          </p:cNvSpPr>
          <p:nvPr>
            <p:ph type="tbl" sz="quarter" idx="16" hasCustomPrompt="1"/>
          </p:nvPr>
        </p:nvSpPr>
        <p:spPr>
          <a:xfrm>
            <a:off x="263525" y="2457450"/>
            <a:ext cx="11664950" cy="3743325"/>
          </a:xfrm>
        </p:spPr>
        <p:txBody>
          <a:bodyPr>
            <a:noAutofit/>
          </a:bodyPr>
          <a:lstStyle>
            <a:lvl1pPr marL="0" indent="0">
              <a:buNone/>
              <a:defRPr sz="1000"/>
            </a:lvl1pPr>
          </a:lstStyle>
          <a:p>
            <a:r>
              <a:rPr lang="en-US"/>
              <a:t>Click the icon to insert a table</a:t>
            </a:r>
          </a:p>
        </p:txBody>
      </p:sp>
    </p:spTree>
    <p:extLst>
      <p:ext uri="{BB962C8B-B14F-4D97-AF65-F5344CB8AC3E}">
        <p14:creationId xmlns:p14="http://schemas.microsoft.com/office/powerpoint/2010/main" val="206958665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E6356C88-6EBA-FC4A-BECD-66430B1C123A}"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Tree>
    <p:extLst>
      <p:ext uri="{BB962C8B-B14F-4D97-AF65-F5344CB8AC3E}">
        <p14:creationId xmlns:p14="http://schemas.microsoft.com/office/powerpoint/2010/main" val="41048771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ig title and computer mockup">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D8B6E4-AF95-4167-B3B4-2111FCFBF8C6}"/>
              </a:ext>
            </a:extLst>
          </p:cNvPr>
          <p:cNvSpPr>
            <a:spLocks noGrp="1"/>
          </p:cNvSpPr>
          <p:nvPr>
            <p:ph type="title" hasCustomPrompt="1"/>
          </p:nvPr>
        </p:nvSpPr>
        <p:spPr>
          <a:xfrm>
            <a:off x="263525" y="2457449"/>
            <a:ext cx="5724525" cy="1939825"/>
          </a:xfrm>
        </p:spPr>
        <p:txBody>
          <a:bodyPr>
            <a:noAutofit/>
          </a:bodyPr>
          <a:lstStyle>
            <a:lvl1pPr>
              <a:defRPr sz="4800"/>
            </a:lvl1pPr>
          </a:lstStyle>
          <a:p>
            <a:r>
              <a:rPr lang="en-US"/>
              <a:t>Click to add title</a:t>
            </a:r>
          </a:p>
        </p:txBody>
      </p:sp>
      <p:pic>
        <p:nvPicPr>
          <p:cNvPr id="30" name="Bildobjekt 1">
            <a:extLst>
              <a:ext uri="{FF2B5EF4-FFF2-40B4-BE49-F238E27FC236}">
                <a16:creationId xmlns:a16="http://schemas.microsoft.com/office/drawing/2014/main" id="{89F62335-CA5D-E86A-76E6-4EA5406EA6A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204476" y="670136"/>
            <a:ext cx="6880151" cy="5536933"/>
          </a:xfrm>
          <a:prstGeom prst="rect">
            <a:avLst/>
          </a:prstGeom>
        </p:spPr>
      </p:pic>
      <p:sp>
        <p:nvSpPr>
          <p:cNvPr id="32" name="Picture Placeholder 1">
            <a:extLst>
              <a:ext uri="{FF2B5EF4-FFF2-40B4-BE49-F238E27FC236}">
                <a16:creationId xmlns:a16="http://schemas.microsoft.com/office/drawing/2014/main" id="{A53B7828-0547-8728-4D9C-3F0FFC70B244}"/>
              </a:ext>
            </a:extLst>
          </p:cNvPr>
          <p:cNvSpPr>
            <a:spLocks noGrp="1"/>
          </p:cNvSpPr>
          <p:nvPr>
            <p:ph type="pic" sz="quarter" idx="15" hasCustomPrompt="1"/>
          </p:nvPr>
        </p:nvSpPr>
        <p:spPr>
          <a:xfrm>
            <a:off x="6488113" y="955675"/>
            <a:ext cx="6327775" cy="3568700"/>
          </a:xfrm>
          <a:solidFill>
            <a:schemeClr val="bg2"/>
          </a:solidFill>
        </p:spPr>
        <p:txBody>
          <a:bodyPr lIns="108000" tIns="108000">
            <a:noAutofit/>
          </a:bodyPr>
          <a:lstStyle>
            <a:lvl1pPr marL="0" indent="0">
              <a:buNone/>
              <a:defRPr sz="1000"/>
            </a:lvl1pPr>
          </a:lstStyle>
          <a:p>
            <a:r>
              <a:rPr lang="en-US"/>
              <a:t>Click the icon to insert a picture</a:t>
            </a:r>
          </a:p>
        </p:txBody>
      </p:sp>
      <p:sp>
        <p:nvSpPr>
          <p:cNvPr id="3" name="Date Placeholder">
            <a:extLst>
              <a:ext uri="{FF2B5EF4-FFF2-40B4-BE49-F238E27FC236}">
                <a16:creationId xmlns:a16="http://schemas.microsoft.com/office/drawing/2014/main" id="{C7EC3CC6-E897-9E51-CBF9-AEB4E5CBC45D}"/>
              </a:ext>
            </a:extLst>
          </p:cNvPr>
          <p:cNvSpPr>
            <a:spLocks noGrp="1"/>
          </p:cNvSpPr>
          <p:nvPr>
            <p:ph type="dt" sz="half" idx="10"/>
          </p:nvPr>
        </p:nvSpPr>
        <p:spPr/>
        <p:txBody>
          <a:bodyPr>
            <a:noAutofit/>
          </a:bodyPr>
          <a:lstStyle/>
          <a:p>
            <a:fld id="{01EAD092-D847-B94B-9057-A38939A1CF0D}" type="datetime1">
              <a:rPr lang="sv-SE" noProof="0" smtClean="0"/>
              <a:t>2024-09-24</a:t>
            </a:fld>
            <a:endParaRPr lang="en-US" noProof="0"/>
          </a:p>
        </p:txBody>
      </p:sp>
      <p:sp>
        <p:nvSpPr>
          <p:cNvPr id="4" name="Footer Placeholder">
            <a:extLst>
              <a:ext uri="{FF2B5EF4-FFF2-40B4-BE49-F238E27FC236}">
                <a16:creationId xmlns:a16="http://schemas.microsoft.com/office/drawing/2014/main" id="{3A418628-534E-A6B9-7791-3AC9B49F80E7}"/>
              </a:ext>
            </a:extLst>
          </p:cNvPr>
          <p:cNvSpPr>
            <a:spLocks noGrp="1"/>
          </p:cNvSpPr>
          <p:nvPr>
            <p:ph type="ftr" sz="quarter" idx="11"/>
          </p:nvPr>
        </p:nvSpPr>
        <p:spPr/>
        <p:txBody>
          <a:bodyPr>
            <a:noAutofit/>
          </a:bodyPr>
          <a:lstStyle/>
          <a:p>
            <a:r>
              <a:rPr lang="en-US"/>
              <a:t>Copyright © </a:t>
            </a:r>
            <a:fld id="{DFBCD10E-932A-472F-8D90-1B52FB8E26F6}" type="datetimeyyyy">
              <a:rPr lang="en-US" smtClean="0"/>
              <a:pPr/>
              <a:t>2024</a:t>
            </a:fld>
            <a:r>
              <a:rPr lang="sv-SE"/>
              <a:t> </a:t>
            </a:r>
            <a:r>
              <a:rPr lang="en-US"/>
              <a:t>Seco Tools AB - All rights reserved</a:t>
            </a:r>
          </a:p>
        </p:txBody>
      </p:sp>
      <p:sp>
        <p:nvSpPr>
          <p:cNvPr id="5" name="Slide Number Placeholder">
            <a:extLst>
              <a:ext uri="{FF2B5EF4-FFF2-40B4-BE49-F238E27FC236}">
                <a16:creationId xmlns:a16="http://schemas.microsoft.com/office/drawing/2014/main" id="{E483C8A2-F077-72BE-6AFA-F55B70498FEF}"/>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12" name="Sub headder 1">
            <a:extLst>
              <a:ext uri="{FF2B5EF4-FFF2-40B4-BE49-F238E27FC236}">
                <a16:creationId xmlns:a16="http://schemas.microsoft.com/office/drawing/2014/main" id="{8B37FA44-43B8-A74B-114B-D5B78B7D5AFB}"/>
              </a:ext>
            </a:extLst>
          </p:cNvPr>
          <p:cNvSpPr>
            <a:spLocks noGrp="1"/>
          </p:cNvSpPr>
          <p:nvPr>
            <p:ph type="body" sz="quarter" idx="14" hasCustomPrompt="1"/>
          </p:nvPr>
        </p:nvSpPr>
        <p:spPr>
          <a:xfrm>
            <a:off x="263525" y="1784350"/>
            <a:ext cx="5724525" cy="425567"/>
          </a:xfrm>
        </p:spPr>
        <p:txBody>
          <a:bodyPr anchor="b">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chemeClr val="accent1"/>
              </a:buClr>
              <a:buSzTx/>
              <a:buFont typeface="Systemtypsnitt normalt"/>
              <a:buNone/>
              <a:tabLst/>
              <a:defRPr/>
            </a:pPr>
            <a:r>
              <a:rPr lang="en-US"/>
              <a:t>Click to add subtitle</a:t>
            </a:r>
          </a:p>
        </p:txBody>
      </p:sp>
      <p:grpSp>
        <p:nvGrpSpPr>
          <p:cNvPr id="7" name="Icon">
            <a:extLst>
              <a:ext uri="{FF2B5EF4-FFF2-40B4-BE49-F238E27FC236}">
                <a16:creationId xmlns:a16="http://schemas.microsoft.com/office/drawing/2014/main" id="{1FBACD51-2511-FEDD-9BFB-D115158663C8}"/>
              </a:ext>
            </a:extLst>
          </p:cNvPr>
          <p:cNvGrpSpPr>
            <a:grpSpLocks noChangeAspect="1"/>
          </p:cNvGrpSpPr>
          <p:nvPr userDrawn="1"/>
        </p:nvGrpSpPr>
        <p:grpSpPr>
          <a:xfrm>
            <a:off x="262800" y="262800"/>
            <a:ext cx="262047" cy="255600"/>
            <a:chOff x="4747707" y="3069425"/>
            <a:chExt cx="739233" cy="721045"/>
          </a:xfrm>
        </p:grpSpPr>
        <p:grpSp>
          <p:nvGrpSpPr>
            <p:cNvPr id="8" name="Graphic 13">
              <a:extLst>
                <a:ext uri="{FF2B5EF4-FFF2-40B4-BE49-F238E27FC236}">
                  <a16:creationId xmlns:a16="http://schemas.microsoft.com/office/drawing/2014/main" id="{95F73AB4-A0FA-FF1B-79C9-B8D948BB4BAE}"/>
                </a:ext>
              </a:extLst>
            </p:cNvPr>
            <p:cNvGrpSpPr/>
            <p:nvPr/>
          </p:nvGrpSpPr>
          <p:grpSpPr>
            <a:xfrm>
              <a:off x="4747707" y="3547470"/>
              <a:ext cx="739233" cy="243000"/>
              <a:chOff x="4747707" y="3547470"/>
              <a:chExt cx="739233" cy="243000"/>
            </a:xfrm>
          </p:grpSpPr>
          <p:sp>
            <p:nvSpPr>
              <p:cNvPr id="28" name="Freeform 27">
                <a:extLst>
                  <a:ext uri="{FF2B5EF4-FFF2-40B4-BE49-F238E27FC236}">
                    <a16:creationId xmlns:a16="http://schemas.microsoft.com/office/drawing/2014/main" id="{C5BF4AC5-5D78-A9A0-3304-066A13B14E55}"/>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9" name="Freeform 28">
                <a:extLst>
                  <a:ext uri="{FF2B5EF4-FFF2-40B4-BE49-F238E27FC236}">
                    <a16:creationId xmlns:a16="http://schemas.microsoft.com/office/drawing/2014/main" id="{95E35B5B-7644-B4F5-6162-8FF3CE040C0F}"/>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9" name="Graphic 13">
              <a:extLst>
                <a:ext uri="{FF2B5EF4-FFF2-40B4-BE49-F238E27FC236}">
                  <a16:creationId xmlns:a16="http://schemas.microsoft.com/office/drawing/2014/main" id="{F156F76A-FF32-F28F-188C-1A4E89A2F5DB}"/>
                </a:ext>
              </a:extLst>
            </p:cNvPr>
            <p:cNvGrpSpPr/>
            <p:nvPr/>
          </p:nvGrpSpPr>
          <p:grpSpPr>
            <a:xfrm>
              <a:off x="4747707" y="3329485"/>
              <a:ext cx="738283" cy="201873"/>
              <a:chOff x="4747707" y="3329485"/>
              <a:chExt cx="738283" cy="201873"/>
            </a:xfrm>
          </p:grpSpPr>
          <p:sp>
            <p:nvSpPr>
              <p:cNvPr id="14" name="Freeform 13">
                <a:extLst>
                  <a:ext uri="{FF2B5EF4-FFF2-40B4-BE49-F238E27FC236}">
                    <a16:creationId xmlns:a16="http://schemas.microsoft.com/office/drawing/2014/main" id="{95C38D3A-3735-61BA-30C9-2FA73381D417}"/>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27" name="Freeform 26">
                <a:extLst>
                  <a:ext uri="{FF2B5EF4-FFF2-40B4-BE49-F238E27FC236}">
                    <a16:creationId xmlns:a16="http://schemas.microsoft.com/office/drawing/2014/main" id="{C8535D1C-9D8C-AC18-63EA-CD636D795908}"/>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0" name="Graphic 13">
              <a:extLst>
                <a:ext uri="{FF2B5EF4-FFF2-40B4-BE49-F238E27FC236}">
                  <a16:creationId xmlns:a16="http://schemas.microsoft.com/office/drawing/2014/main" id="{0DD0EAD1-A99E-266B-1F27-BA2E36DC4FFE}"/>
                </a:ext>
              </a:extLst>
            </p:cNvPr>
            <p:cNvGrpSpPr/>
            <p:nvPr/>
          </p:nvGrpSpPr>
          <p:grpSpPr>
            <a:xfrm>
              <a:off x="4747707" y="3069425"/>
              <a:ext cx="737332" cy="243000"/>
              <a:chOff x="4747707" y="3069425"/>
              <a:chExt cx="737332" cy="243000"/>
            </a:xfrm>
          </p:grpSpPr>
          <p:sp>
            <p:nvSpPr>
              <p:cNvPr id="11" name="Freeform 10">
                <a:extLst>
                  <a:ext uri="{FF2B5EF4-FFF2-40B4-BE49-F238E27FC236}">
                    <a16:creationId xmlns:a16="http://schemas.microsoft.com/office/drawing/2014/main" id="{4BBEF991-4D43-DBE2-A6CF-2F2E25815745}"/>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3" name="Freeform 12">
                <a:extLst>
                  <a:ext uri="{FF2B5EF4-FFF2-40B4-BE49-F238E27FC236}">
                    <a16:creationId xmlns:a16="http://schemas.microsoft.com/office/drawing/2014/main" id="{820F9F99-7B29-9C0D-2792-F5641D88819B}"/>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26596633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ig title and phone mockup">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D8B6E4-AF95-4167-B3B4-2111FCFBF8C6}"/>
              </a:ext>
            </a:extLst>
          </p:cNvPr>
          <p:cNvSpPr>
            <a:spLocks noGrp="1"/>
          </p:cNvSpPr>
          <p:nvPr>
            <p:ph type="title" hasCustomPrompt="1"/>
          </p:nvPr>
        </p:nvSpPr>
        <p:spPr>
          <a:xfrm>
            <a:off x="263525" y="2457449"/>
            <a:ext cx="5724525" cy="1939825"/>
          </a:xfrm>
        </p:spPr>
        <p:txBody>
          <a:bodyPr>
            <a:noAutofit/>
          </a:bodyPr>
          <a:lstStyle>
            <a:lvl1pPr>
              <a:defRPr sz="4800"/>
            </a:lvl1pPr>
          </a:lstStyle>
          <a:p>
            <a:r>
              <a:rPr lang="en-US"/>
              <a:t>Click to add title</a:t>
            </a:r>
          </a:p>
        </p:txBody>
      </p:sp>
      <p:sp>
        <p:nvSpPr>
          <p:cNvPr id="3" name="Date Placeholder">
            <a:extLst>
              <a:ext uri="{FF2B5EF4-FFF2-40B4-BE49-F238E27FC236}">
                <a16:creationId xmlns:a16="http://schemas.microsoft.com/office/drawing/2014/main" id="{C7EC3CC6-E897-9E51-CBF9-AEB4E5CBC45D}"/>
              </a:ext>
            </a:extLst>
          </p:cNvPr>
          <p:cNvSpPr>
            <a:spLocks noGrp="1"/>
          </p:cNvSpPr>
          <p:nvPr>
            <p:ph type="dt" sz="half" idx="10"/>
          </p:nvPr>
        </p:nvSpPr>
        <p:spPr/>
        <p:txBody>
          <a:bodyPr>
            <a:noAutofit/>
          </a:bodyPr>
          <a:lstStyle/>
          <a:p>
            <a:fld id="{2278EDDD-DFC5-8442-B22E-C97E03D12102}" type="datetime1">
              <a:rPr lang="sv-SE" noProof="0" smtClean="0"/>
              <a:t>2024-09-24</a:t>
            </a:fld>
            <a:endParaRPr lang="en-US" noProof="0"/>
          </a:p>
        </p:txBody>
      </p:sp>
      <p:pic>
        <p:nvPicPr>
          <p:cNvPr id="6" name="Bildobjekt 15">
            <a:extLst>
              <a:ext uri="{FF2B5EF4-FFF2-40B4-BE49-F238E27FC236}">
                <a16:creationId xmlns:a16="http://schemas.microsoft.com/office/drawing/2014/main" id="{3A939FC5-8771-C4C4-8A20-1182A57061F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547676" y="495013"/>
            <a:ext cx="3043192" cy="5827391"/>
          </a:xfrm>
          <a:prstGeom prst="rect">
            <a:avLst/>
          </a:prstGeom>
        </p:spPr>
      </p:pic>
      <p:sp>
        <p:nvSpPr>
          <p:cNvPr id="4" name="Footer Placeholder">
            <a:extLst>
              <a:ext uri="{FF2B5EF4-FFF2-40B4-BE49-F238E27FC236}">
                <a16:creationId xmlns:a16="http://schemas.microsoft.com/office/drawing/2014/main" id="{3A418628-534E-A6B9-7791-3AC9B49F80E7}"/>
              </a:ext>
            </a:extLst>
          </p:cNvPr>
          <p:cNvSpPr>
            <a:spLocks noGrp="1"/>
          </p:cNvSpPr>
          <p:nvPr>
            <p:ph type="ftr" sz="quarter" idx="11"/>
          </p:nvPr>
        </p:nvSpPr>
        <p:spPr/>
        <p:txBody>
          <a:bodyPr>
            <a:noAutofit/>
          </a:bodyPr>
          <a:lstStyle/>
          <a:p>
            <a:r>
              <a:rPr lang="en-US"/>
              <a:t>Copyright © </a:t>
            </a:r>
            <a:fld id="{DFBCD10E-932A-472F-8D90-1B52FB8E26F6}" type="datetimeyyyy">
              <a:rPr lang="en-US" smtClean="0"/>
              <a:pPr/>
              <a:t>2024</a:t>
            </a:fld>
            <a:r>
              <a:rPr lang="sv-SE"/>
              <a:t> </a:t>
            </a:r>
            <a:r>
              <a:rPr lang="en-US"/>
              <a:t>Seco Tools AB - All rights reserved</a:t>
            </a:r>
          </a:p>
        </p:txBody>
      </p:sp>
      <p:sp>
        <p:nvSpPr>
          <p:cNvPr id="5" name="Slide Number Placeholder">
            <a:extLst>
              <a:ext uri="{FF2B5EF4-FFF2-40B4-BE49-F238E27FC236}">
                <a16:creationId xmlns:a16="http://schemas.microsoft.com/office/drawing/2014/main" id="{E483C8A2-F077-72BE-6AFA-F55B70498FEF}"/>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12" name="Sub headder 1">
            <a:extLst>
              <a:ext uri="{FF2B5EF4-FFF2-40B4-BE49-F238E27FC236}">
                <a16:creationId xmlns:a16="http://schemas.microsoft.com/office/drawing/2014/main" id="{8B37FA44-43B8-A74B-114B-D5B78B7D5AFB}"/>
              </a:ext>
            </a:extLst>
          </p:cNvPr>
          <p:cNvSpPr>
            <a:spLocks noGrp="1"/>
          </p:cNvSpPr>
          <p:nvPr>
            <p:ph type="body" sz="quarter" idx="14" hasCustomPrompt="1"/>
          </p:nvPr>
        </p:nvSpPr>
        <p:spPr>
          <a:xfrm>
            <a:off x="263525" y="1784350"/>
            <a:ext cx="5724525" cy="425567"/>
          </a:xfrm>
        </p:spPr>
        <p:txBody>
          <a:bodyPr anchor="b">
            <a:noAutofit/>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chemeClr val="accent1"/>
              </a:buClr>
              <a:buSzTx/>
              <a:buFont typeface="Systemtypsnitt normalt"/>
              <a:buNone/>
              <a:tabLst/>
              <a:defRPr/>
            </a:pPr>
            <a:r>
              <a:rPr lang="en-US"/>
              <a:t>Click to add subtitle</a:t>
            </a:r>
          </a:p>
        </p:txBody>
      </p:sp>
      <p:grpSp>
        <p:nvGrpSpPr>
          <p:cNvPr id="7" name="Icon">
            <a:extLst>
              <a:ext uri="{FF2B5EF4-FFF2-40B4-BE49-F238E27FC236}">
                <a16:creationId xmlns:a16="http://schemas.microsoft.com/office/drawing/2014/main" id="{1FBACD51-2511-FEDD-9BFB-D115158663C8}"/>
              </a:ext>
            </a:extLst>
          </p:cNvPr>
          <p:cNvGrpSpPr>
            <a:grpSpLocks noChangeAspect="1"/>
          </p:cNvGrpSpPr>
          <p:nvPr userDrawn="1"/>
        </p:nvGrpSpPr>
        <p:grpSpPr>
          <a:xfrm>
            <a:off x="262800" y="262800"/>
            <a:ext cx="262047" cy="255600"/>
            <a:chOff x="4747707" y="3069425"/>
            <a:chExt cx="739233" cy="721045"/>
          </a:xfrm>
        </p:grpSpPr>
        <p:grpSp>
          <p:nvGrpSpPr>
            <p:cNvPr id="8" name="Graphic 13">
              <a:extLst>
                <a:ext uri="{FF2B5EF4-FFF2-40B4-BE49-F238E27FC236}">
                  <a16:creationId xmlns:a16="http://schemas.microsoft.com/office/drawing/2014/main" id="{95F73AB4-A0FA-FF1B-79C9-B8D948BB4BAE}"/>
                </a:ext>
              </a:extLst>
            </p:cNvPr>
            <p:cNvGrpSpPr/>
            <p:nvPr/>
          </p:nvGrpSpPr>
          <p:grpSpPr>
            <a:xfrm>
              <a:off x="4747707" y="3547470"/>
              <a:ext cx="739233" cy="243000"/>
              <a:chOff x="4747707" y="3547470"/>
              <a:chExt cx="739233" cy="243000"/>
            </a:xfrm>
          </p:grpSpPr>
          <p:sp>
            <p:nvSpPr>
              <p:cNvPr id="28" name="Freeform 27">
                <a:extLst>
                  <a:ext uri="{FF2B5EF4-FFF2-40B4-BE49-F238E27FC236}">
                    <a16:creationId xmlns:a16="http://schemas.microsoft.com/office/drawing/2014/main" id="{C5BF4AC5-5D78-A9A0-3304-066A13B14E55}"/>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9" name="Freeform 28">
                <a:extLst>
                  <a:ext uri="{FF2B5EF4-FFF2-40B4-BE49-F238E27FC236}">
                    <a16:creationId xmlns:a16="http://schemas.microsoft.com/office/drawing/2014/main" id="{95E35B5B-7644-B4F5-6162-8FF3CE040C0F}"/>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9" name="Graphic 13">
              <a:extLst>
                <a:ext uri="{FF2B5EF4-FFF2-40B4-BE49-F238E27FC236}">
                  <a16:creationId xmlns:a16="http://schemas.microsoft.com/office/drawing/2014/main" id="{F156F76A-FF32-F28F-188C-1A4E89A2F5DB}"/>
                </a:ext>
              </a:extLst>
            </p:cNvPr>
            <p:cNvGrpSpPr/>
            <p:nvPr/>
          </p:nvGrpSpPr>
          <p:grpSpPr>
            <a:xfrm>
              <a:off x="4747707" y="3329485"/>
              <a:ext cx="738283" cy="201873"/>
              <a:chOff x="4747707" y="3329485"/>
              <a:chExt cx="738283" cy="201873"/>
            </a:xfrm>
          </p:grpSpPr>
          <p:sp>
            <p:nvSpPr>
              <p:cNvPr id="14" name="Freeform 13">
                <a:extLst>
                  <a:ext uri="{FF2B5EF4-FFF2-40B4-BE49-F238E27FC236}">
                    <a16:creationId xmlns:a16="http://schemas.microsoft.com/office/drawing/2014/main" id="{95C38D3A-3735-61BA-30C9-2FA73381D417}"/>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27" name="Freeform 26">
                <a:extLst>
                  <a:ext uri="{FF2B5EF4-FFF2-40B4-BE49-F238E27FC236}">
                    <a16:creationId xmlns:a16="http://schemas.microsoft.com/office/drawing/2014/main" id="{C8535D1C-9D8C-AC18-63EA-CD636D795908}"/>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0" name="Graphic 13">
              <a:extLst>
                <a:ext uri="{FF2B5EF4-FFF2-40B4-BE49-F238E27FC236}">
                  <a16:creationId xmlns:a16="http://schemas.microsoft.com/office/drawing/2014/main" id="{0DD0EAD1-A99E-266B-1F27-BA2E36DC4FFE}"/>
                </a:ext>
              </a:extLst>
            </p:cNvPr>
            <p:cNvGrpSpPr/>
            <p:nvPr/>
          </p:nvGrpSpPr>
          <p:grpSpPr>
            <a:xfrm>
              <a:off x="4747707" y="3069425"/>
              <a:ext cx="737332" cy="243000"/>
              <a:chOff x="4747707" y="3069425"/>
              <a:chExt cx="737332" cy="243000"/>
            </a:xfrm>
          </p:grpSpPr>
          <p:sp>
            <p:nvSpPr>
              <p:cNvPr id="11" name="Freeform 10">
                <a:extLst>
                  <a:ext uri="{FF2B5EF4-FFF2-40B4-BE49-F238E27FC236}">
                    <a16:creationId xmlns:a16="http://schemas.microsoft.com/office/drawing/2014/main" id="{4BBEF991-4D43-DBE2-A6CF-2F2E25815745}"/>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3" name="Freeform 12">
                <a:extLst>
                  <a:ext uri="{FF2B5EF4-FFF2-40B4-BE49-F238E27FC236}">
                    <a16:creationId xmlns:a16="http://schemas.microsoft.com/office/drawing/2014/main" id="{820F9F99-7B29-9C0D-2792-F5641D88819B}"/>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32" name="Picture Placeholder 1">
            <a:extLst>
              <a:ext uri="{FF2B5EF4-FFF2-40B4-BE49-F238E27FC236}">
                <a16:creationId xmlns:a16="http://schemas.microsoft.com/office/drawing/2014/main" id="{A53B7828-0547-8728-4D9C-3F0FFC70B244}"/>
              </a:ext>
            </a:extLst>
          </p:cNvPr>
          <p:cNvSpPr>
            <a:spLocks noGrp="1"/>
          </p:cNvSpPr>
          <p:nvPr>
            <p:ph type="pic" sz="quarter" idx="15" hasCustomPrompt="1"/>
          </p:nvPr>
        </p:nvSpPr>
        <p:spPr>
          <a:xfrm>
            <a:off x="7809654" y="812801"/>
            <a:ext cx="2485814" cy="5249332"/>
          </a:xfrm>
          <a:prstGeom prst="roundRect">
            <a:avLst>
              <a:gd name="adj" fmla="val 10914"/>
            </a:avLst>
          </a:prstGeom>
          <a:solidFill>
            <a:schemeClr val="bg2"/>
          </a:solidFill>
        </p:spPr>
        <p:txBody>
          <a:bodyPr lIns="0" tIns="108000">
            <a:noAutofit/>
          </a:bodyPr>
          <a:lstStyle>
            <a:lvl1pPr marL="0" indent="0" algn="ctr">
              <a:buNone/>
              <a:defRPr sz="1000"/>
            </a:lvl1pPr>
          </a:lstStyle>
          <a:p>
            <a:r>
              <a:rPr lang="en-US"/>
              <a:t>Click the icon to insert a picture</a:t>
            </a:r>
          </a:p>
        </p:txBody>
      </p:sp>
    </p:spTree>
    <p:extLst>
      <p:ext uri="{BB962C8B-B14F-4D97-AF65-F5344CB8AC3E}">
        <p14:creationId xmlns:p14="http://schemas.microsoft.com/office/powerpoint/2010/main" val="34662000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text and computer mockup">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63525" y="3321050"/>
            <a:ext cx="5724525" cy="2879725"/>
          </a:xfrm>
        </p:spPr>
        <p:txBody>
          <a:bodyPr>
            <a:noAutofit/>
          </a:bodyPr>
          <a:lstStyle>
            <a:lvl1pPr>
              <a:lnSpc>
                <a:spcPct val="120000"/>
              </a:lnSpc>
              <a:spcAft>
                <a:spcPts val="600"/>
              </a:spcAft>
              <a:defRPr/>
            </a:lvl1pPr>
            <a:lvl2pPr>
              <a:lnSpc>
                <a:spcPct val="120000"/>
              </a:lnSpc>
              <a:spcAft>
                <a:spcPts val="600"/>
              </a:spcAft>
              <a:defRPr/>
            </a:lvl2pPr>
            <a:lvl3pPr>
              <a:lnSpc>
                <a:spcPct val="120000"/>
              </a:lnSpc>
              <a:spcAft>
                <a:spcPts val="600"/>
              </a:spcAft>
              <a:defRPr/>
            </a:lvl3pPr>
            <a:lvl4pPr>
              <a:lnSpc>
                <a:spcPct val="120000"/>
              </a:lnSpc>
              <a:spcAft>
                <a:spcPts val="600"/>
              </a:spcAft>
              <a:defRPr/>
            </a:lvl4pPr>
            <a:lvl5pPr>
              <a:lnSpc>
                <a:spcPct val="12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Bildobjekt 1">
            <a:extLst>
              <a:ext uri="{FF2B5EF4-FFF2-40B4-BE49-F238E27FC236}">
                <a16:creationId xmlns:a16="http://schemas.microsoft.com/office/drawing/2014/main" id="{085E0640-A11E-7A98-1C16-300F39F77A8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204476" y="670136"/>
            <a:ext cx="6880151" cy="5536933"/>
          </a:xfrm>
          <a:prstGeom prst="rect">
            <a:avLst/>
          </a:prstGeom>
        </p:spPr>
      </p:pic>
      <p:sp>
        <p:nvSpPr>
          <p:cNvPr id="6" name="Picture Placeholder 1">
            <a:extLst>
              <a:ext uri="{FF2B5EF4-FFF2-40B4-BE49-F238E27FC236}">
                <a16:creationId xmlns:a16="http://schemas.microsoft.com/office/drawing/2014/main" id="{FE826B3E-1A97-76EC-BE0C-DB1FA631FAD0}"/>
              </a:ext>
            </a:extLst>
          </p:cNvPr>
          <p:cNvSpPr>
            <a:spLocks noGrp="1"/>
          </p:cNvSpPr>
          <p:nvPr>
            <p:ph type="pic" sz="quarter" idx="15" hasCustomPrompt="1"/>
          </p:nvPr>
        </p:nvSpPr>
        <p:spPr>
          <a:xfrm>
            <a:off x="6488113" y="955675"/>
            <a:ext cx="6327775" cy="3568700"/>
          </a:xfrm>
          <a:solidFill>
            <a:schemeClr val="bg2"/>
          </a:solidFill>
        </p:spPr>
        <p:txBody>
          <a:bodyPr lIns="108000" tIns="108000">
            <a:noAutofit/>
          </a:bodyPr>
          <a:lstStyle>
            <a:lvl1pPr marL="0" indent="0">
              <a:buNone/>
              <a:defRPr sz="1000"/>
            </a:lvl1pPr>
          </a:lstStyle>
          <a:p>
            <a:r>
              <a:rPr lang="en-US"/>
              <a:t>Click the icon to insert a picture</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29C928B0-6D02-D041-8A99-9BBB3D485FDC}"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Tree>
    <p:extLst>
      <p:ext uri="{BB962C8B-B14F-4D97-AF65-F5344CB8AC3E}">
        <p14:creationId xmlns:p14="http://schemas.microsoft.com/office/powerpoint/2010/main" val="26392587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text and phone mockup">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263525" y="3321050"/>
            <a:ext cx="5724525" cy="2879725"/>
          </a:xfrm>
        </p:spPr>
        <p:txBody>
          <a:bodyPr>
            <a:noAutofit/>
          </a:bodyPr>
          <a:lstStyle>
            <a:lvl1pPr>
              <a:lnSpc>
                <a:spcPct val="120000"/>
              </a:lnSpc>
              <a:spcAft>
                <a:spcPts val="600"/>
              </a:spcAft>
              <a:defRPr/>
            </a:lvl1pPr>
            <a:lvl2pPr>
              <a:lnSpc>
                <a:spcPct val="120000"/>
              </a:lnSpc>
              <a:spcAft>
                <a:spcPts val="600"/>
              </a:spcAft>
              <a:defRPr/>
            </a:lvl2pPr>
            <a:lvl3pPr>
              <a:lnSpc>
                <a:spcPct val="120000"/>
              </a:lnSpc>
              <a:spcAft>
                <a:spcPts val="600"/>
              </a:spcAft>
              <a:defRPr/>
            </a:lvl3pPr>
            <a:lvl4pPr>
              <a:lnSpc>
                <a:spcPct val="120000"/>
              </a:lnSpc>
              <a:spcAft>
                <a:spcPts val="600"/>
              </a:spcAft>
              <a:defRPr/>
            </a:lvl4pPr>
            <a:lvl5pPr>
              <a:lnSpc>
                <a:spcPct val="12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Bildobjekt 15">
            <a:extLst>
              <a:ext uri="{FF2B5EF4-FFF2-40B4-BE49-F238E27FC236}">
                <a16:creationId xmlns:a16="http://schemas.microsoft.com/office/drawing/2014/main" id="{85F7D1FB-45A0-0829-97FA-7CD99762334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547676" y="495013"/>
            <a:ext cx="3043192" cy="5827391"/>
          </a:xfrm>
          <a:prstGeom prst="rect">
            <a:avLst/>
          </a:prstGeom>
        </p:spPr>
      </p:pic>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C1B800FB-1C71-9A4C-AF72-3FBEE4EFE95B}"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3" name="Picture Placeholder 1">
            <a:extLst>
              <a:ext uri="{FF2B5EF4-FFF2-40B4-BE49-F238E27FC236}">
                <a16:creationId xmlns:a16="http://schemas.microsoft.com/office/drawing/2014/main" id="{4743CB90-C995-84A2-88EB-6C531E1669B4}"/>
              </a:ext>
            </a:extLst>
          </p:cNvPr>
          <p:cNvSpPr>
            <a:spLocks noGrp="1"/>
          </p:cNvSpPr>
          <p:nvPr>
            <p:ph type="pic" sz="quarter" idx="15" hasCustomPrompt="1"/>
          </p:nvPr>
        </p:nvSpPr>
        <p:spPr>
          <a:xfrm>
            <a:off x="7809654" y="812801"/>
            <a:ext cx="2485814" cy="5249332"/>
          </a:xfrm>
          <a:prstGeom prst="roundRect">
            <a:avLst>
              <a:gd name="adj" fmla="val 10914"/>
            </a:avLst>
          </a:prstGeom>
          <a:solidFill>
            <a:schemeClr val="bg2"/>
          </a:solidFill>
        </p:spPr>
        <p:txBody>
          <a:bodyPr lIns="0" tIns="108000">
            <a:noAutofit/>
          </a:bodyPr>
          <a:lstStyle>
            <a:lvl1pPr marL="0" indent="0" algn="ctr">
              <a:buNone/>
              <a:defRPr sz="1000"/>
            </a:lvl1pPr>
          </a:lstStyle>
          <a:p>
            <a:r>
              <a:rPr lang="en-US"/>
              <a:t>Click the icon to insert a picture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11871080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Question slide">
    <p:bg>
      <p:bgPr>
        <a:solidFill>
          <a:schemeClr val="tx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B34C943-A2A6-2091-E35E-439127408A7C}"/>
              </a:ext>
            </a:extLst>
          </p:cNvPr>
          <p:cNvSpPr>
            <a:spLocks noGrp="1"/>
          </p:cNvSpPr>
          <p:nvPr>
            <p:ph type="dt" sz="half" idx="10"/>
          </p:nvPr>
        </p:nvSpPr>
        <p:spPr/>
        <p:txBody>
          <a:bodyPr/>
          <a:lstStyle>
            <a:lvl1pPr>
              <a:defRPr>
                <a:solidFill>
                  <a:schemeClr val="bg1"/>
                </a:solidFill>
              </a:defRPr>
            </a:lvl1pPr>
          </a:lstStyle>
          <a:p>
            <a:fld id="{8ACC678D-4683-5447-B3D7-1F2AB14B7B60}" type="datetime1">
              <a:rPr lang="sv-SE" smtClean="0"/>
              <a:t>2024-09-24</a:t>
            </a:fld>
            <a:endParaRPr lang="en-US"/>
          </a:p>
        </p:txBody>
      </p:sp>
      <p:sp>
        <p:nvSpPr>
          <p:cNvPr id="4" name="Footer Placeholder 3">
            <a:extLst>
              <a:ext uri="{FF2B5EF4-FFF2-40B4-BE49-F238E27FC236}">
                <a16:creationId xmlns:a16="http://schemas.microsoft.com/office/drawing/2014/main" id="{44B722F9-A3EB-9E64-15E4-A5C8095DDF21}"/>
              </a:ext>
            </a:extLst>
          </p:cNvPr>
          <p:cNvSpPr>
            <a:spLocks noGrp="1"/>
          </p:cNvSpPr>
          <p:nvPr>
            <p:ph type="ftr" sz="quarter" idx="11"/>
          </p:nvPr>
        </p:nvSpPr>
        <p:spPr/>
        <p:txBody>
          <a:bodyPr/>
          <a:lstStyle>
            <a:lvl1pPr>
              <a:defRPr>
                <a:solidFill>
                  <a:schemeClr val="bg1"/>
                </a:solidFill>
              </a:defRPr>
            </a:lvl1pPr>
          </a:lstStyle>
          <a:p>
            <a:r>
              <a:rPr lang="en-US"/>
              <a:t>Copyright © </a:t>
            </a:r>
            <a:fld id="{DEBBCA3A-5150-49D2-949E-00A6C74A30B8}" type="datetimeyyyy">
              <a:rPr lang="en-US" smtClean="0"/>
              <a:pPr/>
              <a:t>2024</a:t>
            </a:fld>
            <a:r>
              <a:rPr lang="sv-SE"/>
              <a:t> </a:t>
            </a:r>
            <a:r>
              <a:rPr lang="en-US"/>
              <a:t>Seco Tools AB - All rights reserved</a:t>
            </a:r>
          </a:p>
        </p:txBody>
      </p:sp>
      <p:sp>
        <p:nvSpPr>
          <p:cNvPr id="5" name="Slide Number Placeholder 4">
            <a:extLst>
              <a:ext uri="{FF2B5EF4-FFF2-40B4-BE49-F238E27FC236}">
                <a16:creationId xmlns:a16="http://schemas.microsoft.com/office/drawing/2014/main" id="{E2FF33E7-E352-C856-4D6A-64EE25E24714}"/>
              </a:ext>
            </a:extLst>
          </p:cNvPr>
          <p:cNvSpPr>
            <a:spLocks noGrp="1"/>
          </p:cNvSpPr>
          <p:nvPr>
            <p:ph type="sldNum" sz="quarter" idx="12"/>
          </p:nvPr>
        </p:nvSpPr>
        <p:spPr/>
        <p:txBody>
          <a:bodyPr/>
          <a:lstStyle>
            <a:lvl1pPr>
              <a:defRPr>
                <a:solidFill>
                  <a:schemeClr val="bg1"/>
                </a:solidFill>
              </a:defRPr>
            </a:lvl1pPr>
          </a:lstStyle>
          <a:p>
            <a:fld id="{84EE2656-7156-804C-A57B-63BAB0C6A176}" type="slidenum">
              <a:rPr lang="en-US" smtClean="0"/>
              <a:pPr/>
              <a:t>‹#›</a:t>
            </a:fld>
            <a:endParaRPr lang="en-US"/>
          </a:p>
        </p:txBody>
      </p:sp>
      <p:sp>
        <p:nvSpPr>
          <p:cNvPr id="6" name="TextBox 5">
            <a:extLst>
              <a:ext uri="{FF2B5EF4-FFF2-40B4-BE49-F238E27FC236}">
                <a16:creationId xmlns:a16="http://schemas.microsoft.com/office/drawing/2014/main" id="{028CA23B-50AA-4D6A-C4D7-E6E3EE43D4B5}"/>
              </a:ext>
            </a:extLst>
          </p:cNvPr>
          <p:cNvSpPr txBox="1"/>
          <p:nvPr userDrawn="1"/>
        </p:nvSpPr>
        <p:spPr>
          <a:xfrm>
            <a:off x="263525" y="1588679"/>
            <a:ext cx="7467987" cy="3751138"/>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90000"/>
              </a:lnSpc>
              <a:spcBef>
                <a:spcPts val="0"/>
              </a:spcBef>
              <a:spcAft>
                <a:spcPts val="0"/>
              </a:spcAft>
              <a:buClr>
                <a:schemeClr val="accent1"/>
              </a:buClr>
              <a:buSzTx/>
              <a:buFont typeface="System Font Regular"/>
              <a:buNone/>
              <a:tabLst/>
              <a:defRPr/>
            </a:pPr>
            <a:r>
              <a:rPr lang="en-US" sz="8000">
                <a:solidFill>
                  <a:schemeClr val="bg1"/>
                </a:solidFill>
                <a:effectLst/>
                <a:latin typeface="+mj-lt"/>
              </a:rPr>
              <a:t>Any questions?</a:t>
            </a:r>
          </a:p>
        </p:txBody>
      </p:sp>
      <p:grpSp>
        <p:nvGrpSpPr>
          <p:cNvPr id="7" name="Icon">
            <a:extLst>
              <a:ext uri="{FF2B5EF4-FFF2-40B4-BE49-F238E27FC236}">
                <a16:creationId xmlns:a16="http://schemas.microsoft.com/office/drawing/2014/main" id="{3DFCB1FF-12B1-8A86-5433-1F201D4AF660}"/>
              </a:ext>
            </a:extLst>
          </p:cNvPr>
          <p:cNvGrpSpPr>
            <a:grpSpLocks noChangeAspect="1"/>
          </p:cNvGrpSpPr>
          <p:nvPr userDrawn="1"/>
        </p:nvGrpSpPr>
        <p:grpSpPr>
          <a:xfrm>
            <a:off x="262800" y="262800"/>
            <a:ext cx="262047" cy="255600"/>
            <a:chOff x="4747707" y="3069425"/>
            <a:chExt cx="739233" cy="721045"/>
          </a:xfrm>
        </p:grpSpPr>
        <p:grpSp>
          <p:nvGrpSpPr>
            <p:cNvPr id="8" name="Graphic 13">
              <a:extLst>
                <a:ext uri="{FF2B5EF4-FFF2-40B4-BE49-F238E27FC236}">
                  <a16:creationId xmlns:a16="http://schemas.microsoft.com/office/drawing/2014/main" id="{82416495-02E6-9ACD-8FE8-0B60DC56FC6C}"/>
                </a:ext>
              </a:extLst>
            </p:cNvPr>
            <p:cNvGrpSpPr/>
            <p:nvPr/>
          </p:nvGrpSpPr>
          <p:grpSpPr>
            <a:xfrm>
              <a:off x="4747707" y="3547470"/>
              <a:ext cx="739233" cy="243000"/>
              <a:chOff x="4747707" y="3547470"/>
              <a:chExt cx="739233" cy="243000"/>
            </a:xfrm>
          </p:grpSpPr>
          <p:sp>
            <p:nvSpPr>
              <p:cNvPr id="15" name="Freeform 14">
                <a:extLst>
                  <a:ext uri="{FF2B5EF4-FFF2-40B4-BE49-F238E27FC236}">
                    <a16:creationId xmlns:a16="http://schemas.microsoft.com/office/drawing/2014/main" id="{7CD5C3AA-6D9D-05FF-F1F9-3F0AEAE91458}"/>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16" name="Freeform 15">
                <a:extLst>
                  <a:ext uri="{FF2B5EF4-FFF2-40B4-BE49-F238E27FC236}">
                    <a16:creationId xmlns:a16="http://schemas.microsoft.com/office/drawing/2014/main" id="{3B623E90-D7F1-ADD4-CE16-27EEDCE1CDF1}"/>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9" name="Graphic 13">
              <a:extLst>
                <a:ext uri="{FF2B5EF4-FFF2-40B4-BE49-F238E27FC236}">
                  <a16:creationId xmlns:a16="http://schemas.microsoft.com/office/drawing/2014/main" id="{FE7DC728-5DE6-B23F-EFA2-BAB3FA34374D}"/>
                </a:ext>
              </a:extLst>
            </p:cNvPr>
            <p:cNvGrpSpPr/>
            <p:nvPr/>
          </p:nvGrpSpPr>
          <p:grpSpPr>
            <a:xfrm>
              <a:off x="4747707" y="3329485"/>
              <a:ext cx="738283" cy="201873"/>
              <a:chOff x="4747707" y="3329485"/>
              <a:chExt cx="738283" cy="201873"/>
            </a:xfrm>
          </p:grpSpPr>
          <p:sp>
            <p:nvSpPr>
              <p:cNvPr id="13" name="Freeform 12">
                <a:extLst>
                  <a:ext uri="{FF2B5EF4-FFF2-40B4-BE49-F238E27FC236}">
                    <a16:creationId xmlns:a16="http://schemas.microsoft.com/office/drawing/2014/main" id="{B5D8DB72-0AE3-C0CF-F792-A84A7719BFF8}"/>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4" name="Freeform 13">
                <a:extLst>
                  <a:ext uri="{FF2B5EF4-FFF2-40B4-BE49-F238E27FC236}">
                    <a16:creationId xmlns:a16="http://schemas.microsoft.com/office/drawing/2014/main" id="{ACFF8568-477B-4FA2-3EAD-9E11FCB858D7}"/>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0" name="Graphic 13">
              <a:extLst>
                <a:ext uri="{FF2B5EF4-FFF2-40B4-BE49-F238E27FC236}">
                  <a16:creationId xmlns:a16="http://schemas.microsoft.com/office/drawing/2014/main" id="{A214D86E-2D9D-F8FD-04EF-9C95E4F2E643}"/>
                </a:ext>
              </a:extLst>
            </p:cNvPr>
            <p:cNvGrpSpPr/>
            <p:nvPr/>
          </p:nvGrpSpPr>
          <p:grpSpPr>
            <a:xfrm>
              <a:off x="4747707" y="3069425"/>
              <a:ext cx="737332" cy="243000"/>
              <a:chOff x="4747707" y="3069425"/>
              <a:chExt cx="737332" cy="243000"/>
            </a:xfrm>
          </p:grpSpPr>
          <p:sp>
            <p:nvSpPr>
              <p:cNvPr id="11" name="Freeform 10">
                <a:extLst>
                  <a:ext uri="{FF2B5EF4-FFF2-40B4-BE49-F238E27FC236}">
                    <a16:creationId xmlns:a16="http://schemas.microsoft.com/office/drawing/2014/main" id="{147C034A-ACF1-BF4F-5213-9AC9FA463C0B}"/>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2" name="Freeform 11">
                <a:extLst>
                  <a:ext uri="{FF2B5EF4-FFF2-40B4-BE49-F238E27FC236}">
                    <a16:creationId xmlns:a16="http://schemas.microsoft.com/office/drawing/2014/main" id="{FB6BC501-FBF2-86C0-A589-623B5BD39D2D}"/>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12645954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act slid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6205201" y="2457450"/>
            <a:ext cx="5723274" cy="3743325"/>
          </a:xfrm>
        </p:spPr>
        <p:txBody>
          <a:bodyPr>
            <a:noAutofit/>
          </a:bodyPr>
          <a:lstStyle>
            <a:lvl1pPr>
              <a:lnSpc>
                <a:spcPct val="120000"/>
              </a:lnSpc>
              <a:spcAft>
                <a:spcPts val="600"/>
              </a:spcAft>
              <a:defRPr/>
            </a:lvl1pPr>
            <a:lvl2pPr>
              <a:lnSpc>
                <a:spcPct val="120000"/>
              </a:lnSpc>
              <a:spcAft>
                <a:spcPts val="600"/>
              </a:spcAft>
              <a:defRPr/>
            </a:lvl2pPr>
            <a:lvl3pPr>
              <a:lnSpc>
                <a:spcPct val="120000"/>
              </a:lnSpc>
              <a:spcAft>
                <a:spcPts val="600"/>
              </a:spcAft>
              <a:defRPr/>
            </a:lvl3pPr>
            <a:lvl4pPr>
              <a:lnSpc>
                <a:spcPct val="120000"/>
              </a:lnSpc>
              <a:spcAft>
                <a:spcPts val="600"/>
              </a:spcAft>
              <a:defRPr/>
            </a:lvl4pPr>
            <a:lvl5pPr>
              <a:lnSpc>
                <a:spcPct val="120000"/>
              </a:lnSpc>
              <a:spcAft>
                <a:spcPts val="6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6" name="Picture Placeholder 2">
            <a:extLst>
              <a:ext uri="{FF2B5EF4-FFF2-40B4-BE49-F238E27FC236}">
                <a16:creationId xmlns:a16="http://schemas.microsoft.com/office/drawing/2014/main" id="{C8C58901-4DAE-E88D-6A1F-E90BC7C70118}"/>
              </a:ext>
            </a:extLst>
          </p:cNvPr>
          <p:cNvSpPr>
            <a:spLocks noGrp="1"/>
          </p:cNvSpPr>
          <p:nvPr>
            <p:ph type="pic" sz="quarter" idx="17" hasCustomPrompt="1"/>
          </p:nvPr>
        </p:nvSpPr>
        <p:spPr>
          <a:xfrm>
            <a:off x="3232800" y="2457450"/>
            <a:ext cx="2754000" cy="28800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269141" y="2457450"/>
            <a:ext cx="2754000" cy="2880000"/>
          </a:xfrm>
          <a:solidFill>
            <a:schemeClr val="bg2"/>
          </a:solidFill>
        </p:spPr>
        <p:txBody>
          <a:bodyPr lIns="72000" tIns="72000">
            <a:noAutofit/>
          </a:bodyPr>
          <a:lstStyle>
            <a:lvl1pPr marL="0" indent="0">
              <a:buNone/>
              <a:defRPr sz="1000"/>
            </a:lvl1pPr>
          </a:lstStyle>
          <a:p>
            <a:r>
              <a:rPr lang="en-US"/>
              <a:t>Click the icon to insert a picture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766C78E7-1483-984A-B8CD-0DAF63E28470}"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3" name="Text Placeholder 2">
            <a:extLst>
              <a:ext uri="{FF2B5EF4-FFF2-40B4-BE49-F238E27FC236}">
                <a16:creationId xmlns:a16="http://schemas.microsoft.com/office/drawing/2014/main" id="{D15C27F5-D78F-DC31-6BDE-84DBC8DD065F}"/>
              </a:ext>
            </a:extLst>
          </p:cNvPr>
          <p:cNvSpPr>
            <a:spLocks noGrp="1"/>
          </p:cNvSpPr>
          <p:nvPr>
            <p:ph type="body" sz="quarter" idx="18"/>
          </p:nvPr>
        </p:nvSpPr>
        <p:spPr>
          <a:xfrm>
            <a:off x="269142" y="5715001"/>
            <a:ext cx="2754000" cy="485774"/>
          </a:xfrm>
        </p:spPr>
        <p:txBody>
          <a:bodyPr>
            <a:noAutofit/>
          </a:bodyPr>
          <a:lstStyle>
            <a:lvl1pPr marL="179388" indent="-179388">
              <a:lnSpc>
                <a:spcPct val="110000"/>
              </a:lnSpc>
              <a:spcAft>
                <a:spcPts val="0"/>
              </a:spcAft>
              <a:tabLst/>
              <a:defRPr sz="10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8" name="Text Placeholder 3">
            <a:extLst>
              <a:ext uri="{FF2B5EF4-FFF2-40B4-BE49-F238E27FC236}">
                <a16:creationId xmlns:a16="http://schemas.microsoft.com/office/drawing/2014/main" id="{AA759E93-A24C-9F2B-7379-50636387A8C5}"/>
              </a:ext>
            </a:extLst>
          </p:cNvPr>
          <p:cNvSpPr>
            <a:spLocks noGrp="1"/>
          </p:cNvSpPr>
          <p:nvPr>
            <p:ph type="body" sz="quarter" idx="21"/>
          </p:nvPr>
        </p:nvSpPr>
        <p:spPr>
          <a:xfrm>
            <a:off x="3232801" y="5715001"/>
            <a:ext cx="2754000" cy="485774"/>
          </a:xfrm>
        </p:spPr>
        <p:txBody>
          <a:bodyPr>
            <a:noAutofit/>
          </a:bodyPr>
          <a:lstStyle>
            <a:lvl1pPr marL="180975" indent="-180975">
              <a:lnSpc>
                <a:spcPct val="110000"/>
              </a:lnSpc>
              <a:spcAft>
                <a:spcPts val="0"/>
              </a:spcAft>
              <a:tabLst/>
              <a:defRPr sz="10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10" name="Sub headder 1">
            <a:extLst>
              <a:ext uri="{FF2B5EF4-FFF2-40B4-BE49-F238E27FC236}">
                <a16:creationId xmlns:a16="http://schemas.microsoft.com/office/drawing/2014/main" id="{39204471-EBAF-3847-40D1-CAC87D65D900}"/>
              </a:ext>
            </a:extLst>
          </p:cNvPr>
          <p:cNvSpPr>
            <a:spLocks noGrp="1"/>
          </p:cNvSpPr>
          <p:nvPr>
            <p:ph type="body" sz="quarter" idx="22" hasCustomPrompt="1"/>
          </p:nvPr>
        </p:nvSpPr>
        <p:spPr>
          <a:xfrm>
            <a:off x="269142" y="5453266"/>
            <a:ext cx="2754000" cy="187317"/>
          </a:xfrm>
        </p:spPr>
        <p:txBody>
          <a:bodyPr>
            <a:noAutofit/>
          </a:bodyPr>
          <a:lstStyle>
            <a:lvl1pPr marL="0" indent="0">
              <a:lnSpc>
                <a:spcPct val="100000"/>
              </a:lnSpc>
              <a:spcAft>
                <a:spcPts val="600"/>
              </a:spcAft>
              <a:buNone/>
              <a:defRPr sz="1200" b="1">
                <a:latin typeface="+mj-lt"/>
              </a:defRPr>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marL="0" marR="0" lvl="0" indent="0" algn="l" defTabSz="914400" rtl="0" eaLnBrk="1" fontAlgn="auto" latinLnBrk="0" hangingPunct="1">
              <a:lnSpc>
                <a:spcPct val="100000"/>
              </a:lnSpc>
              <a:spcBef>
                <a:spcPts val="0"/>
              </a:spcBef>
              <a:spcAft>
                <a:spcPts val="600"/>
              </a:spcAft>
              <a:buClr>
                <a:schemeClr val="accent1"/>
              </a:buClr>
              <a:buSzTx/>
              <a:buFont typeface="Systemtypsnitt normalt"/>
              <a:buNone/>
              <a:tabLst/>
              <a:defRPr/>
            </a:pPr>
            <a:r>
              <a:rPr lang="en-US"/>
              <a:t>Click to add a name</a:t>
            </a:r>
            <a:endParaRPr lang="en-US" sz="1000" b="1"/>
          </a:p>
        </p:txBody>
      </p:sp>
      <p:sp>
        <p:nvSpPr>
          <p:cNvPr id="11" name="Sub headder 2">
            <a:extLst>
              <a:ext uri="{FF2B5EF4-FFF2-40B4-BE49-F238E27FC236}">
                <a16:creationId xmlns:a16="http://schemas.microsoft.com/office/drawing/2014/main" id="{B586F1A1-D4D3-27D2-8756-49AFB0D9A3BB}"/>
              </a:ext>
            </a:extLst>
          </p:cNvPr>
          <p:cNvSpPr>
            <a:spLocks noGrp="1"/>
          </p:cNvSpPr>
          <p:nvPr>
            <p:ph type="body" sz="quarter" idx="23" hasCustomPrompt="1"/>
          </p:nvPr>
        </p:nvSpPr>
        <p:spPr>
          <a:xfrm>
            <a:off x="3232801" y="5453266"/>
            <a:ext cx="2754000" cy="187317"/>
          </a:xfrm>
        </p:spPr>
        <p:txBody>
          <a:bodyPr>
            <a:noAutofit/>
          </a:bodyPr>
          <a:lstStyle>
            <a:lvl1pPr marL="0" indent="0">
              <a:lnSpc>
                <a:spcPct val="100000"/>
              </a:lnSpc>
              <a:spcAft>
                <a:spcPts val="600"/>
              </a:spcAft>
              <a:buNone/>
              <a:defRPr sz="1200" b="1">
                <a:latin typeface="+mj-lt"/>
              </a:defRPr>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marL="0" marR="0" lvl="0" indent="0" algn="l" defTabSz="914400" rtl="0" eaLnBrk="1" fontAlgn="auto" latinLnBrk="0" hangingPunct="1">
              <a:lnSpc>
                <a:spcPct val="100000"/>
              </a:lnSpc>
              <a:spcBef>
                <a:spcPts val="0"/>
              </a:spcBef>
              <a:spcAft>
                <a:spcPts val="600"/>
              </a:spcAft>
              <a:buClr>
                <a:schemeClr val="accent1"/>
              </a:buClr>
              <a:buSzTx/>
              <a:buFont typeface="Systemtypsnitt normalt"/>
              <a:buNone/>
              <a:tabLst/>
              <a:defRPr/>
            </a:pPr>
            <a:r>
              <a:rPr lang="en-US"/>
              <a:t>Click to add a name</a:t>
            </a:r>
            <a:endParaRPr lang="en-US" sz="1000" b="1"/>
          </a:p>
        </p:txBody>
      </p:sp>
    </p:spTree>
    <p:extLst>
      <p:ext uri="{BB962C8B-B14F-4D97-AF65-F5344CB8AC3E}">
        <p14:creationId xmlns:p14="http://schemas.microsoft.com/office/powerpoint/2010/main" val="3403550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rand tagline">
    <p:spTree>
      <p:nvGrpSpPr>
        <p:cNvPr id="1" name=""/>
        <p:cNvGrpSpPr/>
        <p:nvPr/>
      </p:nvGrpSpPr>
      <p:grpSpPr>
        <a:xfrm>
          <a:off x="0" y="0"/>
          <a:ext cx="0" cy="0"/>
          <a:chOff x="0" y="0"/>
          <a:chExt cx="0" cy="0"/>
        </a:xfrm>
      </p:grpSpPr>
      <p:pic>
        <p:nvPicPr>
          <p:cNvPr id="4" name="Picture 3" descr="A white background with lines&#10;&#10;Description automatically generated">
            <a:extLst>
              <a:ext uri="{FF2B5EF4-FFF2-40B4-BE49-F238E27FC236}">
                <a16:creationId xmlns:a16="http://schemas.microsoft.com/office/drawing/2014/main" id="{26AE3636-755D-0525-3E92-EB51F9FFCE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
            <a:ext cx="12192000" cy="6856805"/>
          </a:xfrm>
          <a:prstGeom prst="rect">
            <a:avLst/>
          </a:prstGeom>
        </p:spPr>
      </p:pic>
      <p:sp>
        <p:nvSpPr>
          <p:cNvPr id="6" name="Freeform 5">
            <a:extLst>
              <a:ext uri="{FF2B5EF4-FFF2-40B4-BE49-F238E27FC236}">
                <a16:creationId xmlns:a16="http://schemas.microsoft.com/office/drawing/2014/main" id="{6642DF79-47BE-5561-D369-66C244652AB1}"/>
              </a:ext>
            </a:extLst>
          </p:cNvPr>
          <p:cNvSpPr>
            <a:spLocks noChangeAspect="1"/>
          </p:cNvSpPr>
          <p:nvPr userDrawn="1"/>
        </p:nvSpPr>
        <p:spPr>
          <a:xfrm>
            <a:off x="6461348" y="3056757"/>
            <a:ext cx="5466923" cy="562702"/>
          </a:xfrm>
          <a:custGeom>
            <a:avLst/>
            <a:gdLst>
              <a:gd name="connsiteX0" fmla="*/ 963049 w 1341145"/>
              <a:gd name="connsiteY0" fmla="*/ 88250 h 138042"/>
              <a:gd name="connsiteX1" fmla="*/ 943619 w 1341145"/>
              <a:gd name="connsiteY1" fmla="*/ 93512 h 138042"/>
              <a:gd name="connsiteX2" fmla="*/ 936332 w 1341145"/>
              <a:gd name="connsiteY2" fmla="*/ 108086 h 138042"/>
              <a:gd name="connsiteX3" fmla="*/ 942809 w 1341145"/>
              <a:gd name="connsiteY3" fmla="*/ 121444 h 138042"/>
              <a:gd name="connsiteX4" fmla="*/ 959001 w 1341145"/>
              <a:gd name="connsiteY4" fmla="*/ 126302 h 138042"/>
              <a:gd name="connsiteX5" fmla="*/ 983695 w 1341145"/>
              <a:gd name="connsiteY5" fmla="*/ 116991 h 138042"/>
              <a:gd name="connsiteX6" fmla="*/ 992601 w 1341145"/>
              <a:gd name="connsiteY6" fmla="*/ 91083 h 138042"/>
              <a:gd name="connsiteX7" fmla="*/ 992601 w 1341145"/>
              <a:gd name="connsiteY7" fmla="*/ 88250 h 138042"/>
              <a:gd name="connsiteX8" fmla="*/ 185000 w 1341145"/>
              <a:gd name="connsiteY8" fmla="*/ 88250 h 138042"/>
              <a:gd name="connsiteX9" fmla="*/ 165569 w 1341145"/>
              <a:gd name="connsiteY9" fmla="*/ 93512 h 138042"/>
              <a:gd name="connsiteX10" fmla="*/ 158283 w 1341145"/>
              <a:gd name="connsiteY10" fmla="*/ 108086 h 138042"/>
              <a:gd name="connsiteX11" fmla="*/ 164759 w 1341145"/>
              <a:gd name="connsiteY11" fmla="*/ 121444 h 138042"/>
              <a:gd name="connsiteX12" fmla="*/ 180952 w 1341145"/>
              <a:gd name="connsiteY12" fmla="*/ 126302 h 138042"/>
              <a:gd name="connsiteX13" fmla="*/ 205645 w 1341145"/>
              <a:gd name="connsiteY13" fmla="*/ 116991 h 138042"/>
              <a:gd name="connsiteX14" fmla="*/ 214551 w 1341145"/>
              <a:gd name="connsiteY14" fmla="*/ 91083 h 138042"/>
              <a:gd name="connsiteX15" fmla="*/ 214551 w 1341145"/>
              <a:gd name="connsiteY15" fmla="*/ 88250 h 138042"/>
              <a:gd name="connsiteX16" fmla="*/ 603982 w 1341145"/>
              <a:gd name="connsiteY16" fmla="*/ 49388 h 138042"/>
              <a:gd name="connsiteX17" fmla="*/ 585360 w 1341145"/>
              <a:gd name="connsiteY17" fmla="*/ 54245 h 138042"/>
              <a:gd name="connsiteX18" fmla="*/ 572406 w 1341145"/>
              <a:gd name="connsiteY18" fmla="*/ 68009 h 138042"/>
              <a:gd name="connsiteX19" fmla="*/ 567953 w 1341145"/>
              <a:gd name="connsiteY19" fmla="*/ 87845 h 138042"/>
              <a:gd name="connsiteX20" fmla="*/ 572406 w 1341145"/>
              <a:gd name="connsiteY20" fmla="*/ 107681 h 138042"/>
              <a:gd name="connsiteX21" fmla="*/ 585360 w 1341145"/>
              <a:gd name="connsiteY21" fmla="*/ 121444 h 138042"/>
              <a:gd name="connsiteX22" fmla="*/ 603982 w 1341145"/>
              <a:gd name="connsiteY22" fmla="*/ 126302 h 138042"/>
              <a:gd name="connsiteX23" fmla="*/ 622603 w 1341145"/>
              <a:gd name="connsiteY23" fmla="*/ 121444 h 138042"/>
              <a:gd name="connsiteX24" fmla="*/ 635557 w 1341145"/>
              <a:gd name="connsiteY24" fmla="*/ 107681 h 138042"/>
              <a:gd name="connsiteX25" fmla="*/ 640010 w 1341145"/>
              <a:gd name="connsiteY25" fmla="*/ 87845 h 138042"/>
              <a:gd name="connsiteX26" fmla="*/ 635557 w 1341145"/>
              <a:gd name="connsiteY26" fmla="*/ 68009 h 138042"/>
              <a:gd name="connsiteX27" fmla="*/ 622603 w 1341145"/>
              <a:gd name="connsiteY27" fmla="*/ 54245 h 138042"/>
              <a:gd name="connsiteX28" fmla="*/ 603982 w 1341145"/>
              <a:gd name="connsiteY28" fmla="*/ 49388 h 138042"/>
              <a:gd name="connsiteX29" fmla="*/ 1149668 w 1341145"/>
              <a:gd name="connsiteY29" fmla="*/ 48983 h 138042"/>
              <a:gd name="connsiteX30" fmla="*/ 1127808 w 1341145"/>
              <a:gd name="connsiteY30" fmla="*/ 56674 h 138042"/>
              <a:gd name="connsiteX31" fmla="*/ 1116878 w 1341145"/>
              <a:gd name="connsiteY31" fmla="*/ 77725 h 138042"/>
              <a:gd name="connsiteX32" fmla="*/ 1181243 w 1341145"/>
              <a:gd name="connsiteY32" fmla="*/ 77725 h 138042"/>
              <a:gd name="connsiteX33" fmla="*/ 1171933 w 1341145"/>
              <a:gd name="connsiteY33" fmla="*/ 56674 h 138042"/>
              <a:gd name="connsiteX34" fmla="*/ 1149668 w 1341145"/>
              <a:gd name="connsiteY34" fmla="*/ 48983 h 138042"/>
              <a:gd name="connsiteX35" fmla="*/ 396312 w 1341145"/>
              <a:gd name="connsiteY35" fmla="*/ 48983 h 138042"/>
              <a:gd name="connsiteX36" fmla="*/ 374452 w 1341145"/>
              <a:gd name="connsiteY36" fmla="*/ 56674 h 138042"/>
              <a:gd name="connsiteX37" fmla="*/ 363522 w 1341145"/>
              <a:gd name="connsiteY37" fmla="*/ 77725 h 138042"/>
              <a:gd name="connsiteX38" fmla="*/ 427888 w 1341145"/>
              <a:gd name="connsiteY38" fmla="*/ 77725 h 138042"/>
              <a:gd name="connsiteX39" fmla="*/ 418577 w 1341145"/>
              <a:gd name="connsiteY39" fmla="*/ 56674 h 138042"/>
              <a:gd name="connsiteX40" fmla="*/ 396312 w 1341145"/>
              <a:gd name="connsiteY40" fmla="*/ 48983 h 138042"/>
              <a:gd name="connsiteX41" fmla="*/ 289037 w 1341145"/>
              <a:gd name="connsiteY41" fmla="*/ 48578 h 138042"/>
              <a:gd name="connsiteX42" fmla="*/ 263938 w 1341145"/>
              <a:gd name="connsiteY42" fmla="*/ 59103 h 138042"/>
              <a:gd name="connsiteX43" fmla="*/ 254628 w 1341145"/>
              <a:gd name="connsiteY43" fmla="*/ 87440 h 138042"/>
              <a:gd name="connsiteX44" fmla="*/ 263938 w 1341145"/>
              <a:gd name="connsiteY44" fmla="*/ 115777 h 138042"/>
              <a:gd name="connsiteX45" fmla="*/ 289037 w 1341145"/>
              <a:gd name="connsiteY45" fmla="*/ 126302 h 138042"/>
              <a:gd name="connsiteX46" fmla="*/ 314135 w 1341145"/>
              <a:gd name="connsiteY46" fmla="*/ 115777 h 138042"/>
              <a:gd name="connsiteX47" fmla="*/ 323446 w 1341145"/>
              <a:gd name="connsiteY47" fmla="*/ 87440 h 138042"/>
              <a:gd name="connsiteX48" fmla="*/ 314135 w 1341145"/>
              <a:gd name="connsiteY48" fmla="*/ 59103 h 138042"/>
              <a:gd name="connsiteX49" fmla="*/ 289037 w 1341145"/>
              <a:gd name="connsiteY49" fmla="*/ 48578 h 138042"/>
              <a:gd name="connsiteX50" fmla="*/ 1210390 w 1341145"/>
              <a:gd name="connsiteY50" fmla="*/ 38862 h 138042"/>
              <a:gd name="connsiteX51" fmla="*/ 1222534 w 1341145"/>
              <a:gd name="connsiteY51" fmla="*/ 38862 h 138042"/>
              <a:gd name="connsiteX52" fmla="*/ 1222534 w 1341145"/>
              <a:gd name="connsiteY52" fmla="*/ 59507 h 138042"/>
              <a:gd name="connsiteX53" fmla="*/ 1231845 w 1341145"/>
              <a:gd name="connsiteY53" fmla="*/ 44125 h 138042"/>
              <a:gd name="connsiteX54" fmla="*/ 1249252 w 1341145"/>
              <a:gd name="connsiteY54" fmla="*/ 38862 h 138042"/>
              <a:gd name="connsiteX55" fmla="*/ 1261801 w 1341145"/>
              <a:gd name="connsiteY55" fmla="*/ 38862 h 138042"/>
              <a:gd name="connsiteX56" fmla="*/ 1261801 w 1341145"/>
              <a:gd name="connsiteY56" fmla="*/ 49792 h 138042"/>
              <a:gd name="connsiteX57" fmla="*/ 1249252 w 1341145"/>
              <a:gd name="connsiteY57" fmla="*/ 49792 h 138042"/>
              <a:gd name="connsiteX58" fmla="*/ 1228607 w 1341145"/>
              <a:gd name="connsiteY58" fmla="*/ 61936 h 138042"/>
              <a:gd name="connsiteX59" fmla="*/ 1222534 w 1341145"/>
              <a:gd name="connsiteY59" fmla="*/ 94321 h 138042"/>
              <a:gd name="connsiteX60" fmla="*/ 1222534 w 1341145"/>
              <a:gd name="connsiteY60" fmla="*/ 135612 h 138042"/>
              <a:gd name="connsiteX61" fmla="*/ 1210390 w 1341145"/>
              <a:gd name="connsiteY61" fmla="*/ 135612 h 138042"/>
              <a:gd name="connsiteX62" fmla="*/ 668346 w 1341145"/>
              <a:gd name="connsiteY62" fmla="*/ 38862 h 138042"/>
              <a:gd name="connsiteX63" fmla="*/ 680490 w 1341145"/>
              <a:gd name="connsiteY63" fmla="*/ 38862 h 138042"/>
              <a:gd name="connsiteX64" fmla="*/ 680490 w 1341145"/>
              <a:gd name="connsiteY64" fmla="*/ 59507 h 138042"/>
              <a:gd name="connsiteX65" fmla="*/ 689801 w 1341145"/>
              <a:gd name="connsiteY65" fmla="*/ 44125 h 138042"/>
              <a:gd name="connsiteX66" fmla="*/ 707208 w 1341145"/>
              <a:gd name="connsiteY66" fmla="*/ 38862 h 138042"/>
              <a:gd name="connsiteX67" fmla="*/ 719757 w 1341145"/>
              <a:gd name="connsiteY67" fmla="*/ 38862 h 138042"/>
              <a:gd name="connsiteX68" fmla="*/ 719757 w 1341145"/>
              <a:gd name="connsiteY68" fmla="*/ 49792 h 138042"/>
              <a:gd name="connsiteX69" fmla="*/ 707208 w 1341145"/>
              <a:gd name="connsiteY69" fmla="*/ 49792 h 138042"/>
              <a:gd name="connsiteX70" fmla="*/ 686563 w 1341145"/>
              <a:gd name="connsiteY70" fmla="*/ 61936 h 138042"/>
              <a:gd name="connsiteX71" fmla="*/ 680490 w 1341145"/>
              <a:gd name="connsiteY71" fmla="*/ 94321 h 138042"/>
              <a:gd name="connsiteX72" fmla="*/ 680490 w 1341145"/>
              <a:gd name="connsiteY72" fmla="*/ 135612 h 138042"/>
              <a:gd name="connsiteX73" fmla="*/ 668346 w 1341145"/>
              <a:gd name="connsiteY73" fmla="*/ 135612 h 138042"/>
              <a:gd name="connsiteX74" fmla="*/ 963859 w 1341145"/>
              <a:gd name="connsiteY74" fmla="*/ 38053 h 138042"/>
              <a:gd name="connsiteX75" fmla="*/ 993410 w 1341145"/>
              <a:gd name="connsiteY75" fmla="*/ 47768 h 138042"/>
              <a:gd name="connsiteX76" fmla="*/ 1004341 w 1341145"/>
              <a:gd name="connsiteY76" fmla="*/ 73676 h 138042"/>
              <a:gd name="connsiteX77" fmla="*/ 1004341 w 1341145"/>
              <a:gd name="connsiteY77" fmla="*/ 136018 h 138042"/>
              <a:gd name="connsiteX78" fmla="*/ 992196 w 1341145"/>
              <a:gd name="connsiteY78" fmla="*/ 136018 h 138042"/>
              <a:gd name="connsiteX79" fmla="*/ 992196 w 1341145"/>
              <a:gd name="connsiteY79" fmla="*/ 118206 h 138042"/>
              <a:gd name="connsiteX80" fmla="*/ 978432 w 1341145"/>
              <a:gd name="connsiteY80" fmla="*/ 132374 h 138042"/>
              <a:gd name="connsiteX81" fmla="*/ 957382 w 1341145"/>
              <a:gd name="connsiteY81" fmla="*/ 137637 h 138042"/>
              <a:gd name="connsiteX82" fmla="*/ 932688 w 1341145"/>
              <a:gd name="connsiteY82" fmla="*/ 129945 h 138042"/>
              <a:gd name="connsiteX83" fmla="*/ 923378 w 1341145"/>
              <a:gd name="connsiteY83" fmla="*/ 108490 h 138042"/>
              <a:gd name="connsiteX84" fmla="*/ 933903 w 1341145"/>
              <a:gd name="connsiteY84" fmla="*/ 86631 h 138042"/>
              <a:gd name="connsiteX85" fmla="*/ 962645 w 1341145"/>
              <a:gd name="connsiteY85" fmla="*/ 78534 h 138042"/>
              <a:gd name="connsiteX86" fmla="*/ 986124 w 1341145"/>
              <a:gd name="connsiteY86" fmla="*/ 78534 h 138042"/>
              <a:gd name="connsiteX87" fmla="*/ 992196 w 1341145"/>
              <a:gd name="connsiteY87" fmla="*/ 74081 h 138042"/>
              <a:gd name="connsiteX88" fmla="*/ 984909 w 1341145"/>
              <a:gd name="connsiteY88" fmla="*/ 55460 h 138042"/>
              <a:gd name="connsiteX89" fmla="*/ 964264 w 1341145"/>
              <a:gd name="connsiteY89" fmla="*/ 48578 h 138042"/>
              <a:gd name="connsiteX90" fmla="*/ 950500 w 1341145"/>
              <a:gd name="connsiteY90" fmla="*/ 51412 h 138042"/>
              <a:gd name="connsiteX91" fmla="*/ 939975 w 1341145"/>
              <a:gd name="connsiteY91" fmla="*/ 59103 h 138042"/>
              <a:gd name="connsiteX92" fmla="*/ 935522 w 1341145"/>
              <a:gd name="connsiteY92" fmla="*/ 69628 h 138042"/>
              <a:gd name="connsiteX93" fmla="*/ 923378 w 1341145"/>
              <a:gd name="connsiteY93" fmla="*/ 69628 h 138042"/>
              <a:gd name="connsiteX94" fmla="*/ 930260 w 1341145"/>
              <a:gd name="connsiteY94" fmla="*/ 53436 h 138042"/>
              <a:gd name="connsiteX95" fmla="*/ 944833 w 1341145"/>
              <a:gd name="connsiteY95" fmla="*/ 42101 h 138042"/>
              <a:gd name="connsiteX96" fmla="*/ 963859 w 1341145"/>
              <a:gd name="connsiteY96" fmla="*/ 38053 h 138042"/>
              <a:gd name="connsiteX97" fmla="*/ 186619 w 1341145"/>
              <a:gd name="connsiteY97" fmla="*/ 38053 h 138042"/>
              <a:gd name="connsiteX98" fmla="*/ 216170 w 1341145"/>
              <a:gd name="connsiteY98" fmla="*/ 47768 h 138042"/>
              <a:gd name="connsiteX99" fmla="*/ 227101 w 1341145"/>
              <a:gd name="connsiteY99" fmla="*/ 73676 h 138042"/>
              <a:gd name="connsiteX100" fmla="*/ 227101 w 1341145"/>
              <a:gd name="connsiteY100" fmla="*/ 136018 h 138042"/>
              <a:gd name="connsiteX101" fmla="*/ 214956 w 1341145"/>
              <a:gd name="connsiteY101" fmla="*/ 136018 h 138042"/>
              <a:gd name="connsiteX102" fmla="*/ 214956 w 1341145"/>
              <a:gd name="connsiteY102" fmla="*/ 118206 h 138042"/>
              <a:gd name="connsiteX103" fmla="*/ 201193 w 1341145"/>
              <a:gd name="connsiteY103" fmla="*/ 132374 h 138042"/>
              <a:gd name="connsiteX104" fmla="*/ 180142 w 1341145"/>
              <a:gd name="connsiteY104" fmla="*/ 137637 h 138042"/>
              <a:gd name="connsiteX105" fmla="*/ 155449 w 1341145"/>
              <a:gd name="connsiteY105" fmla="*/ 129945 h 138042"/>
              <a:gd name="connsiteX106" fmla="*/ 146138 w 1341145"/>
              <a:gd name="connsiteY106" fmla="*/ 108490 h 138042"/>
              <a:gd name="connsiteX107" fmla="*/ 156663 w 1341145"/>
              <a:gd name="connsiteY107" fmla="*/ 86631 h 138042"/>
              <a:gd name="connsiteX108" fmla="*/ 185405 w 1341145"/>
              <a:gd name="connsiteY108" fmla="*/ 78534 h 138042"/>
              <a:gd name="connsiteX109" fmla="*/ 208884 w 1341145"/>
              <a:gd name="connsiteY109" fmla="*/ 78534 h 138042"/>
              <a:gd name="connsiteX110" fmla="*/ 214956 w 1341145"/>
              <a:gd name="connsiteY110" fmla="*/ 74081 h 138042"/>
              <a:gd name="connsiteX111" fmla="*/ 207265 w 1341145"/>
              <a:gd name="connsiteY111" fmla="*/ 55460 h 138042"/>
              <a:gd name="connsiteX112" fmla="*/ 186619 w 1341145"/>
              <a:gd name="connsiteY112" fmla="*/ 48578 h 138042"/>
              <a:gd name="connsiteX113" fmla="*/ 172856 w 1341145"/>
              <a:gd name="connsiteY113" fmla="*/ 51412 h 138042"/>
              <a:gd name="connsiteX114" fmla="*/ 162331 w 1341145"/>
              <a:gd name="connsiteY114" fmla="*/ 59103 h 138042"/>
              <a:gd name="connsiteX115" fmla="*/ 157877 w 1341145"/>
              <a:gd name="connsiteY115" fmla="*/ 69628 h 138042"/>
              <a:gd name="connsiteX116" fmla="*/ 145733 w 1341145"/>
              <a:gd name="connsiteY116" fmla="*/ 69628 h 138042"/>
              <a:gd name="connsiteX117" fmla="*/ 152615 w 1341145"/>
              <a:gd name="connsiteY117" fmla="*/ 53436 h 138042"/>
              <a:gd name="connsiteX118" fmla="*/ 167593 w 1341145"/>
              <a:gd name="connsiteY118" fmla="*/ 42101 h 138042"/>
              <a:gd name="connsiteX119" fmla="*/ 186619 w 1341145"/>
              <a:gd name="connsiteY119" fmla="*/ 38053 h 138042"/>
              <a:gd name="connsiteX120" fmla="*/ 1149668 w 1341145"/>
              <a:gd name="connsiteY120" fmla="*/ 37648 h 138042"/>
              <a:gd name="connsiteX121" fmla="*/ 1172742 w 1341145"/>
              <a:gd name="connsiteY121" fmla="*/ 43315 h 138042"/>
              <a:gd name="connsiteX122" fmla="*/ 1188530 w 1341145"/>
              <a:gd name="connsiteY122" fmla="*/ 59103 h 138042"/>
              <a:gd name="connsiteX123" fmla="*/ 1194197 w 1341145"/>
              <a:gd name="connsiteY123" fmla="*/ 82582 h 138042"/>
              <a:gd name="connsiteX124" fmla="*/ 1193793 w 1341145"/>
              <a:gd name="connsiteY124" fmla="*/ 89059 h 138042"/>
              <a:gd name="connsiteX125" fmla="*/ 1116473 w 1341145"/>
              <a:gd name="connsiteY125" fmla="*/ 89059 h 138042"/>
              <a:gd name="connsiteX126" fmla="*/ 1121736 w 1341145"/>
              <a:gd name="connsiteY126" fmla="*/ 108490 h 138042"/>
              <a:gd name="connsiteX127" fmla="*/ 1134285 w 1341145"/>
              <a:gd name="connsiteY127" fmla="*/ 121849 h 138042"/>
              <a:gd name="connsiteX128" fmla="*/ 1151692 w 1341145"/>
              <a:gd name="connsiteY128" fmla="*/ 126707 h 138042"/>
              <a:gd name="connsiteX129" fmla="*/ 1172338 w 1341145"/>
              <a:gd name="connsiteY129" fmla="*/ 121040 h 138042"/>
              <a:gd name="connsiteX130" fmla="*/ 1182863 w 1341145"/>
              <a:gd name="connsiteY130" fmla="*/ 105657 h 138042"/>
              <a:gd name="connsiteX131" fmla="*/ 1195412 w 1341145"/>
              <a:gd name="connsiteY131" fmla="*/ 105657 h 138042"/>
              <a:gd name="connsiteX132" fmla="*/ 1181243 w 1341145"/>
              <a:gd name="connsiteY132" fmla="*/ 129136 h 138042"/>
              <a:gd name="connsiteX133" fmla="*/ 1151692 w 1341145"/>
              <a:gd name="connsiteY133" fmla="*/ 138042 h 138042"/>
              <a:gd name="connsiteX134" fmla="*/ 1127403 w 1341145"/>
              <a:gd name="connsiteY134" fmla="*/ 131565 h 138042"/>
              <a:gd name="connsiteX135" fmla="*/ 1110401 w 1341145"/>
              <a:gd name="connsiteY135" fmla="*/ 113348 h 138042"/>
              <a:gd name="connsiteX136" fmla="*/ 1104329 w 1341145"/>
              <a:gd name="connsiteY136" fmla="*/ 87440 h 138042"/>
              <a:gd name="connsiteX137" fmla="*/ 1109592 w 1341145"/>
              <a:gd name="connsiteY137" fmla="*/ 61127 h 138042"/>
              <a:gd name="connsiteX138" fmla="*/ 1125784 w 1341145"/>
              <a:gd name="connsiteY138" fmla="*/ 43720 h 138042"/>
              <a:gd name="connsiteX139" fmla="*/ 1149668 w 1341145"/>
              <a:gd name="connsiteY139" fmla="*/ 37648 h 138042"/>
              <a:gd name="connsiteX140" fmla="*/ 603982 w 1341145"/>
              <a:gd name="connsiteY140" fmla="*/ 37648 h 138042"/>
              <a:gd name="connsiteX141" fmla="*/ 629080 w 1341145"/>
              <a:gd name="connsiteY141" fmla="*/ 44125 h 138042"/>
              <a:gd name="connsiteX142" fmla="*/ 646487 w 1341145"/>
              <a:gd name="connsiteY142" fmla="*/ 61937 h 138042"/>
              <a:gd name="connsiteX143" fmla="*/ 652559 w 1341145"/>
              <a:gd name="connsiteY143" fmla="*/ 87845 h 138042"/>
              <a:gd name="connsiteX144" fmla="*/ 646487 w 1341145"/>
              <a:gd name="connsiteY144" fmla="*/ 113348 h 138042"/>
              <a:gd name="connsiteX145" fmla="*/ 629080 w 1341145"/>
              <a:gd name="connsiteY145" fmla="*/ 131160 h 138042"/>
              <a:gd name="connsiteX146" fmla="*/ 603982 w 1341145"/>
              <a:gd name="connsiteY146" fmla="*/ 137637 h 138042"/>
              <a:gd name="connsiteX147" fmla="*/ 578883 w 1341145"/>
              <a:gd name="connsiteY147" fmla="*/ 131160 h 138042"/>
              <a:gd name="connsiteX148" fmla="*/ 561476 w 1341145"/>
              <a:gd name="connsiteY148" fmla="*/ 113348 h 138042"/>
              <a:gd name="connsiteX149" fmla="*/ 555404 w 1341145"/>
              <a:gd name="connsiteY149" fmla="*/ 87845 h 138042"/>
              <a:gd name="connsiteX150" fmla="*/ 561476 w 1341145"/>
              <a:gd name="connsiteY150" fmla="*/ 61937 h 138042"/>
              <a:gd name="connsiteX151" fmla="*/ 578883 w 1341145"/>
              <a:gd name="connsiteY151" fmla="*/ 44125 h 138042"/>
              <a:gd name="connsiteX152" fmla="*/ 603982 w 1341145"/>
              <a:gd name="connsiteY152" fmla="*/ 37648 h 138042"/>
              <a:gd name="connsiteX153" fmla="*/ 396312 w 1341145"/>
              <a:gd name="connsiteY153" fmla="*/ 37648 h 138042"/>
              <a:gd name="connsiteX154" fmla="*/ 419387 w 1341145"/>
              <a:gd name="connsiteY154" fmla="*/ 43315 h 138042"/>
              <a:gd name="connsiteX155" fmla="*/ 435174 w 1341145"/>
              <a:gd name="connsiteY155" fmla="*/ 59103 h 138042"/>
              <a:gd name="connsiteX156" fmla="*/ 440841 w 1341145"/>
              <a:gd name="connsiteY156" fmla="*/ 82582 h 138042"/>
              <a:gd name="connsiteX157" fmla="*/ 440437 w 1341145"/>
              <a:gd name="connsiteY157" fmla="*/ 89059 h 138042"/>
              <a:gd name="connsiteX158" fmla="*/ 363118 w 1341145"/>
              <a:gd name="connsiteY158" fmla="*/ 89059 h 138042"/>
              <a:gd name="connsiteX159" fmla="*/ 368380 w 1341145"/>
              <a:gd name="connsiteY159" fmla="*/ 108490 h 138042"/>
              <a:gd name="connsiteX160" fmla="*/ 380930 w 1341145"/>
              <a:gd name="connsiteY160" fmla="*/ 121849 h 138042"/>
              <a:gd name="connsiteX161" fmla="*/ 398336 w 1341145"/>
              <a:gd name="connsiteY161" fmla="*/ 126707 h 138042"/>
              <a:gd name="connsiteX162" fmla="*/ 418982 w 1341145"/>
              <a:gd name="connsiteY162" fmla="*/ 121040 h 138042"/>
              <a:gd name="connsiteX163" fmla="*/ 429507 w 1341145"/>
              <a:gd name="connsiteY163" fmla="*/ 105657 h 138042"/>
              <a:gd name="connsiteX164" fmla="*/ 442056 w 1341145"/>
              <a:gd name="connsiteY164" fmla="*/ 105657 h 138042"/>
              <a:gd name="connsiteX165" fmla="*/ 427888 w 1341145"/>
              <a:gd name="connsiteY165" fmla="*/ 129136 h 138042"/>
              <a:gd name="connsiteX166" fmla="*/ 398336 w 1341145"/>
              <a:gd name="connsiteY166" fmla="*/ 138042 h 138042"/>
              <a:gd name="connsiteX167" fmla="*/ 374047 w 1341145"/>
              <a:gd name="connsiteY167" fmla="*/ 131565 h 138042"/>
              <a:gd name="connsiteX168" fmla="*/ 357045 w 1341145"/>
              <a:gd name="connsiteY168" fmla="*/ 113348 h 138042"/>
              <a:gd name="connsiteX169" fmla="*/ 350973 w 1341145"/>
              <a:gd name="connsiteY169" fmla="*/ 87440 h 138042"/>
              <a:gd name="connsiteX170" fmla="*/ 356236 w 1341145"/>
              <a:gd name="connsiteY170" fmla="*/ 61127 h 138042"/>
              <a:gd name="connsiteX171" fmla="*/ 372428 w 1341145"/>
              <a:gd name="connsiteY171" fmla="*/ 43720 h 138042"/>
              <a:gd name="connsiteX172" fmla="*/ 396312 w 1341145"/>
              <a:gd name="connsiteY172" fmla="*/ 37648 h 138042"/>
              <a:gd name="connsiteX173" fmla="*/ 1305116 w 1341145"/>
              <a:gd name="connsiteY173" fmla="*/ 36838 h 138042"/>
              <a:gd name="connsiteX174" fmla="*/ 1330215 w 1341145"/>
              <a:gd name="connsiteY174" fmla="*/ 44934 h 138042"/>
              <a:gd name="connsiteX175" fmla="*/ 1340740 w 1341145"/>
              <a:gd name="connsiteY175" fmla="*/ 65984 h 138042"/>
              <a:gd name="connsiteX176" fmla="*/ 1328595 w 1341145"/>
              <a:gd name="connsiteY176" fmla="*/ 65984 h 138042"/>
              <a:gd name="connsiteX177" fmla="*/ 1320094 w 1341145"/>
              <a:gd name="connsiteY177" fmla="*/ 52626 h 138042"/>
              <a:gd name="connsiteX178" fmla="*/ 1304307 w 1341145"/>
              <a:gd name="connsiteY178" fmla="*/ 48173 h 138042"/>
              <a:gd name="connsiteX179" fmla="*/ 1289328 w 1341145"/>
              <a:gd name="connsiteY179" fmla="*/ 52221 h 138042"/>
              <a:gd name="connsiteX180" fmla="*/ 1283661 w 1341145"/>
              <a:gd name="connsiteY180" fmla="*/ 63151 h 138042"/>
              <a:gd name="connsiteX181" fmla="*/ 1286900 w 1341145"/>
              <a:gd name="connsiteY181" fmla="*/ 72056 h 138042"/>
              <a:gd name="connsiteX182" fmla="*/ 1294591 w 1341145"/>
              <a:gd name="connsiteY182" fmla="*/ 76510 h 138042"/>
              <a:gd name="connsiteX183" fmla="*/ 1307545 w 1341145"/>
              <a:gd name="connsiteY183" fmla="*/ 78938 h 138042"/>
              <a:gd name="connsiteX184" fmla="*/ 1324952 w 1341145"/>
              <a:gd name="connsiteY184" fmla="*/ 82582 h 138042"/>
              <a:gd name="connsiteX185" fmla="*/ 1336287 w 1341145"/>
              <a:gd name="connsiteY185" fmla="*/ 91083 h 138042"/>
              <a:gd name="connsiteX186" fmla="*/ 1341145 w 1341145"/>
              <a:gd name="connsiteY186" fmla="*/ 108895 h 138042"/>
              <a:gd name="connsiteX187" fmla="*/ 1331429 w 1341145"/>
              <a:gd name="connsiteY187" fmla="*/ 129135 h 138042"/>
              <a:gd name="connsiteX188" fmla="*/ 1305926 w 1341145"/>
              <a:gd name="connsiteY188" fmla="*/ 136422 h 138042"/>
              <a:gd name="connsiteX189" fmla="*/ 1280018 w 1341145"/>
              <a:gd name="connsiteY189" fmla="*/ 128730 h 138042"/>
              <a:gd name="connsiteX190" fmla="*/ 1268683 w 1341145"/>
              <a:gd name="connsiteY190" fmla="*/ 105251 h 138042"/>
              <a:gd name="connsiteX191" fmla="*/ 1280827 w 1341145"/>
              <a:gd name="connsiteY191" fmla="*/ 105251 h 138042"/>
              <a:gd name="connsiteX192" fmla="*/ 1288519 w 1341145"/>
              <a:gd name="connsiteY192" fmla="*/ 120634 h 138042"/>
              <a:gd name="connsiteX193" fmla="*/ 1306735 w 1341145"/>
              <a:gd name="connsiteY193" fmla="*/ 125897 h 138042"/>
              <a:gd name="connsiteX194" fmla="*/ 1322928 w 1341145"/>
              <a:gd name="connsiteY194" fmla="*/ 121039 h 138042"/>
              <a:gd name="connsiteX195" fmla="*/ 1329000 w 1341145"/>
              <a:gd name="connsiteY195" fmla="*/ 109299 h 138042"/>
              <a:gd name="connsiteX196" fmla="*/ 1325357 w 1341145"/>
              <a:gd name="connsiteY196" fmla="*/ 98774 h 138042"/>
              <a:gd name="connsiteX197" fmla="*/ 1316856 w 1341145"/>
              <a:gd name="connsiteY197" fmla="*/ 93512 h 138042"/>
              <a:gd name="connsiteX198" fmla="*/ 1303092 w 1341145"/>
              <a:gd name="connsiteY198" fmla="*/ 90678 h 138042"/>
              <a:gd name="connsiteX199" fmla="*/ 1286495 w 1341145"/>
              <a:gd name="connsiteY199" fmla="*/ 87035 h 138042"/>
              <a:gd name="connsiteX200" fmla="*/ 1275565 w 1341145"/>
              <a:gd name="connsiteY200" fmla="*/ 79343 h 138042"/>
              <a:gd name="connsiteX201" fmla="*/ 1271112 w 1341145"/>
              <a:gd name="connsiteY201" fmla="*/ 63556 h 138042"/>
              <a:gd name="connsiteX202" fmla="*/ 1280423 w 1341145"/>
              <a:gd name="connsiteY202" fmla="*/ 44125 h 138042"/>
              <a:gd name="connsiteX203" fmla="*/ 1305116 w 1341145"/>
              <a:gd name="connsiteY203" fmla="*/ 36838 h 138042"/>
              <a:gd name="connsiteX204" fmla="*/ 778050 w 1341145"/>
              <a:gd name="connsiteY204" fmla="*/ 1620 h 138042"/>
              <a:gd name="connsiteX205" fmla="*/ 796267 w 1341145"/>
              <a:gd name="connsiteY205" fmla="*/ 1620 h 138042"/>
              <a:gd name="connsiteX206" fmla="*/ 841605 w 1341145"/>
              <a:gd name="connsiteY206" fmla="*/ 119016 h 138042"/>
              <a:gd name="connsiteX207" fmla="*/ 887349 w 1341145"/>
              <a:gd name="connsiteY207" fmla="*/ 1620 h 138042"/>
              <a:gd name="connsiteX208" fmla="*/ 905566 w 1341145"/>
              <a:gd name="connsiteY208" fmla="*/ 1620 h 138042"/>
              <a:gd name="connsiteX209" fmla="*/ 905566 w 1341145"/>
              <a:gd name="connsiteY209" fmla="*/ 136018 h 138042"/>
              <a:gd name="connsiteX210" fmla="*/ 892612 w 1341145"/>
              <a:gd name="connsiteY210" fmla="*/ 136018 h 138042"/>
              <a:gd name="connsiteX211" fmla="*/ 892612 w 1341145"/>
              <a:gd name="connsiteY211" fmla="*/ 21456 h 138042"/>
              <a:gd name="connsiteX212" fmla="*/ 847678 w 1341145"/>
              <a:gd name="connsiteY212" fmla="*/ 136018 h 138042"/>
              <a:gd name="connsiteX213" fmla="*/ 835533 w 1341145"/>
              <a:gd name="connsiteY213" fmla="*/ 136018 h 138042"/>
              <a:gd name="connsiteX214" fmla="*/ 790599 w 1341145"/>
              <a:gd name="connsiteY214" fmla="*/ 21456 h 138042"/>
              <a:gd name="connsiteX215" fmla="*/ 790599 w 1341145"/>
              <a:gd name="connsiteY215" fmla="*/ 136018 h 138042"/>
              <a:gd name="connsiteX216" fmla="*/ 778050 w 1341145"/>
              <a:gd name="connsiteY216" fmla="*/ 136018 h 138042"/>
              <a:gd name="connsiteX217" fmla="*/ 0 w 1341145"/>
              <a:gd name="connsiteY217" fmla="*/ 1620 h 138042"/>
              <a:gd name="connsiteX218" fmla="*/ 18217 w 1341145"/>
              <a:gd name="connsiteY218" fmla="*/ 1620 h 138042"/>
              <a:gd name="connsiteX219" fmla="*/ 63961 w 1341145"/>
              <a:gd name="connsiteY219" fmla="*/ 119016 h 138042"/>
              <a:gd name="connsiteX220" fmla="*/ 109705 w 1341145"/>
              <a:gd name="connsiteY220" fmla="*/ 1620 h 138042"/>
              <a:gd name="connsiteX221" fmla="*/ 127921 w 1341145"/>
              <a:gd name="connsiteY221" fmla="*/ 1620 h 138042"/>
              <a:gd name="connsiteX222" fmla="*/ 127921 w 1341145"/>
              <a:gd name="connsiteY222" fmla="*/ 136018 h 138042"/>
              <a:gd name="connsiteX223" fmla="*/ 114967 w 1341145"/>
              <a:gd name="connsiteY223" fmla="*/ 136018 h 138042"/>
              <a:gd name="connsiteX224" fmla="*/ 114967 w 1341145"/>
              <a:gd name="connsiteY224" fmla="*/ 21456 h 138042"/>
              <a:gd name="connsiteX225" fmla="*/ 70033 w 1341145"/>
              <a:gd name="connsiteY225" fmla="*/ 136018 h 138042"/>
              <a:gd name="connsiteX226" fmla="*/ 57888 w 1341145"/>
              <a:gd name="connsiteY226" fmla="*/ 136018 h 138042"/>
              <a:gd name="connsiteX227" fmla="*/ 12954 w 1341145"/>
              <a:gd name="connsiteY227" fmla="*/ 21456 h 138042"/>
              <a:gd name="connsiteX228" fmla="*/ 12954 w 1341145"/>
              <a:gd name="connsiteY228" fmla="*/ 136018 h 138042"/>
              <a:gd name="connsiteX229" fmla="*/ 0 w 1341145"/>
              <a:gd name="connsiteY229" fmla="*/ 136018 h 138042"/>
              <a:gd name="connsiteX230" fmla="*/ 540425 w 1341145"/>
              <a:gd name="connsiteY230" fmla="*/ 405 h 138042"/>
              <a:gd name="connsiteX231" fmla="*/ 554999 w 1341145"/>
              <a:gd name="connsiteY231" fmla="*/ 405 h 138042"/>
              <a:gd name="connsiteX232" fmla="*/ 554999 w 1341145"/>
              <a:gd name="connsiteY232" fmla="*/ 11335 h 138042"/>
              <a:gd name="connsiteX233" fmla="*/ 540425 w 1341145"/>
              <a:gd name="connsiteY233" fmla="*/ 11335 h 138042"/>
              <a:gd name="connsiteX234" fmla="*/ 528686 w 1341145"/>
              <a:gd name="connsiteY234" fmla="*/ 16193 h 138042"/>
              <a:gd name="connsiteX235" fmla="*/ 524233 w 1341145"/>
              <a:gd name="connsiteY235" fmla="*/ 29147 h 138042"/>
              <a:gd name="connsiteX236" fmla="*/ 524233 w 1341145"/>
              <a:gd name="connsiteY236" fmla="*/ 39267 h 138042"/>
              <a:gd name="connsiteX237" fmla="*/ 554999 w 1341145"/>
              <a:gd name="connsiteY237" fmla="*/ 39267 h 138042"/>
              <a:gd name="connsiteX238" fmla="*/ 554999 w 1341145"/>
              <a:gd name="connsiteY238" fmla="*/ 50197 h 138042"/>
              <a:gd name="connsiteX239" fmla="*/ 524233 w 1341145"/>
              <a:gd name="connsiteY239" fmla="*/ 50197 h 138042"/>
              <a:gd name="connsiteX240" fmla="*/ 524233 w 1341145"/>
              <a:gd name="connsiteY240" fmla="*/ 135612 h 138042"/>
              <a:gd name="connsiteX241" fmla="*/ 512088 w 1341145"/>
              <a:gd name="connsiteY241" fmla="*/ 135612 h 138042"/>
              <a:gd name="connsiteX242" fmla="*/ 512088 w 1341145"/>
              <a:gd name="connsiteY242" fmla="*/ 50197 h 138042"/>
              <a:gd name="connsiteX243" fmla="*/ 491443 w 1341145"/>
              <a:gd name="connsiteY243" fmla="*/ 50197 h 138042"/>
              <a:gd name="connsiteX244" fmla="*/ 491443 w 1341145"/>
              <a:gd name="connsiteY244" fmla="*/ 39267 h 138042"/>
              <a:gd name="connsiteX245" fmla="*/ 512088 w 1341145"/>
              <a:gd name="connsiteY245" fmla="*/ 39267 h 138042"/>
              <a:gd name="connsiteX246" fmla="*/ 512088 w 1341145"/>
              <a:gd name="connsiteY246" fmla="*/ 29147 h 138042"/>
              <a:gd name="connsiteX247" fmla="*/ 519780 w 1341145"/>
              <a:gd name="connsiteY247" fmla="*/ 8096 h 138042"/>
              <a:gd name="connsiteX248" fmla="*/ 540425 w 1341145"/>
              <a:gd name="connsiteY248" fmla="*/ 405 h 138042"/>
              <a:gd name="connsiteX249" fmla="*/ 1022557 w 1341145"/>
              <a:gd name="connsiteY249" fmla="*/ 0 h 138042"/>
              <a:gd name="connsiteX250" fmla="*/ 1035106 w 1341145"/>
              <a:gd name="connsiteY250" fmla="*/ 0 h 138042"/>
              <a:gd name="connsiteX251" fmla="*/ 1035106 w 1341145"/>
              <a:gd name="connsiteY251" fmla="*/ 82177 h 138042"/>
              <a:gd name="connsiteX252" fmla="*/ 1083684 w 1341145"/>
              <a:gd name="connsiteY252" fmla="*/ 39267 h 138042"/>
              <a:gd name="connsiteX253" fmla="*/ 1100281 w 1341145"/>
              <a:gd name="connsiteY253" fmla="*/ 39267 h 138042"/>
              <a:gd name="connsiteX254" fmla="*/ 1057775 w 1341145"/>
              <a:gd name="connsiteY254" fmla="*/ 76914 h 138042"/>
              <a:gd name="connsiteX255" fmla="*/ 1104329 w 1341145"/>
              <a:gd name="connsiteY255" fmla="*/ 136017 h 138042"/>
              <a:gd name="connsiteX256" fmla="*/ 1088541 w 1341145"/>
              <a:gd name="connsiteY256" fmla="*/ 136017 h 138042"/>
              <a:gd name="connsiteX257" fmla="*/ 1048465 w 1341145"/>
              <a:gd name="connsiteY257" fmla="*/ 85416 h 138042"/>
              <a:gd name="connsiteX258" fmla="*/ 1035106 w 1341145"/>
              <a:gd name="connsiteY258" fmla="*/ 97155 h 138042"/>
              <a:gd name="connsiteX259" fmla="*/ 1035106 w 1341145"/>
              <a:gd name="connsiteY259" fmla="*/ 136017 h 138042"/>
              <a:gd name="connsiteX260" fmla="*/ 1022557 w 1341145"/>
              <a:gd name="connsiteY260" fmla="*/ 136017 h 138042"/>
              <a:gd name="connsiteX261" fmla="*/ 322232 w 1341145"/>
              <a:gd name="connsiteY261" fmla="*/ 0 h 138042"/>
              <a:gd name="connsiteX262" fmla="*/ 334376 w 1341145"/>
              <a:gd name="connsiteY262" fmla="*/ 0 h 138042"/>
              <a:gd name="connsiteX263" fmla="*/ 334376 w 1341145"/>
              <a:gd name="connsiteY263" fmla="*/ 136017 h 138042"/>
              <a:gd name="connsiteX264" fmla="*/ 322232 w 1341145"/>
              <a:gd name="connsiteY264" fmla="*/ 136017 h 138042"/>
              <a:gd name="connsiteX265" fmla="*/ 322232 w 1341145"/>
              <a:gd name="connsiteY265" fmla="*/ 118610 h 138042"/>
              <a:gd name="connsiteX266" fmla="*/ 308468 w 1341145"/>
              <a:gd name="connsiteY266" fmla="*/ 132374 h 138042"/>
              <a:gd name="connsiteX267" fmla="*/ 288632 w 1341145"/>
              <a:gd name="connsiteY267" fmla="*/ 137636 h 138042"/>
              <a:gd name="connsiteX268" fmla="*/ 263128 w 1341145"/>
              <a:gd name="connsiteY268" fmla="*/ 130754 h 138042"/>
              <a:gd name="connsiteX269" fmla="*/ 246936 w 1341145"/>
              <a:gd name="connsiteY269" fmla="*/ 112943 h 138042"/>
              <a:gd name="connsiteX270" fmla="*/ 241269 w 1341145"/>
              <a:gd name="connsiteY270" fmla="*/ 87440 h 138042"/>
              <a:gd name="connsiteX271" fmla="*/ 246936 w 1341145"/>
              <a:gd name="connsiteY271" fmla="*/ 61936 h 138042"/>
              <a:gd name="connsiteX272" fmla="*/ 263128 w 1341145"/>
              <a:gd name="connsiteY272" fmla="*/ 44125 h 138042"/>
              <a:gd name="connsiteX273" fmla="*/ 288632 w 1341145"/>
              <a:gd name="connsiteY273" fmla="*/ 37648 h 138042"/>
              <a:gd name="connsiteX274" fmla="*/ 308468 w 1341145"/>
              <a:gd name="connsiteY274" fmla="*/ 42910 h 138042"/>
              <a:gd name="connsiteX275" fmla="*/ 322232 w 1341145"/>
              <a:gd name="connsiteY275" fmla="*/ 56674 h 138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Lst>
            <a:rect l="l" t="t" r="r" b="b"/>
            <a:pathLst>
              <a:path w="1341145" h="138042">
                <a:moveTo>
                  <a:pt x="963049" y="88250"/>
                </a:moveTo>
                <a:cubicBezTo>
                  <a:pt x="954953" y="88250"/>
                  <a:pt x="948476" y="89869"/>
                  <a:pt x="943619" y="93512"/>
                </a:cubicBezTo>
                <a:cubicBezTo>
                  <a:pt x="938761" y="97156"/>
                  <a:pt x="936332" y="102013"/>
                  <a:pt x="936332" y="108086"/>
                </a:cubicBezTo>
                <a:cubicBezTo>
                  <a:pt x="936737" y="113753"/>
                  <a:pt x="938761" y="118206"/>
                  <a:pt x="942809" y="121444"/>
                </a:cubicBezTo>
                <a:cubicBezTo>
                  <a:pt x="946857" y="124683"/>
                  <a:pt x="952120" y="126302"/>
                  <a:pt x="959001" y="126302"/>
                </a:cubicBezTo>
                <a:cubicBezTo>
                  <a:pt x="969526" y="126302"/>
                  <a:pt x="978028" y="123064"/>
                  <a:pt x="983695" y="116991"/>
                </a:cubicBezTo>
                <a:cubicBezTo>
                  <a:pt x="989767" y="110919"/>
                  <a:pt x="992601" y="102418"/>
                  <a:pt x="992601" y="91083"/>
                </a:cubicBezTo>
                <a:lnTo>
                  <a:pt x="992601" y="88250"/>
                </a:lnTo>
                <a:close/>
                <a:moveTo>
                  <a:pt x="185000" y="88250"/>
                </a:moveTo>
                <a:cubicBezTo>
                  <a:pt x="176904" y="88250"/>
                  <a:pt x="170427" y="89869"/>
                  <a:pt x="165569" y="93512"/>
                </a:cubicBezTo>
                <a:cubicBezTo>
                  <a:pt x="160711" y="97156"/>
                  <a:pt x="158283" y="102013"/>
                  <a:pt x="158283" y="108086"/>
                </a:cubicBezTo>
                <a:cubicBezTo>
                  <a:pt x="159092" y="113753"/>
                  <a:pt x="161116" y="118206"/>
                  <a:pt x="164759" y="121444"/>
                </a:cubicBezTo>
                <a:cubicBezTo>
                  <a:pt x="168808" y="124683"/>
                  <a:pt x="174070" y="126302"/>
                  <a:pt x="180952" y="126302"/>
                </a:cubicBezTo>
                <a:cubicBezTo>
                  <a:pt x="191477" y="126302"/>
                  <a:pt x="199978" y="123064"/>
                  <a:pt x="205645" y="116991"/>
                </a:cubicBezTo>
                <a:cubicBezTo>
                  <a:pt x="211718" y="110919"/>
                  <a:pt x="214551" y="102418"/>
                  <a:pt x="214551" y="91083"/>
                </a:cubicBezTo>
                <a:lnTo>
                  <a:pt x="214551" y="88250"/>
                </a:lnTo>
                <a:close/>
                <a:moveTo>
                  <a:pt x="603982" y="49388"/>
                </a:moveTo>
                <a:cubicBezTo>
                  <a:pt x="597099" y="49388"/>
                  <a:pt x="590622" y="51007"/>
                  <a:pt x="585360" y="54245"/>
                </a:cubicBezTo>
                <a:cubicBezTo>
                  <a:pt x="579693" y="57484"/>
                  <a:pt x="575645" y="62342"/>
                  <a:pt x="572406" y="68009"/>
                </a:cubicBezTo>
                <a:cubicBezTo>
                  <a:pt x="569572" y="74081"/>
                  <a:pt x="567953" y="80558"/>
                  <a:pt x="567953" y="87845"/>
                </a:cubicBezTo>
                <a:cubicBezTo>
                  <a:pt x="567953" y="95131"/>
                  <a:pt x="569572" y="101609"/>
                  <a:pt x="572406" y="107681"/>
                </a:cubicBezTo>
                <a:cubicBezTo>
                  <a:pt x="575240" y="113753"/>
                  <a:pt x="579693" y="118206"/>
                  <a:pt x="585360" y="121444"/>
                </a:cubicBezTo>
                <a:cubicBezTo>
                  <a:pt x="591027" y="124683"/>
                  <a:pt x="597099" y="126302"/>
                  <a:pt x="603982" y="126302"/>
                </a:cubicBezTo>
                <a:cubicBezTo>
                  <a:pt x="610863" y="126302"/>
                  <a:pt x="617340" y="124683"/>
                  <a:pt x="622603" y="121444"/>
                </a:cubicBezTo>
                <a:cubicBezTo>
                  <a:pt x="628270" y="118206"/>
                  <a:pt x="632318" y="113348"/>
                  <a:pt x="635557" y="107681"/>
                </a:cubicBezTo>
                <a:cubicBezTo>
                  <a:pt x="638391" y="101609"/>
                  <a:pt x="640010" y="95131"/>
                  <a:pt x="640010" y="87845"/>
                </a:cubicBezTo>
                <a:cubicBezTo>
                  <a:pt x="640010" y="80558"/>
                  <a:pt x="638391" y="73676"/>
                  <a:pt x="635557" y="68009"/>
                </a:cubicBezTo>
                <a:cubicBezTo>
                  <a:pt x="632723" y="61937"/>
                  <a:pt x="628270" y="57484"/>
                  <a:pt x="622603" y="54245"/>
                </a:cubicBezTo>
                <a:cubicBezTo>
                  <a:pt x="616935" y="51007"/>
                  <a:pt x="610863" y="49388"/>
                  <a:pt x="603982" y="49388"/>
                </a:cubicBezTo>
                <a:close/>
                <a:moveTo>
                  <a:pt x="1149668" y="48983"/>
                </a:moveTo>
                <a:cubicBezTo>
                  <a:pt x="1140762" y="48983"/>
                  <a:pt x="1133475" y="51412"/>
                  <a:pt x="1127808" y="56674"/>
                </a:cubicBezTo>
                <a:cubicBezTo>
                  <a:pt x="1122141" y="61532"/>
                  <a:pt x="1118497" y="68819"/>
                  <a:pt x="1116878" y="77725"/>
                </a:cubicBezTo>
                <a:lnTo>
                  <a:pt x="1181243" y="77725"/>
                </a:lnTo>
                <a:cubicBezTo>
                  <a:pt x="1180434" y="68819"/>
                  <a:pt x="1177600" y="61937"/>
                  <a:pt x="1171933" y="56674"/>
                </a:cubicBezTo>
                <a:cubicBezTo>
                  <a:pt x="1166266" y="51412"/>
                  <a:pt x="1158979" y="48983"/>
                  <a:pt x="1149668" y="48983"/>
                </a:cubicBezTo>
                <a:close/>
                <a:moveTo>
                  <a:pt x="396312" y="48983"/>
                </a:moveTo>
                <a:cubicBezTo>
                  <a:pt x="387406" y="48983"/>
                  <a:pt x="380120" y="51412"/>
                  <a:pt x="374452" y="56674"/>
                </a:cubicBezTo>
                <a:cubicBezTo>
                  <a:pt x="368785" y="61532"/>
                  <a:pt x="365142" y="68819"/>
                  <a:pt x="363522" y="77725"/>
                </a:cubicBezTo>
                <a:lnTo>
                  <a:pt x="427888" y="77725"/>
                </a:lnTo>
                <a:cubicBezTo>
                  <a:pt x="427078" y="68819"/>
                  <a:pt x="424244" y="61937"/>
                  <a:pt x="418577" y="56674"/>
                </a:cubicBezTo>
                <a:cubicBezTo>
                  <a:pt x="412909" y="51412"/>
                  <a:pt x="405623" y="48983"/>
                  <a:pt x="396312" y="48983"/>
                </a:cubicBezTo>
                <a:close/>
                <a:moveTo>
                  <a:pt x="289037" y="48578"/>
                </a:moveTo>
                <a:cubicBezTo>
                  <a:pt x="278512" y="48578"/>
                  <a:pt x="270011" y="52221"/>
                  <a:pt x="263938" y="59103"/>
                </a:cubicBezTo>
                <a:cubicBezTo>
                  <a:pt x="257866" y="65984"/>
                  <a:pt x="254628" y="75700"/>
                  <a:pt x="254628" y="87440"/>
                </a:cubicBezTo>
                <a:cubicBezTo>
                  <a:pt x="254628" y="99179"/>
                  <a:pt x="257462" y="108895"/>
                  <a:pt x="263938" y="115777"/>
                </a:cubicBezTo>
                <a:cubicBezTo>
                  <a:pt x="270011" y="122658"/>
                  <a:pt x="278512" y="126302"/>
                  <a:pt x="289037" y="126302"/>
                </a:cubicBezTo>
                <a:cubicBezTo>
                  <a:pt x="299562" y="126302"/>
                  <a:pt x="308063" y="122658"/>
                  <a:pt x="314135" y="115777"/>
                </a:cubicBezTo>
                <a:cubicBezTo>
                  <a:pt x="320207" y="108895"/>
                  <a:pt x="323446" y="99179"/>
                  <a:pt x="323446" y="87440"/>
                </a:cubicBezTo>
                <a:cubicBezTo>
                  <a:pt x="323446" y="75700"/>
                  <a:pt x="320207" y="66389"/>
                  <a:pt x="314135" y="59103"/>
                </a:cubicBezTo>
                <a:cubicBezTo>
                  <a:pt x="308063" y="52221"/>
                  <a:pt x="299562" y="48578"/>
                  <a:pt x="289037" y="48578"/>
                </a:cubicBezTo>
                <a:close/>
                <a:moveTo>
                  <a:pt x="1210390" y="38862"/>
                </a:moveTo>
                <a:lnTo>
                  <a:pt x="1222534" y="38862"/>
                </a:lnTo>
                <a:lnTo>
                  <a:pt x="1222534" y="59507"/>
                </a:lnTo>
                <a:cubicBezTo>
                  <a:pt x="1224558" y="52625"/>
                  <a:pt x="1227392" y="47363"/>
                  <a:pt x="1231845" y="44125"/>
                </a:cubicBezTo>
                <a:cubicBezTo>
                  <a:pt x="1236298" y="40886"/>
                  <a:pt x="1241966" y="38862"/>
                  <a:pt x="1249252" y="38862"/>
                </a:cubicBezTo>
                <a:lnTo>
                  <a:pt x="1261801" y="38862"/>
                </a:lnTo>
                <a:lnTo>
                  <a:pt x="1261801" y="49792"/>
                </a:lnTo>
                <a:lnTo>
                  <a:pt x="1249252" y="49792"/>
                </a:lnTo>
                <a:cubicBezTo>
                  <a:pt x="1239537" y="50197"/>
                  <a:pt x="1232655" y="54245"/>
                  <a:pt x="1228607" y="61936"/>
                </a:cubicBezTo>
                <a:cubicBezTo>
                  <a:pt x="1224558" y="69628"/>
                  <a:pt x="1222534" y="80558"/>
                  <a:pt x="1222534" y="94321"/>
                </a:cubicBezTo>
                <a:lnTo>
                  <a:pt x="1222534" y="135612"/>
                </a:lnTo>
                <a:lnTo>
                  <a:pt x="1210390" y="135612"/>
                </a:lnTo>
                <a:close/>
                <a:moveTo>
                  <a:pt x="668346" y="38862"/>
                </a:moveTo>
                <a:lnTo>
                  <a:pt x="680490" y="38862"/>
                </a:lnTo>
                <a:lnTo>
                  <a:pt x="680490" y="59507"/>
                </a:lnTo>
                <a:cubicBezTo>
                  <a:pt x="682514" y="52625"/>
                  <a:pt x="685348" y="47363"/>
                  <a:pt x="689801" y="44125"/>
                </a:cubicBezTo>
                <a:cubicBezTo>
                  <a:pt x="694254" y="40886"/>
                  <a:pt x="699921" y="38862"/>
                  <a:pt x="707208" y="38862"/>
                </a:cubicBezTo>
                <a:lnTo>
                  <a:pt x="719757" y="38862"/>
                </a:lnTo>
                <a:lnTo>
                  <a:pt x="719757" y="49792"/>
                </a:lnTo>
                <a:lnTo>
                  <a:pt x="707208" y="49792"/>
                </a:lnTo>
                <a:cubicBezTo>
                  <a:pt x="697492" y="50197"/>
                  <a:pt x="690611" y="54245"/>
                  <a:pt x="686563" y="61936"/>
                </a:cubicBezTo>
                <a:cubicBezTo>
                  <a:pt x="682514" y="69628"/>
                  <a:pt x="680490" y="80558"/>
                  <a:pt x="680490" y="94321"/>
                </a:cubicBezTo>
                <a:lnTo>
                  <a:pt x="680490" y="135612"/>
                </a:lnTo>
                <a:lnTo>
                  <a:pt x="668346" y="135612"/>
                </a:lnTo>
                <a:close/>
                <a:moveTo>
                  <a:pt x="963859" y="38053"/>
                </a:moveTo>
                <a:cubicBezTo>
                  <a:pt x="976408" y="38053"/>
                  <a:pt x="986124" y="41291"/>
                  <a:pt x="993410" y="47768"/>
                </a:cubicBezTo>
                <a:cubicBezTo>
                  <a:pt x="1000697" y="54246"/>
                  <a:pt x="1004341" y="63151"/>
                  <a:pt x="1004341" y="73676"/>
                </a:cubicBezTo>
                <a:lnTo>
                  <a:pt x="1004341" y="136018"/>
                </a:lnTo>
                <a:lnTo>
                  <a:pt x="992196" y="136018"/>
                </a:lnTo>
                <a:lnTo>
                  <a:pt x="992196" y="118206"/>
                </a:lnTo>
                <a:cubicBezTo>
                  <a:pt x="989362" y="124278"/>
                  <a:pt x="984505" y="128731"/>
                  <a:pt x="978432" y="132374"/>
                </a:cubicBezTo>
                <a:cubicBezTo>
                  <a:pt x="972360" y="136018"/>
                  <a:pt x="965073" y="137637"/>
                  <a:pt x="957382" y="137637"/>
                </a:cubicBezTo>
                <a:cubicBezTo>
                  <a:pt x="946857" y="137637"/>
                  <a:pt x="938761" y="135208"/>
                  <a:pt x="932688" y="129945"/>
                </a:cubicBezTo>
                <a:cubicBezTo>
                  <a:pt x="926616" y="124683"/>
                  <a:pt x="923378" y="117801"/>
                  <a:pt x="923378" y="108490"/>
                </a:cubicBezTo>
                <a:cubicBezTo>
                  <a:pt x="923378" y="99180"/>
                  <a:pt x="927021" y="91893"/>
                  <a:pt x="933903" y="86631"/>
                </a:cubicBezTo>
                <a:cubicBezTo>
                  <a:pt x="941189" y="81368"/>
                  <a:pt x="950500" y="78534"/>
                  <a:pt x="962645" y="78534"/>
                </a:cubicBezTo>
                <a:lnTo>
                  <a:pt x="986124" y="78534"/>
                </a:lnTo>
                <a:cubicBezTo>
                  <a:pt x="990172" y="78534"/>
                  <a:pt x="992196" y="76915"/>
                  <a:pt x="992196" y="74081"/>
                </a:cubicBezTo>
                <a:cubicBezTo>
                  <a:pt x="992601" y="65985"/>
                  <a:pt x="989767" y="60318"/>
                  <a:pt x="984909" y="55460"/>
                </a:cubicBezTo>
                <a:cubicBezTo>
                  <a:pt x="980052" y="51007"/>
                  <a:pt x="972765" y="48578"/>
                  <a:pt x="964264" y="48578"/>
                </a:cubicBezTo>
                <a:cubicBezTo>
                  <a:pt x="959406" y="48578"/>
                  <a:pt x="954953" y="49388"/>
                  <a:pt x="950500" y="51412"/>
                </a:cubicBezTo>
                <a:cubicBezTo>
                  <a:pt x="946047" y="53436"/>
                  <a:pt x="942809" y="55865"/>
                  <a:pt x="939975" y="59103"/>
                </a:cubicBezTo>
                <a:cubicBezTo>
                  <a:pt x="937546" y="62342"/>
                  <a:pt x="935927" y="65580"/>
                  <a:pt x="935522" y="69628"/>
                </a:cubicBezTo>
                <a:lnTo>
                  <a:pt x="923378" y="69628"/>
                </a:lnTo>
                <a:cubicBezTo>
                  <a:pt x="924187" y="63556"/>
                  <a:pt x="926211" y="58294"/>
                  <a:pt x="930260" y="53436"/>
                </a:cubicBezTo>
                <a:cubicBezTo>
                  <a:pt x="933903" y="48578"/>
                  <a:pt x="939165" y="44935"/>
                  <a:pt x="944833" y="42101"/>
                </a:cubicBezTo>
                <a:cubicBezTo>
                  <a:pt x="950500" y="39267"/>
                  <a:pt x="956977" y="38053"/>
                  <a:pt x="963859" y="38053"/>
                </a:cubicBezTo>
                <a:close/>
                <a:moveTo>
                  <a:pt x="186619" y="38053"/>
                </a:moveTo>
                <a:cubicBezTo>
                  <a:pt x="199169" y="38053"/>
                  <a:pt x="208884" y="41291"/>
                  <a:pt x="216170" y="47768"/>
                </a:cubicBezTo>
                <a:cubicBezTo>
                  <a:pt x="223457" y="54246"/>
                  <a:pt x="227101" y="63151"/>
                  <a:pt x="227101" y="73676"/>
                </a:cubicBezTo>
                <a:lnTo>
                  <a:pt x="227101" y="136018"/>
                </a:lnTo>
                <a:lnTo>
                  <a:pt x="214956" y="136018"/>
                </a:lnTo>
                <a:lnTo>
                  <a:pt x="214956" y="118206"/>
                </a:lnTo>
                <a:cubicBezTo>
                  <a:pt x="212122" y="124278"/>
                  <a:pt x="207265" y="128731"/>
                  <a:pt x="201193" y="132374"/>
                </a:cubicBezTo>
                <a:cubicBezTo>
                  <a:pt x="195120" y="136018"/>
                  <a:pt x="187834" y="137637"/>
                  <a:pt x="180142" y="137637"/>
                </a:cubicBezTo>
                <a:cubicBezTo>
                  <a:pt x="169617" y="137637"/>
                  <a:pt x="161521" y="135208"/>
                  <a:pt x="155449" y="129945"/>
                </a:cubicBezTo>
                <a:cubicBezTo>
                  <a:pt x="149376" y="124683"/>
                  <a:pt x="146138" y="117801"/>
                  <a:pt x="146138" y="108490"/>
                </a:cubicBezTo>
                <a:cubicBezTo>
                  <a:pt x="146138" y="99180"/>
                  <a:pt x="149781" y="91893"/>
                  <a:pt x="156663" y="86631"/>
                </a:cubicBezTo>
                <a:cubicBezTo>
                  <a:pt x="163950" y="81368"/>
                  <a:pt x="173260" y="78534"/>
                  <a:pt x="185405" y="78534"/>
                </a:cubicBezTo>
                <a:lnTo>
                  <a:pt x="208884" y="78534"/>
                </a:lnTo>
                <a:cubicBezTo>
                  <a:pt x="212932" y="78534"/>
                  <a:pt x="214956" y="76915"/>
                  <a:pt x="214956" y="74081"/>
                </a:cubicBezTo>
                <a:cubicBezTo>
                  <a:pt x="214551" y="65985"/>
                  <a:pt x="212122" y="60318"/>
                  <a:pt x="207265" y="55460"/>
                </a:cubicBezTo>
                <a:cubicBezTo>
                  <a:pt x="202407" y="51007"/>
                  <a:pt x="195120" y="48578"/>
                  <a:pt x="186619" y="48578"/>
                </a:cubicBezTo>
                <a:cubicBezTo>
                  <a:pt x="181761" y="48578"/>
                  <a:pt x="177309" y="49388"/>
                  <a:pt x="172856" y="51412"/>
                </a:cubicBezTo>
                <a:cubicBezTo>
                  <a:pt x="168403" y="53436"/>
                  <a:pt x="165164" y="55865"/>
                  <a:pt x="162331" y="59103"/>
                </a:cubicBezTo>
                <a:cubicBezTo>
                  <a:pt x="159901" y="62342"/>
                  <a:pt x="158283" y="65580"/>
                  <a:pt x="157877" y="69628"/>
                </a:cubicBezTo>
                <a:lnTo>
                  <a:pt x="145733" y="69628"/>
                </a:lnTo>
                <a:cubicBezTo>
                  <a:pt x="146543" y="63556"/>
                  <a:pt x="148567" y="58294"/>
                  <a:pt x="152615" y="53436"/>
                </a:cubicBezTo>
                <a:cubicBezTo>
                  <a:pt x="156259" y="48578"/>
                  <a:pt x="161521" y="44935"/>
                  <a:pt x="167593" y="42101"/>
                </a:cubicBezTo>
                <a:cubicBezTo>
                  <a:pt x="173665" y="39267"/>
                  <a:pt x="179737" y="38053"/>
                  <a:pt x="186619" y="38053"/>
                </a:cubicBezTo>
                <a:close/>
                <a:moveTo>
                  <a:pt x="1149668" y="37648"/>
                </a:moveTo>
                <a:cubicBezTo>
                  <a:pt x="1158169" y="37648"/>
                  <a:pt x="1166266" y="39672"/>
                  <a:pt x="1172742" y="43315"/>
                </a:cubicBezTo>
                <a:cubicBezTo>
                  <a:pt x="1179624" y="46959"/>
                  <a:pt x="1184482" y="52221"/>
                  <a:pt x="1188530" y="59103"/>
                </a:cubicBezTo>
                <a:cubicBezTo>
                  <a:pt x="1192173" y="65985"/>
                  <a:pt x="1194197" y="73676"/>
                  <a:pt x="1194197" y="82582"/>
                </a:cubicBezTo>
                <a:cubicBezTo>
                  <a:pt x="1194197" y="85011"/>
                  <a:pt x="1194197" y="87035"/>
                  <a:pt x="1193793" y="89059"/>
                </a:cubicBezTo>
                <a:lnTo>
                  <a:pt x="1116473" y="89059"/>
                </a:lnTo>
                <a:cubicBezTo>
                  <a:pt x="1116878" y="96346"/>
                  <a:pt x="1118497" y="102823"/>
                  <a:pt x="1121736" y="108490"/>
                </a:cubicBezTo>
                <a:cubicBezTo>
                  <a:pt x="1124974" y="114158"/>
                  <a:pt x="1129023" y="118611"/>
                  <a:pt x="1134285" y="121849"/>
                </a:cubicBezTo>
                <a:cubicBezTo>
                  <a:pt x="1139548" y="125088"/>
                  <a:pt x="1145215" y="126707"/>
                  <a:pt x="1151692" y="126707"/>
                </a:cubicBezTo>
                <a:cubicBezTo>
                  <a:pt x="1160193" y="126707"/>
                  <a:pt x="1167075" y="124683"/>
                  <a:pt x="1172338" y="121040"/>
                </a:cubicBezTo>
                <a:cubicBezTo>
                  <a:pt x="1177600" y="117396"/>
                  <a:pt x="1181243" y="112134"/>
                  <a:pt x="1182863" y="105657"/>
                </a:cubicBezTo>
                <a:lnTo>
                  <a:pt x="1195412" y="105657"/>
                </a:lnTo>
                <a:cubicBezTo>
                  <a:pt x="1193793" y="115372"/>
                  <a:pt x="1189340" y="123064"/>
                  <a:pt x="1181243" y="129136"/>
                </a:cubicBezTo>
                <a:cubicBezTo>
                  <a:pt x="1173552" y="134803"/>
                  <a:pt x="1163432" y="138042"/>
                  <a:pt x="1151692" y="138042"/>
                </a:cubicBezTo>
                <a:cubicBezTo>
                  <a:pt x="1142786" y="138042"/>
                  <a:pt x="1134690" y="136018"/>
                  <a:pt x="1127403" y="131565"/>
                </a:cubicBezTo>
                <a:cubicBezTo>
                  <a:pt x="1120117" y="127112"/>
                  <a:pt x="1114449" y="121040"/>
                  <a:pt x="1110401" y="113348"/>
                </a:cubicBezTo>
                <a:cubicBezTo>
                  <a:pt x="1106353" y="105657"/>
                  <a:pt x="1104329" y="97155"/>
                  <a:pt x="1104329" y="87440"/>
                </a:cubicBezTo>
                <a:cubicBezTo>
                  <a:pt x="1103924" y="76915"/>
                  <a:pt x="1105948" y="68414"/>
                  <a:pt x="1109592" y="61127"/>
                </a:cubicBezTo>
                <a:cubicBezTo>
                  <a:pt x="1113235" y="53841"/>
                  <a:pt x="1118902" y="47768"/>
                  <a:pt x="1125784" y="43720"/>
                </a:cubicBezTo>
                <a:cubicBezTo>
                  <a:pt x="1132666" y="39672"/>
                  <a:pt x="1140762" y="37648"/>
                  <a:pt x="1149668" y="37648"/>
                </a:cubicBezTo>
                <a:close/>
                <a:moveTo>
                  <a:pt x="603982" y="37648"/>
                </a:moveTo>
                <a:cubicBezTo>
                  <a:pt x="613292" y="37648"/>
                  <a:pt x="621793" y="39672"/>
                  <a:pt x="629080" y="44125"/>
                </a:cubicBezTo>
                <a:cubicBezTo>
                  <a:pt x="636367" y="48578"/>
                  <a:pt x="642439" y="54245"/>
                  <a:pt x="646487" y="61937"/>
                </a:cubicBezTo>
                <a:cubicBezTo>
                  <a:pt x="650535" y="69628"/>
                  <a:pt x="652559" y="78129"/>
                  <a:pt x="652559" y="87845"/>
                </a:cubicBezTo>
                <a:cubicBezTo>
                  <a:pt x="652559" y="97560"/>
                  <a:pt x="650535" y="106061"/>
                  <a:pt x="646487" y="113348"/>
                </a:cubicBezTo>
                <a:cubicBezTo>
                  <a:pt x="642439" y="121040"/>
                  <a:pt x="636367" y="126707"/>
                  <a:pt x="629080" y="131160"/>
                </a:cubicBezTo>
                <a:cubicBezTo>
                  <a:pt x="621793" y="135613"/>
                  <a:pt x="613292" y="137637"/>
                  <a:pt x="603982" y="137637"/>
                </a:cubicBezTo>
                <a:cubicBezTo>
                  <a:pt x="594671" y="137232"/>
                  <a:pt x="586574" y="135208"/>
                  <a:pt x="578883" y="131160"/>
                </a:cubicBezTo>
                <a:cubicBezTo>
                  <a:pt x="571597" y="126707"/>
                  <a:pt x="565524" y="121040"/>
                  <a:pt x="561476" y="113348"/>
                </a:cubicBezTo>
                <a:cubicBezTo>
                  <a:pt x="557428" y="105657"/>
                  <a:pt x="555404" y="97155"/>
                  <a:pt x="555404" y="87845"/>
                </a:cubicBezTo>
                <a:cubicBezTo>
                  <a:pt x="555404" y="78534"/>
                  <a:pt x="557428" y="69628"/>
                  <a:pt x="561476" y="61937"/>
                </a:cubicBezTo>
                <a:cubicBezTo>
                  <a:pt x="565524" y="54245"/>
                  <a:pt x="571597" y="48578"/>
                  <a:pt x="578883" y="44125"/>
                </a:cubicBezTo>
                <a:cubicBezTo>
                  <a:pt x="586170" y="39672"/>
                  <a:pt x="594671" y="37648"/>
                  <a:pt x="603982" y="37648"/>
                </a:cubicBezTo>
                <a:close/>
                <a:moveTo>
                  <a:pt x="396312" y="37648"/>
                </a:moveTo>
                <a:cubicBezTo>
                  <a:pt x="404813" y="37648"/>
                  <a:pt x="412909" y="39672"/>
                  <a:pt x="419387" y="43315"/>
                </a:cubicBezTo>
                <a:cubicBezTo>
                  <a:pt x="426268" y="46959"/>
                  <a:pt x="431126" y="52221"/>
                  <a:pt x="435174" y="59103"/>
                </a:cubicBezTo>
                <a:cubicBezTo>
                  <a:pt x="438817" y="65985"/>
                  <a:pt x="440841" y="73676"/>
                  <a:pt x="440841" y="82582"/>
                </a:cubicBezTo>
                <a:cubicBezTo>
                  <a:pt x="440841" y="85011"/>
                  <a:pt x="440841" y="87035"/>
                  <a:pt x="440437" y="89059"/>
                </a:cubicBezTo>
                <a:lnTo>
                  <a:pt x="363118" y="89059"/>
                </a:lnTo>
                <a:cubicBezTo>
                  <a:pt x="363522" y="96346"/>
                  <a:pt x="365142" y="102823"/>
                  <a:pt x="368380" y="108490"/>
                </a:cubicBezTo>
                <a:cubicBezTo>
                  <a:pt x="371619" y="114158"/>
                  <a:pt x="375667" y="118611"/>
                  <a:pt x="380930" y="121849"/>
                </a:cubicBezTo>
                <a:cubicBezTo>
                  <a:pt x="386192" y="125088"/>
                  <a:pt x="391859" y="126707"/>
                  <a:pt x="398336" y="126707"/>
                </a:cubicBezTo>
                <a:cubicBezTo>
                  <a:pt x="406837" y="126707"/>
                  <a:pt x="413719" y="124683"/>
                  <a:pt x="418982" y="121040"/>
                </a:cubicBezTo>
                <a:cubicBezTo>
                  <a:pt x="424244" y="117396"/>
                  <a:pt x="427888" y="112134"/>
                  <a:pt x="429507" y="105657"/>
                </a:cubicBezTo>
                <a:lnTo>
                  <a:pt x="442056" y="105657"/>
                </a:lnTo>
                <a:cubicBezTo>
                  <a:pt x="440437" y="115372"/>
                  <a:pt x="435984" y="123064"/>
                  <a:pt x="427888" y="129136"/>
                </a:cubicBezTo>
                <a:cubicBezTo>
                  <a:pt x="420196" y="134803"/>
                  <a:pt x="410076" y="138042"/>
                  <a:pt x="398336" y="138042"/>
                </a:cubicBezTo>
                <a:cubicBezTo>
                  <a:pt x="389430" y="138042"/>
                  <a:pt x="381334" y="136018"/>
                  <a:pt x="374047" y="131565"/>
                </a:cubicBezTo>
                <a:cubicBezTo>
                  <a:pt x="366761" y="127112"/>
                  <a:pt x="361094" y="121040"/>
                  <a:pt x="357045" y="113348"/>
                </a:cubicBezTo>
                <a:cubicBezTo>
                  <a:pt x="352997" y="105657"/>
                  <a:pt x="350973" y="97155"/>
                  <a:pt x="350973" y="87440"/>
                </a:cubicBezTo>
                <a:cubicBezTo>
                  <a:pt x="350569" y="76915"/>
                  <a:pt x="352187" y="68414"/>
                  <a:pt x="356236" y="61127"/>
                </a:cubicBezTo>
                <a:cubicBezTo>
                  <a:pt x="359879" y="53841"/>
                  <a:pt x="365546" y="47768"/>
                  <a:pt x="372428" y="43720"/>
                </a:cubicBezTo>
                <a:cubicBezTo>
                  <a:pt x="379310" y="39672"/>
                  <a:pt x="387406" y="37648"/>
                  <a:pt x="396312" y="37648"/>
                </a:cubicBezTo>
                <a:close/>
                <a:moveTo>
                  <a:pt x="1305116" y="36838"/>
                </a:moveTo>
                <a:cubicBezTo>
                  <a:pt x="1315236" y="36838"/>
                  <a:pt x="1323737" y="39671"/>
                  <a:pt x="1330215" y="44934"/>
                </a:cubicBezTo>
                <a:cubicBezTo>
                  <a:pt x="1336692" y="50197"/>
                  <a:pt x="1340335" y="57079"/>
                  <a:pt x="1340740" y="65984"/>
                </a:cubicBezTo>
                <a:lnTo>
                  <a:pt x="1328595" y="65984"/>
                </a:lnTo>
                <a:cubicBezTo>
                  <a:pt x="1327786" y="59912"/>
                  <a:pt x="1324952" y="55459"/>
                  <a:pt x="1320094" y="52626"/>
                </a:cubicBezTo>
                <a:cubicBezTo>
                  <a:pt x="1315236" y="49792"/>
                  <a:pt x="1309974" y="48173"/>
                  <a:pt x="1304307" y="48173"/>
                </a:cubicBezTo>
                <a:cubicBezTo>
                  <a:pt x="1298235" y="48173"/>
                  <a:pt x="1292972" y="49387"/>
                  <a:pt x="1289328" y="52221"/>
                </a:cubicBezTo>
                <a:cubicBezTo>
                  <a:pt x="1285685" y="55055"/>
                  <a:pt x="1283661" y="58698"/>
                  <a:pt x="1283661" y="63151"/>
                </a:cubicBezTo>
                <a:cubicBezTo>
                  <a:pt x="1283661" y="66794"/>
                  <a:pt x="1284876" y="70032"/>
                  <a:pt x="1286900" y="72056"/>
                </a:cubicBezTo>
                <a:cubicBezTo>
                  <a:pt x="1288924" y="74081"/>
                  <a:pt x="1291758" y="75700"/>
                  <a:pt x="1294591" y="76510"/>
                </a:cubicBezTo>
                <a:cubicBezTo>
                  <a:pt x="1297830" y="77319"/>
                  <a:pt x="1301878" y="78129"/>
                  <a:pt x="1307545" y="78938"/>
                </a:cubicBezTo>
                <a:cubicBezTo>
                  <a:pt x="1314832" y="80153"/>
                  <a:pt x="1320499" y="81367"/>
                  <a:pt x="1324952" y="82582"/>
                </a:cubicBezTo>
                <a:cubicBezTo>
                  <a:pt x="1329405" y="84201"/>
                  <a:pt x="1333453" y="87035"/>
                  <a:pt x="1336287" y="91083"/>
                </a:cubicBezTo>
                <a:cubicBezTo>
                  <a:pt x="1339525" y="95131"/>
                  <a:pt x="1341145" y="101203"/>
                  <a:pt x="1341145" y="108895"/>
                </a:cubicBezTo>
                <a:cubicBezTo>
                  <a:pt x="1341145" y="117396"/>
                  <a:pt x="1337906" y="123873"/>
                  <a:pt x="1331429" y="129135"/>
                </a:cubicBezTo>
                <a:cubicBezTo>
                  <a:pt x="1324952" y="133993"/>
                  <a:pt x="1316451" y="136422"/>
                  <a:pt x="1305926" y="136422"/>
                </a:cubicBezTo>
                <a:cubicBezTo>
                  <a:pt x="1295401" y="137231"/>
                  <a:pt x="1286495" y="134398"/>
                  <a:pt x="1280018" y="128730"/>
                </a:cubicBezTo>
                <a:cubicBezTo>
                  <a:pt x="1273136" y="123063"/>
                  <a:pt x="1269493" y="115371"/>
                  <a:pt x="1268683" y="105251"/>
                </a:cubicBezTo>
                <a:lnTo>
                  <a:pt x="1280827" y="105251"/>
                </a:lnTo>
                <a:cubicBezTo>
                  <a:pt x="1281637" y="112133"/>
                  <a:pt x="1284066" y="117396"/>
                  <a:pt x="1288519" y="120634"/>
                </a:cubicBezTo>
                <a:cubicBezTo>
                  <a:pt x="1292972" y="124277"/>
                  <a:pt x="1299044" y="125897"/>
                  <a:pt x="1306735" y="125897"/>
                </a:cubicBezTo>
                <a:cubicBezTo>
                  <a:pt x="1313212" y="125897"/>
                  <a:pt x="1318475" y="124277"/>
                  <a:pt x="1322928" y="121039"/>
                </a:cubicBezTo>
                <a:cubicBezTo>
                  <a:pt x="1326976" y="117801"/>
                  <a:pt x="1329000" y="113752"/>
                  <a:pt x="1329000" y="109299"/>
                </a:cubicBezTo>
                <a:cubicBezTo>
                  <a:pt x="1329000" y="104846"/>
                  <a:pt x="1327786" y="101203"/>
                  <a:pt x="1325357" y="98774"/>
                </a:cubicBezTo>
                <a:cubicBezTo>
                  <a:pt x="1322928" y="96345"/>
                  <a:pt x="1320094" y="94726"/>
                  <a:pt x="1316856" y="93512"/>
                </a:cubicBezTo>
                <a:cubicBezTo>
                  <a:pt x="1313617" y="92702"/>
                  <a:pt x="1308760" y="91488"/>
                  <a:pt x="1303092" y="90678"/>
                </a:cubicBezTo>
                <a:cubicBezTo>
                  <a:pt x="1296210" y="89464"/>
                  <a:pt x="1290543" y="88249"/>
                  <a:pt x="1286495" y="87035"/>
                </a:cubicBezTo>
                <a:cubicBezTo>
                  <a:pt x="1282447" y="85820"/>
                  <a:pt x="1278803" y="82986"/>
                  <a:pt x="1275565" y="79343"/>
                </a:cubicBezTo>
                <a:cubicBezTo>
                  <a:pt x="1272731" y="75700"/>
                  <a:pt x="1271112" y="70437"/>
                  <a:pt x="1271112" y="63556"/>
                </a:cubicBezTo>
                <a:cubicBezTo>
                  <a:pt x="1271112" y="55459"/>
                  <a:pt x="1274350" y="48982"/>
                  <a:pt x="1280423" y="44125"/>
                </a:cubicBezTo>
                <a:cubicBezTo>
                  <a:pt x="1286495" y="39267"/>
                  <a:pt x="1294996" y="36838"/>
                  <a:pt x="1305116" y="36838"/>
                </a:cubicBezTo>
                <a:close/>
                <a:moveTo>
                  <a:pt x="778050" y="1620"/>
                </a:moveTo>
                <a:lnTo>
                  <a:pt x="796267" y="1620"/>
                </a:lnTo>
                <a:lnTo>
                  <a:pt x="841605" y="119016"/>
                </a:lnTo>
                <a:lnTo>
                  <a:pt x="887349" y="1620"/>
                </a:lnTo>
                <a:lnTo>
                  <a:pt x="905566" y="1620"/>
                </a:lnTo>
                <a:lnTo>
                  <a:pt x="905566" y="136018"/>
                </a:lnTo>
                <a:lnTo>
                  <a:pt x="892612" y="136018"/>
                </a:lnTo>
                <a:lnTo>
                  <a:pt x="892612" y="21456"/>
                </a:lnTo>
                <a:lnTo>
                  <a:pt x="847678" y="136018"/>
                </a:lnTo>
                <a:lnTo>
                  <a:pt x="835533" y="136018"/>
                </a:lnTo>
                <a:lnTo>
                  <a:pt x="790599" y="21456"/>
                </a:lnTo>
                <a:lnTo>
                  <a:pt x="790599" y="136018"/>
                </a:lnTo>
                <a:lnTo>
                  <a:pt x="778050" y="136018"/>
                </a:lnTo>
                <a:close/>
                <a:moveTo>
                  <a:pt x="0" y="1620"/>
                </a:moveTo>
                <a:lnTo>
                  <a:pt x="18217" y="1620"/>
                </a:lnTo>
                <a:lnTo>
                  <a:pt x="63961" y="119016"/>
                </a:lnTo>
                <a:lnTo>
                  <a:pt x="109705" y="1620"/>
                </a:lnTo>
                <a:lnTo>
                  <a:pt x="127921" y="1620"/>
                </a:lnTo>
                <a:lnTo>
                  <a:pt x="127921" y="136018"/>
                </a:lnTo>
                <a:lnTo>
                  <a:pt x="114967" y="136018"/>
                </a:lnTo>
                <a:lnTo>
                  <a:pt x="114967" y="21456"/>
                </a:lnTo>
                <a:lnTo>
                  <a:pt x="70033" y="136018"/>
                </a:lnTo>
                <a:lnTo>
                  <a:pt x="57888" y="136018"/>
                </a:lnTo>
                <a:lnTo>
                  <a:pt x="12954" y="21456"/>
                </a:lnTo>
                <a:lnTo>
                  <a:pt x="12954" y="136018"/>
                </a:lnTo>
                <a:lnTo>
                  <a:pt x="0" y="136018"/>
                </a:lnTo>
                <a:close/>
                <a:moveTo>
                  <a:pt x="540425" y="405"/>
                </a:moveTo>
                <a:lnTo>
                  <a:pt x="554999" y="405"/>
                </a:lnTo>
                <a:lnTo>
                  <a:pt x="554999" y="11335"/>
                </a:lnTo>
                <a:lnTo>
                  <a:pt x="540425" y="11335"/>
                </a:lnTo>
                <a:cubicBezTo>
                  <a:pt x="535568" y="11335"/>
                  <a:pt x="531520" y="12954"/>
                  <a:pt x="528686" y="16193"/>
                </a:cubicBezTo>
                <a:cubicBezTo>
                  <a:pt x="525852" y="19431"/>
                  <a:pt x="524233" y="23884"/>
                  <a:pt x="524233" y="29147"/>
                </a:cubicBezTo>
                <a:lnTo>
                  <a:pt x="524233" y="39267"/>
                </a:lnTo>
                <a:lnTo>
                  <a:pt x="554999" y="39267"/>
                </a:lnTo>
                <a:lnTo>
                  <a:pt x="554999" y="50197"/>
                </a:lnTo>
                <a:lnTo>
                  <a:pt x="524233" y="50197"/>
                </a:lnTo>
                <a:lnTo>
                  <a:pt x="524233" y="135612"/>
                </a:lnTo>
                <a:lnTo>
                  <a:pt x="512088" y="135612"/>
                </a:lnTo>
                <a:lnTo>
                  <a:pt x="512088" y="50197"/>
                </a:lnTo>
                <a:lnTo>
                  <a:pt x="491443" y="50197"/>
                </a:lnTo>
                <a:lnTo>
                  <a:pt x="491443" y="39267"/>
                </a:lnTo>
                <a:lnTo>
                  <a:pt x="512088" y="39267"/>
                </a:lnTo>
                <a:lnTo>
                  <a:pt x="512088" y="29147"/>
                </a:lnTo>
                <a:cubicBezTo>
                  <a:pt x="512088" y="20241"/>
                  <a:pt x="514518" y="12954"/>
                  <a:pt x="519780" y="8096"/>
                </a:cubicBezTo>
                <a:cubicBezTo>
                  <a:pt x="525043" y="2834"/>
                  <a:pt x="531924" y="405"/>
                  <a:pt x="540425" y="405"/>
                </a:cubicBezTo>
                <a:close/>
                <a:moveTo>
                  <a:pt x="1022557" y="0"/>
                </a:moveTo>
                <a:lnTo>
                  <a:pt x="1035106" y="0"/>
                </a:lnTo>
                <a:lnTo>
                  <a:pt x="1035106" y="82177"/>
                </a:lnTo>
                <a:lnTo>
                  <a:pt x="1083684" y="39267"/>
                </a:lnTo>
                <a:lnTo>
                  <a:pt x="1100281" y="39267"/>
                </a:lnTo>
                <a:lnTo>
                  <a:pt x="1057775" y="76914"/>
                </a:lnTo>
                <a:lnTo>
                  <a:pt x="1104329" y="136017"/>
                </a:lnTo>
                <a:lnTo>
                  <a:pt x="1088541" y="136017"/>
                </a:lnTo>
                <a:lnTo>
                  <a:pt x="1048465" y="85416"/>
                </a:lnTo>
                <a:lnTo>
                  <a:pt x="1035106" y="97155"/>
                </a:lnTo>
                <a:lnTo>
                  <a:pt x="1035106" y="136017"/>
                </a:lnTo>
                <a:lnTo>
                  <a:pt x="1022557" y="136017"/>
                </a:lnTo>
                <a:close/>
                <a:moveTo>
                  <a:pt x="322232" y="0"/>
                </a:moveTo>
                <a:lnTo>
                  <a:pt x="334376" y="0"/>
                </a:lnTo>
                <a:lnTo>
                  <a:pt x="334376" y="136017"/>
                </a:lnTo>
                <a:lnTo>
                  <a:pt x="322232" y="136017"/>
                </a:lnTo>
                <a:lnTo>
                  <a:pt x="322232" y="118610"/>
                </a:lnTo>
                <a:cubicBezTo>
                  <a:pt x="319398" y="124277"/>
                  <a:pt x="314540" y="128730"/>
                  <a:pt x="308468" y="132374"/>
                </a:cubicBezTo>
                <a:cubicBezTo>
                  <a:pt x="302396" y="136017"/>
                  <a:pt x="295513" y="137636"/>
                  <a:pt x="288632" y="137636"/>
                </a:cubicBezTo>
                <a:cubicBezTo>
                  <a:pt x="278512" y="137232"/>
                  <a:pt x="270011" y="135207"/>
                  <a:pt x="263128" y="130754"/>
                </a:cubicBezTo>
                <a:cubicBezTo>
                  <a:pt x="256247" y="126302"/>
                  <a:pt x="250579" y="120229"/>
                  <a:pt x="246936" y="112943"/>
                </a:cubicBezTo>
                <a:cubicBezTo>
                  <a:pt x="243293" y="105251"/>
                  <a:pt x="241269" y="96750"/>
                  <a:pt x="241269" y="87440"/>
                </a:cubicBezTo>
                <a:cubicBezTo>
                  <a:pt x="241269" y="78129"/>
                  <a:pt x="243293" y="69628"/>
                  <a:pt x="246936" y="61936"/>
                </a:cubicBezTo>
                <a:cubicBezTo>
                  <a:pt x="250579" y="54245"/>
                  <a:pt x="255842" y="48578"/>
                  <a:pt x="263128" y="44125"/>
                </a:cubicBezTo>
                <a:cubicBezTo>
                  <a:pt x="270011" y="39672"/>
                  <a:pt x="278512" y="37648"/>
                  <a:pt x="288632" y="37648"/>
                </a:cubicBezTo>
                <a:cubicBezTo>
                  <a:pt x="295513" y="37648"/>
                  <a:pt x="302396" y="39267"/>
                  <a:pt x="308468" y="42910"/>
                </a:cubicBezTo>
                <a:cubicBezTo>
                  <a:pt x="314540" y="46553"/>
                  <a:pt x="319398" y="51007"/>
                  <a:pt x="322232" y="56674"/>
                </a:cubicBezTo>
                <a:close/>
              </a:path>
            </a:pathLst>
          </a:custGeom>
          <a:solidFill>
            <a:srgbClr val="000000"/>
          </a:solidFill>
          <a:ln w="4048" cap="flat">
            <a:noFill/>
            <a:prstDash val="solid"/>
            <a:miter/>
          </a:ln>
        </p:spPr>
        <p:txBody>
          <a:bodyPr rtlCol="0" anchor="ctr"/>
          <a:lstStyle/>
          <a:p>
            <a:endParaRPr lang="en-US"/>
          </a:p>
        </p:txBody>
      </p:sp>
      <p:grpSp>
        <p:nvGrpSpPr>
          <p:cNvPr id="8" name="Logo">
            <a:extLst>
              <a:ext uri="{FF2B5EF4-FFF2-40B4-BE49-F238E27FC236}">
                <a16:creationId xmlns:a16="http://schemas.microsoft.com/office/drawing/2014/main" id="{880C3CC5-8499-4E7C-AE3A-0787A7377F4F}"/>
              </a:ext>
            </a:extLst>
          </p:cNvPr>
          <p:cNvGrpSpPr>
            <a:grpSpLocks noChangeAspect="1"/>
          </p:cNvGrpSpPr>
          <p:nvPr userDrawn="1"/>
        </p:nvGrpSpPr>
        <p:grpSpPr>
          <a:xfrm>
            <a:off x="263525" y="3005108"/>
            <a:ext cx="2488094" cy="666000"/>
            <a:chOff x="4747707" y="3069425"/>
            <a:chExt cx="2693735" cy="721045"/>
          </a:xfrm>
        </p:grpSpPr>
        <p:sp>
          <p:nvSpPr>
            <p:cNvPr id="10" name="Freeform 9">
              <a:extLst>
                <a:ext uri="{FF2B5EF4-FFF2-40B4-BE49-F238E27FC236}">
                  <a16:creationId xmlns:a16="http://schemas.microsoft.com/office/drawing/2014/main" id="{5F3F2E8B-B7F6-B30E-A685-9D917D8B9F7A}"/>
                </a:ext>
              </a:extLst>
            </p:cNvPr>
            <p:cNvSpPr/>
            <p:nvPr/>
          </p:nvSpPr>
          <p:spPr>
            <a:xfrm>
              <a:off x="5664622" y="3133298"/>
              <a:ext cx="1776820" cy="594246"/>
            </a:xfrm>
            <a:custGeom>
              <a:avLst/>
              <a:gdLst>
                <a:gd name="connsiteX0" fmla="*/ 878908 w 1776820"/>
                <a:gd name="connsiteY0" fmla="*/ 378157 h 594246"/>
                <a:gd name="connsiteX1" fmla="*/ 673671 w 1776820"/>
                <a:gd name="connsiteY1" fmla="*/ 163015 h 594246"/>
                <a:gd name="connsiteX2" fmla="*/ 468434 w 1776820"/>
                <a:gd name="connsiteY2" fmla="*/ 378157 h 594246"/>
                <a:gd name="connsiteX3" fmla="*/ 673671 w 1776820"/>
                <a:gd name="connsiteY3" fmla="*/ 593298 h 594246"/>
                <a:gd name="connsiteX4" fmla="*/ 867506 w 1776820"/>
                <a:gd name="connsiteY4" fmla="*/ 451134 h 594246"/>
                <a:gd name="connsiteX5" fmla="*/ 785792 w 1776820"/>
                <a:gd name="connsiteY5" fmla="*/ 451134 h 594246"/>
                <a:gd name="connsiteX6" fmla="*/ 673671 w 1776820"/>
                <a:gd name="connsiteY6" fmla="*/ 523164 h 594246"/>
                <a:gd name="connsiteX7" fmla="*/ 547299 w 1776820"/>
                <a:gd name="connsiteY7" fmla="*/ 392373 h 594246"/>
                <a:gd name="connsiteX8" fmla="*/ 877958 w 1776820"/>
                <a:gd name="connsiteY8" fmla="*/ 392373 h 594246"/>
                <a:gd name="connsiteX9" fmla="*/ 878908 w 1776820"/>
                <a:gd name="connsiteY9" fmla="*/ 378157 h 594246"/>
                <a:gd name="connsiteX10" fmla="*/ 553000 w 1776820"/>
                <a:gd name="connsiteY10" fmla="*/ 333612 h 594246"/>
                <a:gd name="connsiteX11" fmla="*/ 675572 w 1776820"/>
                <a:gd name="connsiteY11" fmla="*/ 227463 h 594246"/>
                <a:gd name="connsiteX12" fmla="*/ 798144 w 1776820"/>
                <a:gd name="connsiteY12" fmla="*/ 333612 h 594246"/>
                <a:gd name="connsiteX13" fmla="*/ 553000 w 1776820"/>
                <a:gd name="connsiteY13" fmla="*/ 333612 h 594246"/>
                <a:gd name="connsiteX14" fmla="*/ 0 w 1776820"/>
                <a:gd name="connsiteY14" fmla="*/ 394269 h 594246"/>
                <a:gd name="connsiteX15" fmla="*/ 83615 w 1776820"/>
                <a:gd name="connsiteY15" fmla="*/ 394269 h 594246"/>
                <a:gd name="connsiteX16" fmla="*/ 221390 w 1776820"/>
                <a:gd name="connsiteY16" fmla="*/ 516530 h 594246"/>
                <a:gd name="connsiteX17" fmla="*/ 347763 w 1776820"/>
                <a:gd name="connsiteY17" fmla="*/ 425545 h 594246"/>
                <a:gd name="connsiteX18" fmla="*/ 18053 w 1776820"/>
                <a:gd name="connsiteY18" fmla="*/ 156381 h 594246"/>
                <a:gd name="connsiteX19" fmla="*/ 216639 w 1776820"/>
                <a:gd name="connsiteY19" fmla="*/ 0 h 594246"/>
                <a:gd name="connsiteX20" fmla="*/ 424726 w 1776820"/>
                <a:gd name="connsiteY20" fmla="*/ 175336 h 594246"/>
                <a:gd name="connsiteX21" fmla="*/ 341111 w 1776820"/>
                <a:gd name="connsiteY21" fmla="*/ 175336 h 594246"/>
                <a:gd name="connsiteX22" fmla="*/ 217589 w 1776820"/>
                <a:gd name="connsiteY22" fmla="*/ 76769 h 594246"/>
                <a:gd name="connsiteX23" fmla="*/ 105469 w 1776820"/>
                <a:gd name="connsiteY23" fmla="*/ 157328 h 594246"/>
                <a:gd name="connsiteX24" fmla="*/ 437079 w 1776820"/>
                <a:gd name="connsiteY24" fmla="*/ 425545 h 594246"/>
                <a:gd name="connsiteX25" fmla="*/ 222340 w 1776820"/>
                <a:gd name="connsiteY25" fmla="*/ 594246 h 594246"/>
                <a:gd name="connsiteX26" fmla="*/ 0 w 1776820"/>
                <a:gd name="connsiteY26" fmla="*/ 394269 h 594246"/>
                <a:gd name="connsiteX27" fmla="*/ 915965 w 1776820"/>
                <a:gd name="connsiteY27" fmla="*/ 378157 h 594246"/>
                <a:gd name="connsiteX28" fmla="*/ 1124052 w 1776820"/>
                <a:gd name="connsiteY28" fmla="*/ 163015 h 594246"/>
                <a:gd name="connsiteX29" fmla="*/ 1318838 w 1776820"/>
                <a:gd name="connsiteY29" fmla="*/ 315604 h 594246"/>
                <a:gd name="connsiteX30" fmla="*/ 1238073 w 1776820"/>
                <a:gd name="connsiteY30" fmla="*/ 315604 h 594246"/>
                <a:gd name="connsiteX31" fmla="*/ 1125953 w 1776820"/>
                <a:gd name="connsiteY31" fmla="*/ 233149 h 594246"/>
                <a:gd name="connsiteX32" fmla="*/ 1000530 w 1776820"/>
                <a:gd name="connsiteY32" fmla="*/ 378157 h 594246"/>
                <a:gd name="connsiteX33" fmla="*/ 1125953 w 1776820"/>
                <a:gd name="connsiteY33" fmla="*/ 523164 h 594246"/>
                <a:gd name="connsiteX34" fmla="*/ 1239023 w 1776820"/>
                <a:gd name="connsiteY34" fmla="*/ 446396 h 594246"/>
                <a:gd name="connsiteX35" fmla="*/ 1318838 w 1776820"/>
                <a:gd name="connsiteY35" fmla="*/ 446396 h 594246"/>
                <a:gd name="connsiteX36" fmla="*/ 1124052 w 1776820"/>
                <a:gd name="connsiteY36" fmla="*/ 594246 h 594246"/>
                <a:gd name="connsiteX37" fmla="*/ 915965 w 1776820"/>
                <a:gd name="connsiteY37" fmla="*/ 378157 h 594246"/>
                <a:gd name="connsiteX38" fmla="*/ 1345442 w 1776820"/>
                <a:gd name="connsiteY38" fmla="*/ 378157 h 594246"/>
                <a:gd name="connsiteX39" fmla="*/ 1561131 w 1776820"/>
                <a:gd name="connsiteY39" fmla="*/ 163015 h 594246"/>
                <a:gd name="connsiteX40" fmla="*/ 1776820 w 1776820"/>
                <a:gd name="connsiteY40" fmla="*/ 378157 h 594246"/>
                <a:gd name="connsiteX41" fmla="*/ 1561131 w 1776820"/>
                <a:gd name="connsiteY41" fmla="*/ 593298 h 594246"/>
                <a:gd name="connsiteX42" fmla="*/ 1345442 w 1776820"/>
                <a:gd name="connsiteY42" fmla="*/ 378157 h 594246"/>
                <a:gd name="connsiteX43" fmla="*/ 1694155 w 1776820"/>
                <a:gd name="connsiteY43" fmla="*/ 378157 h 594246"/>
                <a:gd name="connsiteX44" fmla="*/ 1561131 w 1776820"/>
                <a:gd name="connsiteY44" fmla="*/ 233149 h 594246"/>
                <a:gd name="connsiteX45" fmla="*/ 1427157 w 1776820"/>
                <a:gd name="connsiteY45" fmla="*/ 378157 h 594246"/>
                <a:gd name="connsiteX46" fmla="*/ 1561131 w 1776820"/>
                <a:gd name="connsiteY46" fmla="*/ 523164 h 594246"/>
                <a:gd name="connsiteX47" fmla="*/ 1694155 w 1776820"/>
                <a:gd name="connsiteY47" fmla="*/ 378157 h 594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776820" h="594246">
                  <a:moveTo>
                    <a:pt x="878908" y="378157"/>
                  </a:moveTo>
                  <a:cubicBezTo>
                    <a:pt x="878908" y="253052"/>
                    <a:pt x="793393" y="163015"/>
                    <a:pt x="673671" y="163015"/>
                  </a:cubicBezTo>
                  <a:cubicBezTo>
                    <a:pt x="554900" y="163015"/>
                    <a:pt x="468434" y="253052"/>
                    <a:pt x="468434" y="378157"/>
                  </a:cubicBezTo>
                  <a:cubicBezTo>
                    <a:pt x="468434" y="503261"/>
                    <a:pt x="553950" y="593298"/>
                    <a:pt x="673671" y="593298"/>
                  </a:cubicBezTo>
                  <a:cubicBezTo>
                    <a:pt x="767738" y="593298"/>
                    <a:pt x="840901" y="536433"/>
                    <a:pt x="867506" y="451134"/>
                  </a:cubicBezTo>
                  <a:lnTo>
                    <a:pt x="785792" y="451134"/>
                  </a:lnTo>
                  <a:cubicBezTo>
                    <a:pt x="765838" y="495679"/>
                    <a:pt x="724981" y="523164"/>
                    <a:pt x="673671" y="523164"/>
                  </a:cubicBezTo>
                  <a:cubicBezTo>
                    <a:pt x="602408" y="523164"/>
                    <a:pt x="553000" y="470090"/>
                    <a:pt x="547299" y="392373"/>
                  </a:cubicBezTo>
                  <a:lnTo>
                    <a:pt x="877958" y="392373"/>
                  </a:lnTo>
                  <a:cubicBezTo>
                    <a:pt x="878908" y="387634"/>
                    <a:pt x="878908" y="382895"/>
                    <a:pt x="878908" y="378157"/>
                  </a:cubicBezTo>
                  <a:close/>
                  <a:moveTo>
                    <a:pt x="553000" y="333612"/>
                  </a:moveTo>
                  <a:cubicBezTo>
                    <a:pt x="562501" y="271060"/>
                    <a:pt x="610960" y="227463"/>
                    <a:pt x="675572" y="227463"/>
                  </a:cubicBezTo>
                  <a:cubicBezTo>
                    <a:pt x="740183" y="227463"/>
                    <a:pt x="788642" y="271060"/>
                    <a:pt x="798144" y="333612"/>
                  </a:cubicBezTo>
                  <a:lnTo>
                    <a:pt x="553000" y="333612"/>
                  </a:lnTo>
                  <a:close/>
                  <a:moveTo>
                    <a:pt x="0" y="394269"/>
                  </a:moveTo>
                  <a:lnTo>
                    <a:pt x="83615" y="394269"/>
                  </a:lnTo>
                  <a:cubicBezTo>
                    <a:pt x="90266" y="469142"/>
                    <a:pt x="139675" y="516530"/>
                    <a:pt x="221390" y="516530"/>
                  </a:cubicBezTo>
                  <a:cubicBezTo>
                    <a:pt x="294553" y="516530"/>
                    <a:pt x="347763" y="488097"/>
                    <a:pt x="347763" y="425545"/>
                  </a:cubicBezTo>
                  <a:cubicBezTo>
                    <a:pt x="347763" y="286224"/>
                    <a:pt x="18053" y="369627"/>
                    <a:pt x="18053" y="156381"/>
                  </a:cubicBezTo>
                  <a:cubicBezTo>
                    <a:pt x="18053" y="63500"/>
                    <a:pt x="99768" y="0"/>
                    <a:pt x="216639" y="0"/>
                  </a:cubicBezTo>
                  <a:cubicBezTo>
                    <a:pt x="335410" y="0"/>
                    <a:pt x="417125" y="69187"/>
                    <a:pt x="424726" y="175336"/>
                  </a:cubicBezTo>
                  <a:lnTo>
                    <a:pt x="341111" y="175336"/>
                  </a:lnTo>
                  <a:cubicBezTo>
                    <a:pt x="335410" y="115627"/>
                    <a:pt x="288852" y="76769"/>
                    <a:pt x="217589" y="76769"/>
                  </a:cubicBezTo>
                  <a:cubicBezTo>
                    <a:pt x="148227" y="76769"/>
                    <a:pt x="105469" y="108045"/>
                    <a:pt x="105469" y="157328"/>
                  </a:cubicBezTo>
                  <a:cubicBezTo>
                    <a:pt x="105469" y="298545"/>
                    <a:pt x="437079" y="204716"/>
                    <a:pt x="437079" y="425545"/>
                  </a:cubicBezTo>
                  <a:cubicBezTo>
                    <a:pt x="437079" y="531694"/>
                    <a:pt x="347763" y="594246"/>
                    <a:pt x="222340" y="594246"/>
                  </a:cubicBezTo>
                  <a:cubicBezTo>
                    <a:pt x="90266" y="593298"/>
                    <a:pt x="6651" y="514634"/>
                    <a:pt x="0" y="394269"/>
                  </a:cubicBezTo>
                  <a:close/>
                  <a:moveTo>
                    <a:pt x="915965" y="378157"/>
                  </a:moveTo>
                  <a:cubicBezTo>
                    <a:pt x="915965" y="262530"/>
                    <a:pt x="991979" y="163015"/>
                    <a:pt x="1124052" y="163015"/>
                  </a:cubicBezTo>
                  <a:cubicBezTo>
                    <a:pt x="1221920" y="163015"/>
                    <a:pt x="1306485" y="220828"/>
                    <a:pt x="1318838" y="315604"/>
                  </a:cubicBezTo>
                  <a:lnTo>
                    <a:pt x="1238073" y="315604"/>
                  </a:lnTo>
                  <a:cubicBezTo>
                    <a:pt x="1230472" y="268216"/>
                    <a:pt x="1182013" y="233149"/>
                    <a:pt x="1125953" y="233149"/>
                  </a:cubicBezTo>
                  <a:cubicBezTo>
                    <a:pt x="1042338" y="233149"/>
                    <a:pt x="1000530" y="297597"/>
                    <a:pt x="1000530" y="378157"/>
                  </a:cubicBezTo>
                  <a:cubicBezTo>
                    <a:pt x="1000530" y="458716"/>
                    <a:pt x="1043288" y="523164"/>
                    <a:pt x="1125953" y="523164"/>
                  </a:cubicBezTo>
                  <a:cubicBezTo>
                    <a:pt x="1182963" y="523164"/>
                    <a:pt x="1225721" y="493784"/>
                    <a:pt x="1239023" y="446396"/>
                  </a:cubicBezTo>
                  <a:lnTo>
                    <a:pt x="1318838" y="446396"/>
                  </a:lnTo>
                  <a:cubicBezTo>
                    <a:pt x="1305535" y="534537"/>
                    <a:pt x="1230472" y="594246"/>
                    <a:pt x="1124052" y="594246"/>
                  </a:cubicBezTo>
                  <a:cubicBezTo>
                    <a:pt x="991028" y="593298"/>
                    <a:pt x="915965" y="492836"/>
                    <a:pt x="915965" y="378157"/>
                  </a:cubicBezTo>
                  <a:close/>
                  <a:moveTo>
                    <a:pt x="1345442" y="378157"/>
                  </a:moveTo>
                  <a:cubicBezTo>
                    <a:pt x="1345442" y="253052"/>
                    <a:pt x="1435709" y="163015"/>
                    <a:pt x="1561131" y="163015"/>
                  </a:cubicBezTo>
                  <a:cubicBezTo>
                    <a:pt x="1686554" y="163015"/>
                    <a:pt x="1776820" y="253052"/>
                    <a:pt x="1776820" y="378157"/>
                  </a:cubicBezTo>
                  <a:cubicBezTo>
                    <a:pt x="1776820" y="503261"/>
                    <a:pt x="1687504" y="593298"/>
                    <a:pt x="1561131" y="593298"/>
                  </a:cubicBezTo>
                  <a:cubicBezTo>
                    <a:pt x="1435709" y="593298"/>
                    <a:pt x="1345442" y="503261"/>
                    <a:pt x="1345442" y="378157"/>
                  </a:cubicBezTo>
                  <a:close/>
                  <a:moveTo>
                    <a:pt x="1694155" y="378157"/>
                  </a:moveTo>
                  <a:cubicBezTo>
                    <a:pt x="1694155" y="292858"/>
                    <a:pt x="1639996" y="233149"/>
                    <a:pt x="1561131" y="233149"/>
                  </a:cubicBezTo>
                  <a:cubicBezTo>
                    <a:pt x="1481317" y="233149"/>
                    <a:pt x="1427157" y="292858"/>
                    <a:pt x="1427157" y="378157"/>
                  </a:cubicBezTo>
                  <a:cubicBezTo>
                    <a:pt x="1427157" y="463455"/>
                    <a:pt x="1481317" y="523164"/>
                    <a:pt x="1561131" y="523164"/>
                  </a:cubicBezTo>
                  <a:cubicBezTo>
                    <a:pt x="1640945" y="523164"/>
                    <a:pt x="1694155" y="463455"/>
                    <a:pt x="1694155" y="378157"/>
                  </a:cubicBezTo>
                  <a:close/>
                </a:path>
              </a:pathLst>
            </a:custGeom>
            <a:solidFill>
              <a:srgbClr val="000000"/>
            </a:solidFill>
            <a:ln w="9502" cap="flat">
              <a:noFill/>
              <a:prstDash val="solid"/>
              <a:miter/>
            </a:ln>
          </p:spPr>
          <p:txBody>
            <a:bodyPr rtlCol="0" anchor="ctr"/>
            <a:lstStyle/>
            <a:p>
              <a:endParaRPr lang="en-US"/>
            </a:p>
          </p:txBody>
        </p:sp>
        <p:grpSp>
          <p:nvGrpSpPr>
            <p:cNvPr id="11" name="Graphic 13">
              <a:extLst>
                <a:ext uri="{FF2B5EF4-FFF2-40B4-BE49-F238E27FC236}">
                  <a16:creationId xmlns:a16="http://schemas.microsoft.com/office/drawing/2014/main" id="{95380369-65AA-83E8-A72B-EC96C0416D1F}"/>
                </a:ext>
              </a:extLst>
            </p:cNvPr>
            <p:cNvGrpSpPr/>
            <p:nvPr/>
          </p:nvGrpSpPr>
          <p:grpSpPr>
            <a:xfrm>
              <a:off x="4747707" y="3069425"/>
              <a:ext cx="739233" cy="721045"/>
              <a:chOff x="4747707" y="3069425"/>
              <a:chExt cx="739233" cy="721045"/>
            </a:xfrm>
          </p:grpSpPr>
          <p:grpSp>
            <p:nvGrpSpPr>
              <p:cNvPr id="23" name="Graphic 13">
                <a:extLst>
                  <a:ext uri="{FF2B5EF4-FFF2-40B4-BE49-F238E27FC236}">
                    <a16:creationId xmlns:a16="http://schemas.microsoft.com/office/drawing/2014/main" id="{49F732F2-015A-A704-DD6A-0A6E2E0990E6}"/>
                  </a:ext>
                </a:extLst>
              </p:cNvPr>
              <p:cNvGrpSpPr/>
              <p:nvPr/>
            </p:nvGrpSpPr>
            <p:grpSpPr>
              <a:xfrm>
                <a:off x="4747707" y="3547470"/>
                <a:ext cx="739233" cy="243000"/>
                <a:chOff x="4747707" y="3547470"/>
                <a:chExt cx="739233" cy="243000"/>
              </a:xfrm>
            </p:grpSpPr>
            <p:sp>
              <p:nvSpPr>
                <p:cNvPr id="30" name="Freeform 29">
                  <a:extLst>
                    <a:ext uri="{FF2B5EF4-FFF2-40B4-BE49-F238E27FC236}">
                      <a16:creationId xmlns:a16="http://schemas.microsoft.com/office/drawing/2014/main" id="{536DFE45-6508-4FC4-B66D-9A7660B3B205}"/>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589DE73A-C73E-43A7-4D73-D762C524D948}"/>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lstStyle/>
                <a:p>
                  <a:endParaRPr lang="en-US"/>
                </a:p>
              </p:txBody>
            </p:sp>
          </p:grpSp>
          <p:grpSp>
            <p:nvGrpSpPr>
              <p:cNvPr id="24" name="Graphic 13">
                <a:extLst>
                  <a:ext uri="{FF2B5EF4-FFF2-40B4-BE49-F238E27FC236}">
                    <a16:creationId xmlns:a16="http://schemas.microsoft.com/office/drawing/2014/main" id="{194B47E6-0E30-22DE-C7B2-04B8D0B7BBAA}"/>
                  </a:ext>
                </a:extLst>
              </p:cNvPr>
              <p:cNvGrpSpPr/>
              <p:nvPr/>
            </p:nvGrpSpPr>
            <p:grpSpPr>
              <a:xfrm>
                <a:off x="4747707" y="3329485"/>
                <a:ext cx="738283" cy="201873"/>
                <a:chOff x="4747707" y="3329485"/>
                <a:chExt cx="738283" cy="201873"/>
              </a:xfrm>
            </p:grpSpPr>
            <p:sp>
              <p:nvSpPr>
                <p:cNvPr id="28" name="Freeform 27">
                  <a:extLst>
                    <a:ext uri="{FF2B5EF4-FFF2-40B4-BE49-F238E27FC236}">
                      <a16:creationId xmlns:a16="http://schemas.microsoft.com/office/drawing/2014/main" id="{DC48D3DA-AF5E-CDDB-F587-539F250B6A0C}"/>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lstStyle/>
                <a:p>
                  <a:endParaRPr lang="en-US"/>
                </a:p>
              </p:txBody>
            </p:sp>
            <p:sp>
              <p:nvSpPr>
                <p:cNvPr id="29" name="Freeform 28">
                  <a:extLst>
                    <a:ext uri="{FF2B5EF4-FFF2-40B4-BE49-F238E27FC236}">
                      <a16:creationId xmlns:a16="http://schemas.microsoft.com/office/drawing/2014/main" id="{EDF8A7C3-AB35-D65E-1B91-40662AAD5088}"/>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lstStyle/>
                <a:p>
                  <a:endParaRPr lang="en-US"/>
                </a:p>
              </p:txBody>
            </p:sp>
          </p:grpSp>
          <p:grpSp>
            <p:nvGrpSpPr>
              <p:cNvPr id="25" name="Graphic 13">
                <a:extLst>
                  <a:ext uri="{FF2B5EF4-FFF2-40B4-BE49-F238E27FC236}">
                    <a16:creationId xmlns:a16="http://schemas.microsoft.com/office/drawing/2014/main" id="{EE797415-2341-90BD-F06D-4C5D47B0BA61}"/>
                  </a:ext>
                </a:extLst>
              </p:cNvPr>
              <p:cNvGrpSpPr/>
              <p:nvPr/>
            </p:nvGrpSpPr>
            <p:grpSpPr>
              <a:xfrm>
                <a:off x="4747707" y="3069425"/>
                <a:ext cx="737332" cy="243000"/>
                <a:chOff x="4747707" y="3069425"/>
                <a:chExt cx="737332" cy="243000"/>
              </a:xfrm>
            </p:grpSpPr>
            <p:sp>
              <p:nvSpPr>
                <p:cNvPr id="26" name="Freeform 25">
                  <a:extLst>
                    <a:ext uri="{FF2B5EF4-FFF2-40B4-BE49-F238E27FC236}">
                      <a16:creationId xmlns:a16="http://schemas.microsoft.com/office/drawing/2014/main" id="{C1C5D41A-4743-0916-D06D-6C0FBF572FE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lstStyle/>
                <a:p>
                  <a:endParaRPr lang="en-US"/>
                </a:p>
              </p:txBody>
            </p:sp>
            <p:sp>
              <p:nvSpPr>
                <p:cNvPr id="27" name="Freeform 26">
                  <a:extLst>
                    <a:ext uri="{FF2B5EF4-FFF2-40B4-BE49-F238E27FC236}">
                      <a16:creationId xmlns:a16="http://schemas.microsoft.com/office/drawing/2014/main" id="{0993B276-7B73-82A6-7C6D-132EDBDDB868}"/>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lstStyle/>
                <a:p>
                  <a:endParaRPr lang="en-US"/>
                </a:p>
              </p:txBody>
            </p:sp>
          </p:grpSp>
        </p:grpSp>
      </p:grpSp>
    </p:spTree>
    <p:extLst>
      <p:ext uri="{BB962C8B-B14F-4D97-AF65-F5344CB8AC3E}">
        <p14:creationId xmlns:p14="http://schemas.microsoft.com/office/powerpoint/2010/main" val="26136954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Title, two charts and textbox">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8" name="Chart Placeholder 1">
            <a:extLst>
              <a:ext uri="{FF2B5EF4-FFF2-40B4-BE49-F238E27FC236}">
                <a16:creationId xmlns:a16="http://schemas.microsoft.com/office/drawing/2014/main" id="{24FF8466-9A9F-3137-065B-C2D4D7D86BED}"/>
              </a:ext>
            </a:extLst>
          </p:cNvPr>
          <p:cNvSpPr>
            <a:spLocks noGrp="1"/>
          </p:cNvSpPr>
          <p:nvPr>
            <p:ph type="chart" sz="quarter" idx="16" hasCustomPrompt="1"/>
          </p:nvPr>
        </p:nvSpPr>
        <p:spPr>
          <a:xfrm>
            <a:off x="263525" y="2457450"/>
            <a:ext cx="3744913" cy="3743325"/>
          </a:xfrm>
        </p:spPr>
        <p:txBody>
          <a:bodyPr>
            <a:noAutofit/>
          </a:bodyPr>
          <a:lstStyle>
            <a:lvl1pPr marL="0" indent="0">
              <a:buNone/>
              <a:defRPr sz="1000"/>
            </a:lvl1pPr>
          </a:lstStyle>
          <a:p>
            <a:r>
              <a:rPr lang="en-US"/>
              <a:t>Click the icon to insert a chart</a:t>
            </a:r>
          </a:p>
        </p:txBody>
      </p:sp>
      <p:sp>
        <p:nvSpPr>
          <p:cNvPr id="36" name="Chart Placeholder 2">
            <a:extLst>
              <a:ext uri="{FF2B5EF4-FFF2-40B4-BE49-F238E27FC236}">
                <a16:creationId xmlns:a16="http://schemas.microsoft.com/office/drawing/2014/main" id="{B056A65C-51FD-656B-82D4-5631C0705598}"/>
              </a:ext>
            </a:extLst>
          </p:cNvPr>
          <p:cNvSpPr>
            <a:spLocks noGrp="1"/>
          </p:cNvSpPr>
          <p:nvPr>
            <p:ph type="chart" sz="quarter" idx="17" hasCustomPrompt="1"/>
          </p:nvPr>
        </p:nvSpPr>
        <p:spPr>
          <a:xfrm>
            <a:off x="4224796" y="2457450"/>
            <a:ext cx="3744913" cy="3743325"/>
          </a:xfrm>
        </p:spPr>
        <p:txBody>
          <a:bodyPr>
            <a:noAutofit/>
          </a:bodyPr>
          <a:lstStyle>
            <a:lvl1pPr marL="0" indent="0">
              <a:buNone/>
              <a:defRPr sz="1000"/>
            </a:lvl1pPr>
          </a:lstStyle>
          <a:p>
            <a:r>
              <a:rPr lang="en-US"/>
              <a:t>Click the icon to insert a chart</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22" name="Date Placeholder">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11DB16BE-1404-5443-8472-0F724207091A}"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6" name="Text Placeholder 1">
            <a:extLst>
              <a:ext uri="{FF2B5EF4-FFF2-40B4-BE49-F238E27FC236}">
                <a16:creationId xmlns:a16="http://schemas.microsoft.com/office/drawing/2014/main" id="{4AA81218-75FD-E9BE-27BC-53427E0E8848}"/>
              </a:ext>
            </a:extLst>
          </p:cNvPr>
          <p:cNvSpPr>
            <a:spLocks noGrp="1"/>
          </p:cNvSpPr>
          <p:nvPr>
            <p:ph type="body" sz="quarter" idx="32"/>
          </p:nvPr>
        </p:nvSpPr>
        <p:spPr>
          <a:xfrm>
            <a:off x="8191426" y="2457450"/>
            <a:ext cx="3730015" cy="3743325"/>
          </a:xfrm>
          <a:solidFill>
            <a:schemeClr val="bg2"/>
          </a:solidFill>
        </p:spPr>
        <p:txBody>
          <a:bodyPr lIns="108000" tIns="108000" rIns="108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889733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Title, eight small pictures and textbox">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6" name="Picture Placeholder 1">
            <a:extLst>
              <a:ext uri="{FF2B5EF4-FFF2-40B4-BE49-F238E27FC236}">
                <a16:creationId xmlns:a16="http://schemas.microsoft.com/office/drawing/2014/main" id="{5DA93BE8-617D-0EF9-A90A-5179ACC93DCA}"/>
              </a:ext>
            </a:extLst>
          </p:cNvPr>
          <p:cNvSpPr>
            <a:spLocks noGrp="1"/>
          </p:cNvSpPr>
          <p:nvPr>
            <p:ph type="pic" sz="quarter" idx="16" hasCustomPrompt="1"/>
          </p:nvPr>
        </p:nvSpPr>
        <p:spPr>
          <a:xfrm>
            <a:off x="263525" y="2710800"/>
            <a:ext cx="1764000" cy="1508400"/>
          </a:xfrm>
          <a:solidFill>
            <a:srgbClr val="E6E6E6"/>
          </a:solidFill>
        </p:spPr>
        <p:txBody>
          <a:bodyPr lIns="72000" tIns="72000">
            <a:noAutofit/>
          </a:bodyPr>
          <a:lstStyle>
            <a:lvl1pPr marL="0" indent="0" algn="l">
              <a:buNone/>
              <a:defRPr sz="1000"/>
            </a:lvl1pPr>
          </a:lstStyle>
          <a:p>
            <a:r>
              <a:rPr lang="en-US"/>
              <a:t>Click the icon to insert a picture</a:t>
            </a:r>
          </a:p>
        </p:txBody>
      </p:sp>
      <p:sp>
        <p:nvSpPr>
          <p:cNvPr id="10" name="Title Placeholder 2">
            <a:extLst>
              <a:ext uri="{FF2B5EF4-FFF2-40B4-BE49-F238E27FC236}">
                <a16:creationId xmlns:a16="http://schemas.microsoft.com/office/drawing/2014/main" id="{64B6547E-FB09-C847-B870-11D0DAF14B8B}"/>
              </a:ext>
            </a:extLst>
          </p:cNvPr>
          <p:cNvSpPr>
            <a:spLocks noGrp="1"/>
          </p:cNvSpPr>
          <p:nvPr>
            <p:ph type="body" sz="quarter" idx="17" hasCustomPrompt="1"/>
          </p:nvPr>
        </p:nvSpPr>
        <p:spPr>
          <a:xfrm>
            <a:off x="263525" y="2457450"/>
            <a:ext cx="1763713" cy="165600"/>
          </a:xfrm>
        </p:spPr>
        <p:txBody>
          <a:bodyPr>
            <a:noAutofit/>
          </a:bodyPr>
          <a:lstStyle>
            <a:lvl1pPr marL="0" indent="0">
              <a:buNone/>
              <a:defRPr sz="1000" b="1"/>
            </a:lvl1pPr>
          </a:lstStyle>
          <a:p>
            <a:pPr lvl="0"/>
            <a:r>
              <a:rPr lang="en-US"/>
              <a:t>Add short title</a:t>
            </a:r>
          </a:p>
        </p:txBody>
      </p:sp>
      <p:sp>
        <p:nvSpPr>
          <p:cNvPr id="11" name="Picture Placeholder 2">
            <a:extLst>
              <a:ext uri="{FF2B5EF4-FFF2-40B4-BE49-F238E27FC236}">
                <a16:creationId xmlns:a16="http://schemas.microsoft.com/office/drawing/2014/main" id="{BA549886-4119-D256-7CAC-DE0D3C1280E1}"/>
              </a:ext>
            </a:extLst>
          </p:cNvPr>
          <p:cNvSpPr>
            <a:spLocks noGrp="1"/>
          </p:cNvSpPr>
          <p:nvPr>
            <p:ph type="pic" sz="quarter" idx="18" hasCustomPrompt="1"/>
          </p:nvPr>
        </p:nvSpPr>
        <p:spPr>
          <a:xfrm>
            <a:off x="2245888" y="2710800"/>
            <a:ext cx="1764000" cy="1508400"/>
          </a:xfrm>
          <a:solidFill>
            <a:srgbClr val="E6E6E6"/>
          </a:solidFill>
        </p:spPr>
        <p:txBody>
          <a:bodyPr lIns="72000" tIns="72000">
            <a:noAutofit/>
          </a:bodyPr>
          <a:lstStyle>
            <a:lvl1pPr marL="0" indent="0" algn="l">
              <a:buNone/>
              <a:defRPr sz="1000"/>
            </a:lvl1pPr>
          </a:lstStyle>
          <a:p>
            <a:r>
              <a:rPr lang="en-US"/>
              <a:t>Click the icon to insert a picture</a:t>
            </a:r>
          </a:p>
        </p:txBody>
      </p:sp>
      <p:sp>
        <p:nvSpPr>
          <p:cNvPr id="23" name="Title Placeholder 3">
            <a:extLst>
              <a:ext uri="{FF2B5EF4-FFF2-40B4-BE49-F238E27FC236}">
                <a16:creationId xmlns:a16="http://schemas.microsoft.com/office/drawing/2014/main" id="{CAE6BD43-D82E-95FC-20E9-E1031921EB53}"/>
              </a:ext>
            </a:extLst>
          </p:cNvPr>
          <p:cNvSpPr>
            <a:spLocks noGrp="1"/>
          </p:cNvSpPr>
          <p:nvPr>
            <p:ph type="body" sz="quarter" idx="19" hasCustomPrompt="1"/>
          </p:nvPr>
        </p:nvSpPr>
        <p:spPr>
          <a:xfrm>
            <a:off x="2245888" y="2457450"/>
            <a:ext cx="1763713" cy="165600"/>
          </a:xfrm>
        </p:spPr>
        <p:txBody>
          <a:bodyPr>
            <a:noAutofit/>
          </a:bodyPr>
          <a:lstStyle>
            <a:lvl1pPr marL="0" indent="0">
              <a:buNone/>
              <a:defRPr sz="1000" b="1"/>
            </a:lvl1pPr>
          </a:lstStyle>
          <a:p>
            <a:pPr lvl="0"/>
            <a:r>
              <a:rPr lang="en-US"/>
              <a:t>Add short title</a:t>
            </a:r>
          </a:p>
        </p:txBody>
      </p:sp>
      <p:sp>
        <p:nvSpPr>
          <p:cNvPr id="24" name="Picture Placeholder 3">
            <a:extLst>
              <a:ext uri="{FF2B5EF4-FFF2-40B4-BE49-F238E27FC236}">
                <a16:creationId xmlns:a16="http://schemas.microsoft.com/office/drawing/2014/main" id="{10D98442-4F8F-43FB-34CA-B9F406985B41}"/>
              </a:ext>
            </a:extLst>
          </p:cNvPr>
          <p:cNvSpPr>
            <a:spLocks noGrp="1"/>
          </p:cNvSpPr>
          <p:nvPr>
            <p:ph type="pic" sz="quarter" idx="20" hasCustomPrompt="1"/>
          </p:nvPr>
        </p:nvSpPr>
        <p:spPr>
          <a:xfrm>
            <a:off x="4228251" y="2710800"/>
            <a:ext cx="1764000" cy="1508400"/>
          </a:xfrm>
          <a:solidFill>
            <a:srgbClr val="E6E6E6"/>
          </a:solidFill>
        </p:spPr>
        <p:txBody>
          <a:bodyPr lIns="72000" tIns="72000">
            <a:noAutofit/>
          </a:bodyPr>
          <a:lstStyle>
            <a:lvl1pPr marL="0" indent="0" algn="l">
              <a:buNone/>
              <a:defRPr sz="1000"/>
            </a:lvl1pPr>
          </a:lstStyle>
          <a:p>
            <a:r>
              <a:rPr lang="en-US"/>
              <a:t>Click the icon to insert a picture</a:t>
            </a:r>
          </a:p>
        </p:txBody>
      </p:sp>
      <p:sp>
        <p:nvSpPr>
          <p:cNvPr id="25" name="Title Placeholder 4">
            <a:extLst>
              <a:ext uri="{FF2B5EF4-FFF2-40B4-BE49-F238E27FC236}">
                <a16:creationId xmlns:a16="http://schemas.microsoft.com/office/drawing/2014/main" id="{CEFAED68-6DCD-E7D0-A452-8BD73E262058}"/>
              </a:ext>
            </a:extLst>
          </p:cNvPr>
          <p:cNvSpPr>
            <a:spLocks noGrp="1"/>
          </p:cNvSpPr>
          <p:nvPr>
            <p:ph type="body" sz="quarter" idx="21" hasCustomPrompt="1"/>
          </p:nvPr>
        </p:nvSpPr>
        <p:spPr>
          <a:xfrm>
            <a:off x="4228251" y="2457450"/>
            <a:ext cx="1763713" cy="165600"/>
          </a:xfrm>
        </p:spPr>
        <p:txBody>
          <a:bodyPr>
            <a:noAutofit/>
          </a:bodyPr>
          <a:lstStyle>
            <a:lvl1pPr marL="0" indent="0">
              <a:buNone/>
              <a:defRPr sz="1000" b="1"/>
            </a:lvl1pPr>
          </a:lstStyle>
          <a:p>
            <a:pPr lvl="0"/>
            <a:r>
              <a:rPr lang="en-US"/>
              <a:t>Add short title</a:t>
            </a:r>
          </a:p>
        </p:txBody>
      </p:sp>
      <p:sp>
        <p:nvSpPr>
          <p:cNvPr id="26" name="Picture Placeholder 4">
            <a:extLst>
              <a:ext uri="{FF2B5EF4-FFF2-40B4-BE49-F238E27FC236}">
                <a16:creationId xmlns:a16="http://schemas.microsoft.com/office/drawing/2014/main" id="{40271409-8A53-C715-30FE-85D1B1EF18DF}"/>
              </a:ext>
            </a:extLst>
          </p:cNvPr>
          <p:cNvSpPr>
            <a:spLocks noGrp="1"/>
          </p:cNvSpPr>
          <p:nvPr>
            <p:ph type="pic" sz="quarter" idx="22" hasCustomPrompt="1"/>
          </p:nvPr>
        </p:nvSpPr>
        <p:spPr>
          <a:xfrm>
            <a:off x="6207440" y="2710800"/>
            <a:ext cx="1764000" cy="1508400"/>
          </a:xfrm>
          <a:solidFill>
            <a:srgbClr val="E6E6E6"/>
          </a:solidFill>
        </p:spPr>
        <p:txBody>
          <a:bodyPr lIns="72000" tIns="72000">
            <a:noAutofit/>
          </a:bodyPr>
          <a:lstStyle>
            <a:lvl1pPr marL="0" indent="0" algn="l">
              <a:buNone/>
              <a:defRPr sz="1000"/>
            </a:lvl1pPr>
          </a:lstStyle>
          <a:p>
            <a:r>
              <a:rPr lang="en-US"/>
              <a:t>Click the icon to insert a picture</a:t>
            </a:r>
          </a:p>
        </p:txBody>
      </p:sp>
      <p:sp>
        <p:nvSpPr>
          <p:cNvPr id="27" name="Title Placeholder 5">
            <a:extLst>
              <a:ext uri="{FF2B5EF4-FFF2-40B4-BE49-F238E27FC236}">
                <a16:creationId xmlns:a16="http://schemas.microsoft.com/office/drawing/2014/main" id="{856A2829-6DA8-A24E-5125-893FC14D9CF9}"/>
              </a:ext>
            </a:extLst>
          </p:cNvPr>
          <p:cNvSpPr>
            <a:spLocks noGrp="1"/>
          </p:cNvSpPr>
          <p:nvPr>
            <p:ph type="body" sz="quarter" idx="23" hasCustomPrompt="1"/>
          </p:nvPr>
        </p:nvSpPr>
        <p:spPr>
          <a:xfrm>
            <a:off x="6207440" y="2457450"/>
            <a:ext cx="1763713" cy="165600"/>
          </a:xfrm>
        </p:spPr>
        <p:txBody>
          <a:bodyPr>
            <a:noAutofit/>
          </a:bodyPr>
          <a:lstStyle>
            <a:lvl1pPr marL="0" indent="0">
              <a:buNone/>
              <a:defRPr sz="1000" b="1"/>
            </a:lvl1pPr>
          </a:lstStyle>
          <a:p>
            <a:pPr lvl="0"/>
            <a:r>
              <a:rPr lang="en-US"/>
              <a:t>Add short title</a:t>
            </a:r>
          </a:p>
        </p:txBody>
      </p:sp>
      <p:sp>
        <p:nvSpPr>
          <p:cNvPr id="28" name="Picture Placeholder 5">
            <a:extLst>
              <a:ext uri="{FF2B5EF4-FFF2-40B4-BE49-F238E27FC236}">
                <a16:creationId xmlns:a16="http://schemas.microsoft.com/office/drawing/2014/main" id="{76C0454A-E5F4-F847-004C-BBB3A327C976}"/>
              </a:ext>
            </a:extLst>
          </p:cNvPr>
          <p:cNvSpPr>
            <a:spLocks noGrp="1"/>
          </p:cNvSpPr>
          <p:nvPr>
            <p:ph type="pic" sz="quarter" idx="24" hasCustomPrompt="1"/>
          </p:nvPr>
        </p:nvSpPr>
        <p:spPr>
          <a:xfrm>
            <a:off x="263525" y="4692000"/>
            <a:ext cx="1764000" cy="1508400"/>
          </a:xfrm>
          <a:solidFill>
            <a:srgbClr val="E6E6E6"/>
          </a:solidFill>
        </p:spPr>
        <p:txBody>
          <a:bodyPr lIns="72000" tIns="72000">
            <a:noAutofit/>
          </a:bodyPr>
          <a:lstStyle>
            <a:lvl1pPr marL="0" indent="0" algn="l">
              <a:buNone/>
              <a:defRPr sz="1000"/>
            </a:lvl1pPr>
          </a:lstStyle>
          <a:p>
            <a:r>
              <a:rPr lang="en-US"/>
              <a:t>Click the icon to insert a picture</a:t>
            </a:r>
          </a:p>
        </p:txBody>
      </p:sp>
      <p:sp>
        <p:nvSpPr>
          <p:cNvPr id="29" name="Title Placeholder 6">
            <a:extLst>
              <a:ext uri="{FF2B5EF4-FFF2-40B4-BE49-F238E27FC236}">
                <a16:creationId xmlns:a16="http://schemas.microsoft.com/office/drawing/2014/main" id="{F560F6DD-4146-9075-83C9-30E7C69590E8}"/>
              </a:ext>
            </a:extLst>
          </p:cNvPr>
          <p:cNvSpPr>
            <a:spLocks noGrp="1"/>
          </p:cNvSpPr>
          <p:nvPr>
            <p:ph type="body" sz="quarter" idx="25" hasCustomPrompt="1"/>
          </p:nvPr>
        </p:nvSpPr>
        <p:spPr>
          <a:xfrm>
            <a:off x="263525" y="4438650"/>
            <a:ext cx="1763713" cy="165600"/>
          </a:xfrm>
        </p:spPr>
        <p:txBody>
          <a:bodyPr>
            <a:noAutofit/>
          </a:bodyPr>
          <a:lstStyle>
            <a:lvl1pPr marL="0" indent="0">
              <a:buNone/>
              <a:defRPr sz="1000" b="1"/>
            </a:lvl1pPr>
          </a:lstStyle>
          <a:p>
            <a:pPr lvl="0"/>
            <a:r>
              <a:rPr lang="en-US"/>
              <a:t>Add short title</a:t>
            </a:r>
          </a:p>
        </p:txBody>
      </p:sp>
      <p:sp>
        <p:nvSpPr>
          <p:cNvPr id="30" name="Picture Placeholder 6">
            <a:extLst>
              <a:ext uri="{FF2B5EF4-FFF2-40B4-BE49-F238E27FC236}">
                <a16:creationId xmlns:a16="http://schemas.microsoft.com/office/drawing/2014/main" id="{7070D9C6-28D2-5377-CF41-3712DDB8627A}"/>
              </a:ext>
            </a:extLst>
          </p:cNvPr>
          <p:cNvSpPr>
            <a:spLocks noGrp="1"/>
          </p:cNvSpPr>
          <p:nvPr>
            <p:ph type="pic" sz="quarter" idx="26" hasCustomPrompt="1"/>
          </p:nvPr>
        </p:nvSpPr>
        <p:spPr>
          <a:xfrm>
            <a:off x="2245888" y="4692000"/>
            <a:ext cx="1764000" cy="1508400"/>
          </a:xfrm>
          <a:solidFill>
            <a:srgbClr val="E6E6E6"/>
          </a:solidFill>
        </p:spPr>
        <p:txBody>
          <a:bodyPr lIns="72000" tIns="72000">
            <a:noAutofit/>
          </a:bodyPr>
          <a:lstStyle>
            <a:lvl1pPr marL="0" indent="0" algn="l">
              <a:buNone/>
              <a:defRPr sz="1000"/>
            </a:lvl1pPr>
          </a:lstStyle>
          <a:p>
            <a:r>
              <a:rPr lang="en-US"/>
              <a:t>Click the icon to insert a picture</a:t>
            </a:r>
          </a:p>
        </p:txBody>
      </p:sp>
      <p:sp>
        <p:nvSpPr>
          <p:cNvPr id="31" name="Title Placeholder 7">
            <a:extLst>
              <a:ext uri="{FF2B5EF4-FFF2-40B4-BE49-F238E27FC236}">
                <a16:creationId xmlns:a16="http://schemas.microsoft.com/office/drawing/2014/main" id="{D5FEF610-1857-58E2-91B2-9E263B43B3EA}"/>
              </a:ext>
            </a:extLst>
          </p:cNvPr>
          <p:cNvSpPr>
            <a:spLocks noGrp="1"/>
          </p:cNvSpPr>
          <p:nvPr>
            <p:ph type="body" sz="quarter" idx="27" hasCustomPrompt="1"/>
          </p:nvPr>
        </p:nvSpPr>
        <p:spPr>
          <a:xfrm>
            <a:off x="2245888" y="4438650"/>
            <a:ext cx="1763713" cy="165600"/>
          </a:xfrm>
        </p:spPr>
        <p:txBody>
          <a:bodyPr>
            <a:noAutofit/>
          </a:bodyPr>
          <a:lstStyle>
            <a:lvl1pPr marL="0" indent="0">
              <a:buNone/>
              <a:defRPr sz="1000" b="1"/>
            </a:lvl1pPr>
          </a:lstStyle>
          <a:p>
            <a:pPr lvl="0"/>
            <a:r>
              <a:rPr lang="en-US"/>
              <a:t>Add short title</a:t>
            </a:r>
          </a:p>
        </p:txBody>
      </p:sp>
      <p:sp>
        <p:nvSpPr>
          <p:cNvPr id="32" name="Picture Placeholder 7">
            <a:extLst>
              <a:ext uri="{FF2B5EF4-FFF2-40B4-BE49-F238E27FC236}">
                <a16:creationId xmlns:a16="http://schemas.microsoft.com/office/drawing/2014/main" id="{9CA39EC5-8B32-1BF6-8BCA-F2DD920417AE}"/>
              </a:ext>
            </a:extLst>
          </p:cNvPr>
          <p:cNvSpPr>
            <a:spLocks noGrp="1"/>
          </p:cNvSpPr>
          <p:nvPr>
            <p:ph type="pic" sz="quarter" idx="28" hasCustomPrompt="1"/>
          </p:nvPr>
        </p:nvSpPr>
        <p:spPr>
          <a:xfrm>
            <a:off x="4228251" y="4692000"/>
            <a:ext cx="1764000" cy="1508400"/>
          </a:xfrm>
          <a:solidFill>
            <a:srgbClr val="E6E6E6"/>
          </a:solidFill>
        </p:spPr>
        <p:txBody>
          <a:bodyPr lIns="72000" tIns="72000">
            <a:noAutofit/>
          </a:bodyPr>
          <a:lstStyle>
            <a:lvl1pPr marL="0" indent="0" algn="l">
              <a:buNone/>
              <a:defRPr sz="1000"/>
            </a:lvl1pPr>
          </a:lstStyle>
          <a:p>
            <a:r>
              <a:rPr lang="en-US"/>
              <a:t>Click the icon to insert a picture</a:t>
            </a:r>
          </a:p>
        </p:txBody>
      </p:sp>
      <p:sp>
        <p:nvSpPr>
          <p:cNvPr id="33" name="Title Placeholder 8">
            <a:extLst>
              <a:ext uri="{FF2B5EF4-FFF2-40B4-BE49-F238E27FC236}">
                <a16:creationId xmlns:a16="http://schemas.microsoft.com/office/drawing/2014/main" id="{E691A162-8086-4346-C292-984B2CD5A37A}"/>
              </a:ext>
            </a:extLst>
          </p:cNvPr>
          <p:cNvSpPr>
            <a:spLocks noGrp="1"/>
          </p:cNvSpPr>
          <p:nvPr>
            <p:ph type="body" sz="quarter" idx="29" hasCustomPrompt="1"/>
          </p:nvPr>
        </p:nvSpPr>
        <p:spPr>
          <a:xfrm>
            <a:off x="4228251" y="4438650"/>
            <a:ext cx="1763713" cy="165600"/>
          </a:xfrm>
        </p:spPr>
        <p:txBody>
          <a:bodyPr>
            <a:noAutofit/>
          </a:bodyPr>
          <a:lstStyle>
            <a:lvl1pPr marL="0" indent="0">
              <a:buNone/>
              <a:defRPr sz="1000" b="1"/>
            </a:lvl1pPr>
          </a:lstStyle>
          <a:p>
            <a:pPr lvl="0"/>
            <a:r>
              <a:rPr lang="en-US"/>
              <a:t>Add short title</a:t>
            </a:r>
          </a:p>
        </p:txBody>
      </p:sp>
      <p:sp>
        <p:nvSpPr>
          <p:cNvPr id="34" name="Picture Placeholder 8">
            <a:extLst>
              <a:ext uri="{FF2B5EF4-FFF2-40B4-BE49-F238E27FC236}">
                <a16:creationId xmlns:a16="http://schemas.microsoft.com/office/drawing/2014/main" id="{6DAC1182-231D-7FAA-E6AC-0C0C77D53469}"/>
              </a:ext>
            </a:extLst>
          </p:cNvPr>
          <p:cNvSpPr>
            <a:spLocks noGrp="1"/>
          </p:cNvSpPr>
          <p:nvPr>
            <p:ph type="pic" sz="quarter" idx="30" hasCustomPrompt="1"/>
          </p:nvPr>
        </p:nvSpPr>
        <p:spPr>
          <a:xfrm>
            <a:off x="6207440" y="4692000"/>
            <a:ext cx="1764000" cy="1508400"/>
          </a:xfrm>
          <a:solidFill>
            <a:srgbClr val="E6E6E6"/>
          </a:solidFill>
        </p:spPr>
        <p:txBody>
          <a:bodyPr lIns="72000" tIns="72000">
            <a:noAutofit/>
          </a:bodyPr>
          <a:lstStyle>
            <a:lvl1pPr marL="0" indent="0" algn="l">
              <a:buNone/>
              <a:defRPr sz="1000"/>
            </a:lvl1pPr>
          </a:lstStyle>
          <a:p>
            <a:r>
              <a:rPr lang="en-US"/>
              <a:t>Click the icon to insert a picture</a:t>
            </a:r>
          </a:p>
        </p:txBody>
      </p:sp>
      <p:sp>
        <p:nvSpPr>
          <p:cNvPr id="35" name="Title Placeholder 9">
            <a:extLst>
              <a:ext uri="{FF2B5EF4-FFF2-40B4-BE49-F238E27FC236}">
                <a16:creationId xmlns:a16="http://schemas.microsoft.com/office/drawing/2014/main" id="{809A9074-2303-9772-0766-265B7E5002AF}"/>
              </a:ext>
            </a:extLst>
          </p:cNvPr>
          <p:cNvSpPr>
            <a:spLocks noGrp="1"/>
          </p:cNvSpPr>
          <p:nvPr>
            <p:ph type="body" sz="quarter" idx="31" hasCustomPrompt="1"/>
          </p:nvPr>
        </p:nvSpPr>
        <p:spPr>
          <a:xfrm>
            <a:off x="6207440" y="4438650"/>
            <a:ext cx="1763713" cy="165600"/>
          </a:xfrm>
        </p:spPr>
        <p:txBody>
          <a:bodyPr>
            <a:noAutofit/>
          </a:bodyPr>
          <a:lstStyle>
            <a:lvl1pPr marL="0" indent="0">
              <a:buNone/>
              <a:defRPr sz="1000" b="1"/>
            </a:lvl1pPr>
          </a:lstStyle>
          <a:p>
            <a:pPr lvl="0"/>
            <a:r>
              <a:rPr lang="en-US"/>
              <a:t>Add short title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800B4153-A817-3B4A-8CA3-7A027E9E6A83}" type="datetime1">
              <a:rPr lang="sv-SE" smtClean="0"/>
              <a:t>2024-09-24</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7" name="Text Placeholder 1">
            <a:extLst>
              <a:ext uri="{FF2B5EF4-FFF2-40B4-BE49-F238E27FC236}">
                <a16:creationId xmlns:a16="http://schemas.microsoft.com/office/drawing/2014/main" id="{F5D31C96-1846-8F70-C0A7-E8C1B9DC4AF3}"/>
              </a:ext>
            </a:extLst>
          </p:cNvPr>
          <p:cNvSpPr>
            <a:spLocks noGrp="1"/>
          </p:cNvSpPr>
          <p:nvPr>
            <p:ph type="body" sz="quarter" idx="32"/>
          </p:nvPr>
        </p:nvSpPr>
        <p:spPr>
          <a:xfrm>
            <a:off x="8191426" y="2457450"/>
            <a:ext cx="3730015" cy="3743325"/>
          </a:xfrm>
          <a:solidFill>
            <a:schemeClr val="bg2"/>
          </a:solidFill>
        </p:spPr>
        <p:txBody>
          <a:bodyPr lIns="108000" tIns="108000" rIns="108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37769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one column tex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6" name="Text Placeholder 1">
            <a:extLst>
              <a:ext uri="{FF2B5EF4-FFF2-40B4-BE49-F238E27FC236}">
                <a16:creationId xmlns:a16="http://schemas.microsoft.com/office/drawing/2014/main" id="{5CAA292F-DE41-ABA9-49FB-E78862857394}"/>
              </a:ext>
            </a:extLst>
          </p:cNvPr>
          <p:cNvSpPr>
            <a:spLocks noGrp="1"/>
          </p:cNvSpPr>
          <p:nvPr>
            <p:ph type="body" sz="quarter" idx="15"/>
          </p:nvPr>
        </p:nvSpPr>
        <p:spPr>
          <a:xfrm>
            <a:off x="263525" y="2457450"/>
            <a:ext cx="5724525" cy="3743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lstStyle>
            <a:lvl1pPr algn="l">
              <a:defRPr sz="600">
                <a:solidFill>
                  <a:schemeClr val="tx1"/>
                </a:solidFill>
              </a:defRPr>
            </a:lvl1pPr>
          </a:lstStyle>
          <a:p>
            <a:fld id="{E7D3578C-A51E-E540-A51F-4DB97B057ACD}"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lstStyle/>
          <a:p>
            <a:fld id="{84EE2656-7156-804C-A57B-63BAB0C6A176}" type="slidenum">
              <a:rPr lang="en-US" smtClean="0"/>
              <a:pPr/>
              <a:t>‹#›</a:t>
            </a:fld>
            <a:endParaRPr lang="en-US"/>
          </a:p>
        </p:txBody>
      </p:sp>
    </p:spTree>
    <p:extLst>
      <p:ext uri="{BB962C8B-B14F-4D97-AF65-F5344CB8AC3E}">
        <p14:creationId xmlns:p14="http://schemas.microsoft.com/office/powerpoint/2010/main" val="32122049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two column tex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6" name="Text Placeholder 1">
            <a:extLst>
              <a:ext uri="{FF2B5EF4-FFF2-40B4-BE49-F238E27FC236}">
                <a16:creationId xmlns:a16="http://schemas.microsoft.com/office/drawing/2014/main" id="{59646173-8944-5FA9-8DBE-DB1725F13962}"/>
              </a:ext>
            </a:extLst>
          </p:cNvPr>
          <p:cNvSpPr>
            <a:spLocks noGrp="1"/>
          </p:cNvSpPr>
          <p:nvPr>
            <p:ph type="body" sz="quarter" idx="15"/>
          </p:nvPr>
        </p:nvSpPr>
        <p:spPr>
          <a:xfrm>
            <a:off x="263525" y="2457450"/>
            <a:ext cx="5724525" cy="3743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2">
            <a:extLst>
              <a:ext uri="{FF2B5EF4-FFF2-40B4-BE49-F238E27FC236}">
                <a16:creationId xmlns:a16="http://schemas.microsoft.com/office/drawing/2014/main" id="{82576B53-0CC3-BB16-5B4A-EC84A74180F5}"/>
              </a:ext>
            </a:extLst>
          </p:cNvPr>
          <p:cNvSpPr>
            <a:spLocks noGrp="1"/>
          </p:cNvSpPr>
          <p:nvPr>
            <p:ph type="body" sz="quarter" idx="16"/>
          </p:nvPr>
        </p:nvSpPr>
        <p:spPr>
          <a:xfrm>
            <a:off x="6214159" y="2457450"/>
            <a:ext cx="5724525" cy="3743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1850CF59-6FBE-2243-B659-4C5AF2BFB73F}"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Tree>
    <p:extLst>
      <p:ext uri="{BB962C8B-B14F-4D97-AF65-F5344CB8AC3E}">
        <p14:creationId xmlns:p14="http://schemas.microsoft.com/office/powerpoint/2010/main" val="18379747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two column text and text in box">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8" name="Text Placeholder 1">
            <a:extLst>
              <a:ext uri="{FF2B5EF4-FFF2-40B4-BE49-F238E27FC236}">
                <a16:creationId xmlns:a16="http://schemas.microsoft.com/office/drawing/2014/main" id="{C864718E-066D-9C1C-2F7A-79D49517B270}"/>
              </a:ext>
            </a:extLst>
          </p:cNvPr>
          <p:cNvSpPr>
            <a:spLocks noGrp="1"/>
          </p:cNvSpPr>
          <p:nvPr>
            <p:ph type="body" sz="quarter" idx="16"/>
          </p:nvPr>
        </p:nvSpPr>
        <p:spPr>
          <a:xfrm>
            <a:off x="263525" y="2457450"/>
            <a:ext cx="3744913" cy="3743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2">
            <a:extLst>
              <a:ext uri="{FF2B5EF4-FFF2-40B4-BE49-F238E27FC236}">
                <a16:creationId xmlns:a16="http://schemas.microsoft.com/office/drawing/2014/main" id="{7A7B144C-6A0D-1A6B-E527-BEC7AA1706C5}"/>
              </a:ext>
            </a:extLst>
          </p:cNvPr>
          <p:cNvSpPr>
            <a:spLocks noGrp="1"/>
          </p:cNvSpPr>
          <p:nvPr>
            <p:ph type="body" sz="quarter" idx="17"/>
          </p:nvPr>
        </p:nvSpPr>
        <p:spPr>
          <a:xfrm>
            <a:off x="4237648" y="2457450"/>
            <a:ext cx="3730015" cy="3743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3">
            <a:extLst>
              <a:ext uri="{FF2B5EF4-FFF2-40B4-BE49-F238E27FC236}">
                <a16:creationId xmlns:a16="http://schemas.microsoft.com/office/drawing/2014/main" id="{E7AA2106-4697-0AB0-6F7A-F7E151C3E547}"/>
              </a:ext>
            </a:extLst>
          </p:cNvPr>
          <p:cNvSpPr>
            <a:spLocks noGrp="1"/>
          </p:cNvSpPr>
          <p:nvPr>
            <p:ph type="body" sz="quarter" idx="18"/>
          </p:nvPr>
        </p:nvSpPr>
        <p:spPr>
          <a:xfrm>
            <a:off x="8183563" y="2457450"/>
            <a:ext cx="3730015" cy="3743325"/>
          </a:xfrm>
          <a:solidFill>
            <a:schemeClr val="bg2"/>
          </a:solidFill>
        </p:spPr>
        <p:txBody>
          <a:bodyPr lIns="108000" tIns="108000" rIns="108000" bIns="108000"/>
          <a:lstStyle>
            <a:lvl1pPr marL="223838" indent="-223838">
              <a:tabLst/>
              <a:defRPr sz="1600"/>
            </a:lvl1pPr>
            <a:lvl2pPr marL="406400" indent="-225425">
              <a:tabLst/>
              <a:defRPr sz="1400"/>
            </a:lvl2pPr>
            <a:lvl3pPr marL="581025" indent="-223838">
              <a:tabLst/>
              <a:defRPr sz="1400"/>
            </a:lvl3pPr>
            <a:lvl4pPr marL="757238" indent="-217488">
              <a:tabLst/>
              <a:defRPr sz="1400"/>
            </a:lvl4pPr>
            <a:lvl5pPr marL="939800" indent="-225425">
              <a:tabLs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lstStyle>
            <a:lvl1pPr algn="l">
              <a:defRPr sz="600">
                <a:solidFill>
                  <a:schemeClr val="tx1"/>
                </a:solidFill>
              </a:defRPr>
            </a:lvl1pPr>
          </a:lstStyle>
          <a:p>
            <a:fld id="{F7256E4C-9F15-6440-8FBF-B00440657A25}"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lstStyle/>
          <a:p>
            <a:fld id="{84EE2656-7156-804C-A57B-63BAB0C6A176}" type="slidenum">
              <a:rPr lang="en-US" smtClean="0"/>
              <a:pPr/>
              <a:t>‹#›</a:t>
            </a:fld>
            <a:endParaRPr lang="en-US"/>
          </a:p>
        </p:txBody>
      </p:sp>
    </p:spTree>
    <p:extLst>
      <p:ext uri="{BB962C8B-B14F-4D97-AF65-F5344CB8AC3E}">
        <p14:creationId xmlns:p14="http://schemas.microsoft.com/office/powerpoint/2010/main" val="25027606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three column tex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8" name="Text Placeholder 1">
            <a:extLst>
              <a:ext uri="{FF2B5EF4-FFF2-40B4-BE49-F238E27FC236}">
                <a16:creationId xmlns:a16="http://schemas.microsoft.com/office/drawing/2014/main" id="{EAA66906-7FB8-CBA3-3EF0-36FF14FBF474}"/>
              </a:ext>
            </a:extLst>
          </p:cNvPr>
          <p:cNvSpPr>
            <a:spLocks noGrp="1"/>
          </p:cNvSpPr>
          <p:nvPr>
            <p:ph type="body" sz="quarter" idx="16"/>
          </p:nvPr>
        </p:nvSpPr>
        <p:spPr>
          <a:xfrm>
            <a:off x="263525" y="2457450"/>
            <a:ext cx="3744913" cy="3743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2">
            <a:extLst>
              <a:ext uri="{FF2B5EF4-FFF2-40B4-BE49-F238E27FC236}">
                <a16:creationId xmlns:a16="http://schemas.microsoft.com/office/drawing/2014/main" id="{D7B2BF1F-02FF-964B-F95E-BB80C2C8FE51}"/>
              </a:ext>
            </a:extLst>
          </p:cNvPr>
          <p:cNvSpPr>
            <a:spLocks noGrp="1"/>
          </p:cNvSpPr>
          <p:nvPr>
            <p:ph type="body" sz="quarter" idx="17"/>
          </p:nvPr>
        </p:nvSpPr>
        <p:spPr>
          <a:xfrm>
            <a:off x="4237648" y="2457450"/>
            <a:ext cx="3730015" cy="3743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3">
            <a:extLst>
              <a:ext uri="{FF2B5EF4-FFF2-40B4-BE49-F238E27FC236}">
                <a16:creationId xmlns:a16="http://schemas.microsoft.com/office/drawing/2014/main" id="{15E9884F-0075-AAB9-E374-FD225FA59488}"/>
              </a:ext>
            </a:extLst>
          </p:cNvPr>
          <p:cNvSpPr>
            <a:spLocks noGrp="1"/>
          </p:cNvSpPr>
          <p:nvPr>
            <p:ph type="body" sz="quarter" idx="18"/>
          </p:nvPr>
        </p:nvSpPr>
        <p:spPr>
          <a:xfrm>
            <a:off x="8190670" y="2457450"/>
            <a:ext cx="3730015" cy="3743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8AF3EA8E-8990-414B-A675-2A14BAE658E1}"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370726469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two column text and 1/3 pictur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8" name="Picture Placeholder 1">
            <a:extLst>
              <a:ext uri="{FF2B5EF4-FFF2-40B4-BE49-F238E27FC236}">
                <a16:creationId xmlns:a16="http://schemas.microsoft.com/office/drawing/2014/main" id="{DFA26A45-C3F2-5DEE-39BC-084BABC8B83A}"/>
              </a:ext>
            </a:extLst>
          </p:cNvPr>
          <p:cNvSpPr>
            <a:spLocks noGrp="1"/>
          </p:cNvSpPr>
          <p:nvPr>
            <p:ph type="pic" sz="quarter" idx="16" hasCustomPrompt="1"/>
          </p:nvPr>
        </p:nvSpPr>
        <p:spPr>
          <a:xfrm>
            <a:off x="8183562" y="0"/>
            <a:ext cx="4008437" cy="6858000"/>
          </a:xfrm>
          <a:solidFill>
            <a:schemeClr val="bg2"/>
          </a:solidFill>
        </p:spPr>
        <p:txBody>
          <a:bodyPr lIns="72000" tIns="72000">
            <a:noAutofit/>
          </a:bodyPr>
          <a:lstStyle>
            <a:lvl1pPr marL="0" indent="0">
              <a:buNone/>
              <a:defRPr sz="1000"/>
            </a:lvl1pPr>
          </a:lstStyle>
          <a:p>
            <a:r>
              <a:rPr lang="en-US"/>
              <a:t>Click the icon to insert a picture</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10" name="Text Placeholder 2">
            <a:extLst>
              <a:ext uri="{FF2B5EF4-FFF2-40B4-BE49-F238E27FC236}">
                <a16:creationId xmlns:a16="http://schemas.microsoft.com/office/drawing/2014/main" id="{20CA3C11-07C1-FCE9-53E6-EE0F7EE1E331}"/>
              </a:ext>
            </a:extLst>
          </p:cNvPr>
          <p:cNvSpPr>
            <a:spLocks noGrp="1"/>
          </p:cNvSpPr>
          <p:nvPr>
            <p:ph type="body" sz="quarter" idx="18"/>
          </p:nvPr>
        </p:nvSpPr>
        <p:spPr>
          <a:xfrm>
            <a:off x="4237648" y="2457450"/>
            <a:ext cx="3730015" cy="3743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8D487B2C-F1FD-F447-93C4-BCD2371B9B77}"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6" name="Text Placeholder 1">
            <a:extLst>
              <a:ext uri="{FF2B5EF4-FFF2-40B4-BE49-F238E27FC236}">
                <a16:creationId xmlns:a16="http://schemas.microsoft.com/office/drawing/2014/main" id="{FF0FD56C-4CFE-B34D-6E15-3541B5C607FC}"/>
              </a:ext>
            </a:extLst>
          </p:cNvPr>
          <p:cNvSpPr>
            <a:spLocks noGrp="1"/>
          </p:cNvSpPr>
          <p:nvPr>
            <p:ph type="body" sz="quarter" idx="17"/>
          </p:nvPr>
        </p:nvSpPr>
        <p:spPr>
          <a:xfrm>
            <a:off x="263525" y="2457450"/>
            <a:ext cx="3744913" cy="3743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8140208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text and 2/3 picture">
    <p:spTree>
      <p:nvGrpSpPr>
        <p:cNvPr id="1" name=""/>
        <p:cNvGrpSpPr/>
        <p:nvPr/>
      </p:nvGrpSpPr>
      <p:grpSpPr>
        <a:xfrm>
          <a:off x="0" y="0"/>
          <a:ext cx="0" cy="0"/>
          <a:chOff x="0" y="0"/>
          <a:chExt cx="0" cy="0"/>
        </a:xfrm>
      </p:grpSpPr>
      <p:sp>
        <p:nvSpPr>
          <p:cNvPr id="24" name="Picture Placeholder 1">
            <a:extLst>
              <a:ext uri="{FF2B5EF4-FFF2-40B4-BE49-F238E27FC236}">
                <a16:creationId xmlns:a16="http://schemas.microsoft.com/office/drawing/2014/main" id="{008B6269-44E6-BC3B-01AA-0E396EAE0E52}"/>
              </a:ext>
            </a:extLst>
          </p:cNvPr>
          <p:cNvSpPr>
            <a:spLocks noGrp="1"/>
          </p:cNvSpPr>
          <p:nvPr>
            <p:ph type="pic" sz="quarter" idx="15" hasCustomPrompt="1"/>
          </p:nvPr>
        </p:nvSpPr>
        <p:spPr>
          <a:xfrm>
            <a:off x="0" y="2457450"/>
            <a:ext cx="12192000" cy="4400550"/>
          </a:xfrm>
          <a:solidFill>
            <a:schemeClr val="bg2"/>
          </a:solidFill>
        </p:spPr>
        <p:txBody>
          <a:bodyPr lIns="72000" tIns="72000">
            <a:noAutofit/>
          </a:bodyPr>
          <a:lstStyle>
            <a:lvl1pPr marL="0" indent="0" algn="ctr">
              <a:buNone/>
              <a:defRPr sz="1000"/>
            </a:lvl1pPr>
          </a:lstStyle>
          <a:p>
            <a:r>
              <a:rPr lang="en-US"/>
              <a:t>Click the icon to insert a picture t</a:t>
            </a:r>
          </a:p>
        </p:txBody>
      </p:sp>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1062866"/>
          </a:xfrm>
        </p:spPr>
        <p:txBody>
          <a:bodyPr>
            <a:noAutofit/>
          </a:bodyPr>
          <a:lstStyle/>
          <a:p>
            <a:r>
              <a:rPr lang="en-US"/>
              <a:t>Click to edit Master title style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7" name="Text Placeholder 1">
            <a:extLst>
              <a:ext uri="{FF2B5EF4-FFF2-40B4-BE49-F238E27FC236}">
                <a16:creationId xmlns:a16="http://schemas.microsoft.com/office/drawing/2014/main" id="{6C6A4467-77A1-59E9-CD8D-7E43F1D35A73}"/>
              </a:ext>
            </a:extLst>
          </p:cNvPr>
          <p:cNvSpPr>
            <a:spLocks noGrp="1"/>
          </p:cNvSpPr>
          <p:nvPr>
            <p:ph type="body" sz="quarter" idx="13"/>
          </p:nvPr>
        </p:nvSpPr>
        <p:spPr>
          <a:xfrm>
            <a:off x="8183563" y="1101600"/>
            <a:ext cx="3744912" cy="1062000"/>
          </a:xfrm>
        </p:spPr>
        <p:txBody>
          <a:bodyPr numCol="2" spcCol="288000">
            <a:noAutofit/>
          </a:bodyPr>
          <a:lstStyle>
            <a:lvl1pPr marL="180975" indent="-180975">
              <a:spcBef>
                <a:spcPts val="0"/>
              </a:spcBef>
              <a:spcAft>
                <a:spcPts val="600"/>
              </a:spcAft>
              <a:tabLst/>
              <a:defRPr sz="1200"/>
            </a:lvl1pPr>
            <a:lvl2pPr marL="406400" indent="-182563">
              <a:lnSpc>
                <a:spcPct val="100000"/>
              </a:lnSpc>
              <a:spcBef>
                <a:spcPts val="0"/>
              </a:spcBef>
              <a:spcAft>
                <a:spcPts val="600"/>
              </a:spcAft>
              <a:tabLst/>
              <a:defRPr sz="1100"/>
            </a:lvl2pPr>
            <a:lvl3pPr marL="1068388" indent="-153988">
              <a:spcBef>
                <a:spcPts val="0"/>
              </a:spcBef>
              <a:spcAft>
                <a:spcPts val="600"/>
              </a:spcAft>
              <a:tabLst/>
              <a:defRPr sz="1050"/>
            </a:lvl3pPr>
            <a:lvl4pPr marL="1557338" indent="-185738">
              <a:spcBef>
                <a:spcPts val="0"/>
              </a:spcBef>
              <a:spcAft>
                <a:spcPts val="600"/>
              </a:spcAft>
              <a:tabLst/>
              <a:defRPr sz="1050"/>
            </a:lvl4pPr>
            <a:lvl5pPr marL="2001838" indent="-173038">
              <a:spcBef>
                <a:spcPts val="0"/>
              </a:spcBef>
              <a:spcAft>
                <a:spcPts val="600"/>
              </a:spcAft>
              <a:tabLst/>
              <a:defRPr sz="1050"/>
            </a:lvl5pPr>
          </a:lstStyle>
          <a:p>
            <a:pPr lvl="0"/>
            <a:r>
              <a:rPr lang="en-US"/>
              <a:t>Click to edit Master text styles</a:t>
            </a:r>
          </a:p>
          <a:p>
            <a:pPr lvl="1"/>
            <a:r>
              <a:rPr lang="en-US"/>
              <a:t>Second level</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A9E14E89-B221-8A44-8325-0311CB19118C}"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Tree>
    <p:extLst>
      <p:ext uri="{BB962C8B-B14F-4D97-AF65-F5344CB8AC3E}">
        <p14:creationId xmlns:p14="http://schemas.microsoft.com/office/powerpoint/2010/main" val="389772991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eight small pictures and textbox">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6" name="Picture Placeholder 1">
            <a:extLst>
              <a:ext uri="{FF2B5EF4-FFF2-40B4-BE49-F238E27FC236}">
                <a16:creationId xmlns:a16="http://schemas.microsoft.com/office/drawing/2014/main" id="{5DA93BE8-617D-0EF9-A90A-5179ACC93DCA}"/>
              </a:ext>
            </a:extLst>
          </p:cNvPr>
          <p:cNvSpPr>
            <a:spLocks noGrp="1"/>
          </p:cNvSpPr>
          <p:nvPr>
            <p:ph type="pic" sz="quarter" idx="16" hasCustomPrompt="1"/>
          </p:nvPr>
        </p:nvSpPr>
        <p:spPr>
          <a:xfrm>
            <a:off x="263525" y="27108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10" name="Title Placeholder 2">
            <a:extLst>
              <a:ext uri="{FF2B5EF4-FFF2-40B4-BE49-F238E27FC236}">
                <a16:creationId xmlns:a16="http://schemas.microsoft.com/office/drawing/2014/main" id="{64B6547E-FB09-C847-B870-11D0DAF14B8B}"/>
              </a:ext>
            </a:extLst>
          </p:cNvPr>
          <p:cNvSpPr>
            <a:spLocks noGrp="1"/>
          </p:cNvSpPr>
          <p:nvPr>
            <p:ph type="body" sz="quarter" idx="17" hasCustomPrompt="1"/>
          </p:nvPr>
        </p:nvSpPr>
        <p:spPr>
          <a:xfrm>
            <a:off x="263525" y="2457450"/>
            <a:ext cx="1763713" cy="165600"/>
          </a:xfrm>
        </p:spPr>
        <p:txBody>
          <a:bodyPr>
            <a:noAutofit/>
          </a:bodyPr>
          <a:lstStyle>
            <a:lvl1pPr marL="0" indent="0">
              <a:buNone/>
              <a:defRPr sz="1000" b="1"/>
            </a:lvl1pPr>
          </a:lstStyle>
          <a:p>
            <a:pPr lvl="0"/>
            <a:r>
              <a:rPr lang="en-US"/>
              <a:t>Add short title</a:t>
            </a:r>
          </a:p>
        </p:txBody>
      </p:sp>
      <p:sp>
        <p:nvSpPr>
          <p:cNvPr id="11" name="Picture Placeholder 2">
            <a:extLst>
              <a:ext uri="{FF2B5EF4-FFF2-40B4-BE49-F238E27FC236}">
                <a16:creationId xmlns:a16="http://schemas.microsoft.com/office/drawing/2014/main" id="{BA549886-4119-D256-7CAC-DE0D3C1280E1}"/>
              </a:ext>
            </a:extLst>
          </p:cNvPr>
          <p:cNvSpPr>
            <a:spLocks noGrp="1"/>
          </p:cNvSpPr>
          <p:nvPr>
            <p:ph type="pic" sz="quarter" idx="18" hasCustomPrompt="1"/>
          </p:nvPr>
        </p:nvSpPr>
        <p:spPr>
          <a:xfrm>
            <a:off x="2245888" y="27108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23" name="Title Placeholder 3">
            <a:extLst>
              <a:ext uri="{FF2B5EF4-FFF2-40B4-BE49-F238E27FC236}">
                <a16:creationId xmlns:a16="http://schemas.microsoft.com/office/drawing/2014/main" id="{CAE6BD43-D82E-95FC-20E9-E1031921EB53}"/>
              </a:ext>
            </a:extLst>
          </p:cNvPr>
          <p:cNvSpPr>
            <a:spLocks noGrp="1"/>
          </p:cNvSpPr>
          <p:nvPr>
            <p:ph type="body" sz="quarter" idx="19" hasCustomPrompt="1"/>
          </p:nvPr>
        </p:nvSpPr>
        <p:spPr>
          <a:xfrm>
            <a:off x="2245888" y="2457450"/>
            <a:ext cx="1763713" cy="165600"/>
          </a:xfrm>
        </p:spPr>
        <p:txBody>
          <a:bodyPr>
            <a:noAutofit/>
          </a:bodyPr>
          <a:lstStyle>
            <a:lvl1pPr marL="0" indent="0">
              <a:buNone/>
              <a:defRPr sz="1000" b="1"/>
            </a:lvl1pPr>
          </a:lstStyle>
          <a:p>
            <a:pPr lvl="0"/>
            <a:r>
              <a:rPr lang="en-US"/>
              <a:t>Add short title</a:t>
            </a:r>
          </a:p>
        </p:txBody>
      </p:sp>
      <p:sp>
        <p:nvSpPr>
          <p:cNvPr id="24" name="Picture Placeholder 3">
            <a:extLst>
              <a:ext uri="{FF2B5EF4-FFF2-40B4-BE49-F238E27FC236}">
                <a16:creationId xmlns:a16="http://schemas.microsoft.com/office/drawing/2014/main" id="{10D98442-4F8F-43FB-34CA-B9F406985B41}"/>
              </a:ext>
            </a:extLst>
          </p:cNvPr>
          <p:cNvSpPr>
            <a:spLocks noGrp="1"/>
          </p:cNvSpPr>
          <p:nvPr>
            <p:ph type="pic" sz="quarter" idx="20" hasCustomPrompt="1"/>
          </p:nvPr>
        </p:nvSpPr>
        <p:spPr>
          <a:xfrm>
            <a:off x="4228251" y="27108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25" name="Title Placeholder 4">
            <a:extLst>
              <a:ext uri="{FF2B5EF4-FFF2-40B4-BE49-F238E27FC236}">
                <a16:creationId xmlns:a16="http://schemas.microsoft.com/office/drawing/2014/main" id="{CEFAED68-6DCD-E7D0-A452-8BD73E262058}"/>
              </a:ext>
            </a:extLst>
          </p:cNvPr>
          <p:cNvSpPr>
            <a:spLocks noGrp="1"/>
          </p:cNvSpPr>
          <p:nvPr>
            <p:ph type="body" sz="quarter" idx="21" hasCustomPrompt="1"/>
          </p:nvPr>
        </p:nvSpPr>
        <p:spPr>
          <a:xfrm>
            <a:off x="4228251" y="2457450"/>
            <a:ext cx="1763713" cy="165600"/>
          </a:xfrm>
        </p:spPr>
        <p:txBody>
          <a:bodyPr>
            <a:noAutofit/>
          </a:bodyPr>
          <a:lstStyle>
            <a:lvl1pPr marL="0" indent="0">
              <a:buNone/>
              <a:defRPr sz="1000" b="1"/>
            </a:lvl1pPr>
          </a:lstStyle>
          <a:p>
            <a:pPr lvl="0"/>
            <a:r>
              <a:rPr lang="en-US"/>
              <a:t>Add short title</a:t>
            </a:r>
          </a:p>
        </p:txBody>
      </p:sp>
      <p:sp>
        <p:nvSpPr>
          <p:cNvPr id="26" name="Picture Placeholder 4">
            <a:extLst>
              <a:ext uri="{FF2B5EF4-FFF2-40B4-BE49-F238E27FC236}">
                <a16:creationId xmlns:a16="http://schemas.microsoft.com/office/drawing/2014/main" id="{40271409-8A53-C715-30FE-85D1B1EF18DF}"/>
              </a:ext>
            </a:extLst>
          </p:cNvPr>
          <p:cNvSpPr>
            <a:spLocks noGrp="1"/>
          </p:cNvSpPr>
          <p:nvPr>
            <p:ph type="pic" sz="quarter" idx="22" hasCustomPrompt="1"/>
          </p:nvPr>
        </p:nvSpPr>
        <p:spPr>
          <a:xfrm>
            <a:off x="6207440" y="27108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27" name="Title Placeholder 5">
            <a:extLst>
              <a:ext uri="{FF2B5EF4-FFF2-40B4-BE49-F238E27FC236}">
                <a16:creationId xmlns:a16="http://schemas.microsoft.com/office/drawing/2014/main" id="{856A2829-6DA8-A24E-5125-893FC14D9CF9}"/>
              </a:ext>
            </a:extLst>
          </p:cNvPr>
          <p:cNvSpPr>
            <a:spLocks noGrp="1"/>
          </p:cNvSpPr>
          <p:nvPr>
            <p:ph type="body" sz="quarter" idx="23" hasCustomPrompt="1"/>
          </p:nvPr>
        </p:nvSpPr>
        <p:spPr>
          <a:xfrm>
            <a:off x="6207440" y="2457450"/>
            <a:ext cx="1763713" cy="165600"/>
          </a:xfrm>
        </p:spPr>
        <p:txBody>
          <a:bodyPr>
            <a:noAutofit/>
          </a:bodyPr>
          <a:lstStyle>
            <a:lvl1pPr marL="0" indent="0">
              <a:buNone/>
              <a:defRPr sz="1000" b="1"/>
            </a:lvl1pPr>
          </a:lstStyle>
          <a:p>
            <a:pPr lvl="0"/>
            <a:r>
              <a:rPr lang="en-US"/>
              <a:t>Add short title</a:t>
            </a:r>
          </a:p>
        </p:txBody>
      </p:sp>
      <p:sp>
        <p:nvSpPr>
          <p:cNvPr id="28" name="Picture Placeholder 5">
            <a:extLst>
              <a:ext uri="{FF2B5EF4-FFF2-40B4-BE49-F238E27FC236}">
                <a16:creationId xmlns:a16="http://schemas.microsoft.com/office/drawing/2014/main" id="{76C0454A-E5F4-F847-004C-BBB3A327C976}"/>
              </a:ext>
            </a:extLst>
          </p:cNvPr>
          <p:cNvSpPr>
            <a:spLocks noGrp="1"/>
          </p:cNvSpPr>
          <p:nvPr>
            <p:ph type="pic" sz="quarter" idx="24" hasCustomPrompt="1"/>
          </p:nvPr>
        </p:nvSpPr>
        <p:spPr>
          <a:xfrm>
            <a:off x="263525" y="46920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29" name="Title Placeholder 6">
            <a:extLst>
              <a:ext uri="{FF2B5EF4-FFF2-40B4-BE49-F238E27FC236}">
                <a16:creationId xmlns:a16="http://schemas.microsoft.com/office/drawing/2014/main" id="{F560F6DD-4146-9075-83C9-30E7C69590E8}"/>
              </a:ext>
            </a:extLst>
          </p:cNvPr>
          <p:cNvSpPr>
            <a:spLocks noGrp="1"/>
          </p:cNvSpPr>
          <p:nvPr>
            <p:ph type="body" sz="quarter" idx="25" hasCustomPrompt="1"/>
          </p:nvPr>
        </p:nvSpPr>
        <p:spPr>
          <a:xfrm>
            <a:off x="263525" y="4438650"/>
            <a:ext cx="1763713" cy="165600"/>
          </a:xfrm>
        </p:spPr>
        <p:txBody>
          <a:bodyPr>
            <a:noAutofit/>
          </a:bodyPr>
          <a:lstStyle>
            <a:lvl1pPr marL="0" indent="0">
              <a:buNone/>
              <a:defRPr sz="1000" b="1"/>
            </a:lvl1pPr>
          </a:lstStyle>
          <a:p>
            <a:pPr lvl="0"/>
            <a:r>
              <a:rPr lang="en-US"/>
              <a:t>Add short title</a:t>
            </a:r>
          </a:p>
        </p:txBody>
      </p:sp>
      <p:sp>
        <p:nvSpPr>
          <p:cNvPr id="30" name="Picture Placeholder 6">
            <a:extLst>
              <a:ext uri="{FF2B5EF4-FFF2-40B4-BE49-F238E27FC236}">
                <a16:creationId xmlns:a16="http://schemas.microsoft.com/office/drawing/2014/main" id="{7070D9C6-28D2-5377-CF41-3712DDB8627A}"/>
              </a:ext>
            </a:extLst>
          </p:cNvPr>
          <p:cNvSpPr>
            <a:spLocks noGrp="1"/>
          </p:cNvSpPr>
          <p:nvPr>
            <p:ph type="pic" sz="quarter" idx="26" hasCustomPrompt="1"/>
          </p:nvPr>
        </p:nvSpPr>
        <p:spPr>
          <a:xfrm>
            <a:off x="2245888" y="46920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31" name="Title Placeholder 7">
            <a:extLst>
              <a:ext uri="{FF2B5EF4-FFF2-40B4-BE49-F238E27FC236}">
                <a16:creationId xmlns:a16="http://schemas.microsoft.com/office/drawing/2014/main" id="{D5FEF610-1857-58E2-91B2-9E263B43B3EA}"/>
              </a:ext>
            </a:extLst>
          </p:cNvPr>
          <p:cNvSpPr>
            <a:spLocks noGrp="1"/>
          </p:cNvSpPr>
          <p:nvPr>
            <p:ph type="body" sz="quarter" idx="27" hasCustomPrompt="1"/>
          </p:nvPr>
        </p:nvSpPr>
        <p:spPr>
          <a:xfrm>
            <a:off x="2245888" y="4438650"/>
            <a:ext cx="1763713" cy="165600"/>
          </a:xfrm>
        </p:spPr>
        <p:txBody>
          <a:bodyPr>
            <a:noAutofit/>
          </a:bodyPr>
          <a:lstStyle>
            <a:lvl1pPr marL="0" indent="0">
              <a:buNone/>
              <a:defRPr sz="1000" b="1"/>
            </a:lvl1pPr>
          </a:lstStyle>
          <a:p>
            <a:pPr lvl="0"/>
            <a:r>
              <a:rPr lang="en-US"/>
              <a:t>Add short title</a:t>
            </a:r>
          </a:p>
        </p:txBody>
      </p:sp>
      <p:sp>
        <p:nvSpPr>
          <p:cNvPr id="32" name="Picture Placeholder 7">
            <a:extLst>
              <a:ext uri="{FF2B5EF4-FFF2-40B4-BE49-F238E27FC236}">
                <a16:creationId xmlns:a16="http://schemas.microsoft.com/office/drawing/2014/main" id="{9CA39EC5-8B32-1BF6-8BCA-F2DD920417AE}"/>
              </a:ext>
            </a:extLst>
          </p:cNvPr>
          <p:cNvSpPr>
            <a:spLocks noGrp="1"/>
          </p:cNvSpPr>
          <p:nvPr>
            <p:ph type="pic" sz="quarter" idx="28" hasCustomPrompt="1"/>
          </p:nvPr>
        </p:nvSpPr>
        <p:spPr>
          <a:xfrm>
            <a:off x="4228251" y="46920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33" name="Title Placeholder 8">
            <a:extLst>
              <a:ext uri="{FF2B5EF4-FFF2-40B4-BE49-F238E27FC236}">
                <a16:creationId xmlns:a16="http://schemas.microsoft.com/office/drawing/2014/main" id="{E691A162-8086-4346-C292-984B2CD5A37A}"/>
              </a:ext>
            </a:extLst>
          </p:cNvPr>
          <p:cNvSpPr>
            <a:spLocks noGrp="1"/>
          </p:cNvSpPr>
          <p:nvPr>
            <p:ph type="body" sz="quarter" idx="29" hasCustomPrompt="1"/>
          </p:nvPr>
        </p:nvSpPr>
        <p:spPr>
          <a:xfrm>
            <a:off x="4228251" y="4438650"/>
            <a:ext cx="1763713" cy="165600"/>
          </a:xfrm>
        </p:spPr>
        <p:txBody>
          <a:bodyPr>
            <a:noAutofit/>
          </a:bodyPr>
          <a:lstStyle>
            <a:lvl1pPr marL="0" indent="0">
              <a:buNone/>
              <a:defRPr sz="1000" b="1"/>
            </a:lvl1pPr>
          </a:lstStyle>
          <a:p>
            <a:pPr lvl="0"/>
            <a:r>
              <a:rPr lang="en-US"/>
              <a:t>Add short title</a:t>
            </a:r>
          </a:p>
        </p:txBody>
      </p:sp>
      <p:sp>
        <p:nvSpPr>
          <p:cNvPr id="34" name="Picture Placeholder 8">
            <a:extLst>
              <a:ext uri="{FF2B5EF4-FFF2-40B4-BE49-F238E27FC236}">
                <a16:creationId xmlns:a16="http://schemas.microsoft.com/office/drawing/2014/main" id="{6DAC1182-231D-7FAA-E6AC-0C0C77D53469}"/>
              </a:ext>
            </a:extLst>
          </p:cNvPr>
          <p:cNvSpPr>
            <a:spLocks noGrp="1"/>
          </p:cNvSpPr>
          <p:nvPr>
            <p:ph type="pic" sz="quarter" idx="30" hasCustomPrompt="1"/>
          </p:nvPr>
        </p:nvSpPr>
        <p:spPr>
          <a:xfrm>
            <a:off x="6207440" y="46920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35" name="Title Placeholder 9">
            <a:extLst>
              <a:ext uri="{FF2B5EF4-FFF2-40B4-BE49-F238E27FC236}">
                <a16:creationId xmlns:a16="http://schemas.microsoft.com/office/drawing/2014/main" id="{809A9074-2303-9772-0766-265B7E5002AF}"/>
              </a:ext>
            </a:extLst>
          </p:cNvPr>
          <p:cNvSpPr>
            <a:spLocks noGrp="1"/>
          </p:cNvSpPr>
          <p:nvPr>
            <p:ph type="body" sz="quarter" idx="31" hasCustomPrompt="1"/>
          </p:nvPr>
        </p:nvSpPr>
        <p:spPr>
          <a:xfrm>
            <a:off x="6207440" y="4438650"/>
            <a:ext cx="1763713" cy="165600"/>
          </a:xfrm>
        </p:spPr>
        <p:txBody>
          <a:bodyPr>
            <a:noAutofit/>
          </a:bodyPr>
          <a:lstStyle>
            <a:lvl1pPr marL="0" indent="0">
              <a:buNone/>
              <a:defRPr sz="1000" b="1"/>
            </a:lvl1pPr>
          </a:lstStyle>
          <a:p>
            <a:pPr lvl="0"/>
            <a:r>
              <a:rPr lang="en-US"/>
              <a:t>Add short title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800B4153-A817-3B4A-8CA3-7A027E9E6A83}" type="datetime1">
              <a:rPr lang="sv-SE" smtClean="0"/>
              <a:t>2024-09-24</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7" name="Text Placeholder 1">
            <a:extLst>
              <a:ext uri="{FF2B5EF4-FFF2-40B4-BE49-F238E27FC236}">
                <a16:creationId xmlns:a16="http://schemas.microsoft.com/office/drawing/2014/main" id="{F5D31C96-1846-8F70-C0A7-E8C1B9DC4AF3}"/>
              </a:ext>
            </a:extLst>
          </p:cNvPr>
          <p:cNvSpPr>
            <a:spLocks noGrp="1"/>
          </p:cNvSpPr>
          <p:nvPr>
            <p:ph type="body" sz="quarter" idx="32"/>
          </p:nvPr>
        </p:nvSpPr>
        <p:spPr>
          <a:xfrm>
            <a:off x="8191426" y="2457450"/>
            <a:ext cx="3730015" cy="3743325"/>
          </a:xfrm>
          <a:solidFill>
            <a:schemeClr val="bg2"/>
          </a:solidFill>
        </p:spPr>
        <p:txBody>
          <a:bodyPr lIns="108000" tIns="108000" rIns="108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85145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twelve small picture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6" name="Picture Placeholder 1">
            <a:extLst>
              <a:ext uri="{FF2B5EF4-FFF2-40B4-BE49-F238E27FC236}">
                <a16:creationId xmlns:a16="http://schemas.microsoft.com/office/drawing/2014/main" id="{5DA93BE8-617D-0EF9-A90A-5179ACC93DCA}"/>
              </a:ext>
            </a:extLst>
          </p:cNvPr>
          <p:cNvSpPr>
            <a:spLocks noGrp="1"/>
          </p:cNvSpPr>
          <p:nvPr>
            <p:ph type="pic" sz="quarter" idx="16" hasCustomPrompt="1"/>
          </p:nvPr>
        </p:nvSpPr>
        <p:spPr>
          <a:xfrm>
            <a:off x="263525" y="27108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10" name="Title Placeholder 2">
            <a:extLst>
              <a:ext uri="{FF2B5EF4-FFF2-40B4-BE49-F238E27FC236}">
                <a16:creationId xmlns:a16="http://schemas.microsoft.com/office/drawing/2014/main" id="{64B6547E-FB09-C847-B870-11D0DAF14B8B}"/>
              </a:ext>
            </a:extLst>
          </p:cNvPr>
          <p:cNvSpPr>
            <a:spLocks noGrp="1"/>
          </p:cNvSpPr>
          <p:nvPr>
            <p:ph type="body" sz="quarter" idx="17" hasCustomPrompt="1"/>
          </p:nvPr>
        </p:nvSpPr>
        <p:spPr>
          <a:xfrm>
            <a:off x="263525" y="2457450"/>
            <a:ext cx="1763713" cy="165600"/>
          </a:xfrm>
        </p:spPr>
        <p:txBody>
          <a:bodyPr>
            <a:noAutofit/>
          </a:bodyPr>
          <a:lstStyle>
            <a:lvl1pPr marL="0" indent="0">
              <a:buNone/>
              <a:defRPr sz="1000" b="1"/>
            </a:lvl1pPr>
          </a:lstStyle>
          <a:p>
            <a:pPr lvl="0"/>
            <a:r>
              <a:rPr lang="en-US"/>
              <a:t>Add short title</a:t>
            </a:r>
          </a:p>
        </p:txBody>
      </p:sp>
      <p:sp>
        <p:nvSpPr>
          <p:cNvPr id="11" name="Picture Placeholder 2">
            <a:extLst>
              <a:ext uri="{FF2B5EF4-FFF2-40B4-BE49-F238E27FC236}">
                <a16:creationId xmlns:a16="http://schemas.microsoft.com/office/drawing/2014/main" id="{BA549886-4119-D256-7CAC-DE0D3C1280E1}"/>
              </a:ext>
            </a:extLst>
          </p:cNvPr>
          <p:cNvSpPr>
            <a:spLocks noGrp="1"/>
          </p:cNvSpPr>
          <p:nvPr>
            <p:ph type="pic" sz="quarter" idx="18" hasCustomPrompt="1"/>
          </p:nvPr>
        </p:nvSpPr>
        <p:spPr>
          <a:xfrm>
            <a:off x="2245888" y="27108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23" name="Title Placeholder 3">
            <a:extLst>
              <a:ext uri="{FF2B5EF4-FFF2-40B4-BE49-F238E27FC236}">
                <a16:creationId xmlns:a16="http://schemas.microsoft.com/office/drawing/2014/main" id="{CAE6BD43-D82E-95FC-20E9-E1031921EB53}"/>
              </a:ext>
            </a:extLst>
          </p:cNvPr>
          <p:cNvSpPr>
            <a:spLocks noGrp="1"/>
          </p:cNvSpPr>
          <p:nvPr>
            <p:ph type="body" sz="quarter" idx="19" hasCustomPrompt="1"/>
          </p:nvPr>
        </p:nvSpPr>
        <p:spPr>
          <a:xfrm>
            <a:off x="2245888" y="2457450"/>
            <a:ext cx="1763713" cy="165600"/>
          </a:xfrm>
        </p:spPr>
        <p:txBody>
          <a:bodyPr>
            <a:noAutofit/>
          </a:bodyPr>
          <a:lstStyle>
            <a:lvl1pPr marL="0" indent="0">
              <a:buNone/>
              <a:defRPr sz="1000" b="1"/>
            </a:lvl1pPr>
          </a:lstStyle>
          <a:p>
            <a:pPr lvl="0"/>
            <a:r>
              <a:rPr lang="en-US"/>
              <a:t>Add short title</a:t>
            </a:r>
          </a:p>
        </p:txBody>
      </p:sp>
      <p:sp>
        <p:nvSpPr>
          <p:cNvPr id="24" name="Picture Placeholder 3">
            <a:extLst>
              <a:ext uri="{FF2B5EF4-FFF2-40B4-BE49-F238E27FC236}">
                <a16:creationId xmlns:a16="http://schemas.microsoft.com/office/drawing/2014/main" id="{10D98442-4F8F-43FB-34CA-B9F406985B41}"/>
              </a:ext>
            </a:extLst>
          </p:cNvPr>
          <p:cNvSpPr>
            <a:spLocks noGrp="1"/>
          </p:cNvSpPr>
          <p:nvPr>
            <p:ph type="pic" sz="quarter" idx="20" hasCustomPrompt="1"/>
          </p:nvPr>
        </p:nvSpPr>
        <p:spPr>
          <a:xfrm>
            <a:off x="4228251" y="27108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25" name="Title Placeholder 4">
            <a:extLst>
              <a:ext uri="{FF2B5EF4-FFF2-40B4-BE49-F238E27FC236}">
                <a16:creationId xmlns:a16="http://schemas.microsoft.com/office/drawing/2014/main" id="{CEFAED68-6DCD-E7D0-A452-8BD73E262058}"/>
              </a:ext>
            </a:extLst>
          </p:cNvPr>
          <p:cNvSpPr>
            <a:spLocks noGrp="1"/>
          </p:cNvSpPr>
          <p:nvPr>
            <p:ph type="body" sz="quarter" idx="21" hasCustomPrompt="1"/>
          </p:nvPr>
        </p:nvSpPr>
        <p:spPr>
          <a:xfrm>
            <a:off x="4228251" y="2457450"/>
            <a:ext cx="1763713" cy="165600"/>
          </a:xfrm>
        </p:spPr>
        <p:txBody>
          <a:bodyPr>
            <a:noAutofit/>
          </a:bodyPr>
          <a:lstStyle>
            <a:lvl1pPr marL="0" indent="0">
              <a:buNone/>
              <a:defRPr sz="1000" b="1"/>
            </a:lvl1pPr>
          </a:lstStyle>
          <a:p>
            <a:pPr lvl="0"/>
            <a:r>
              <a:rPr lang="en-US"/>
              <a:t>Add short title</a:t>
            </a:r>
          </a:p>
        </p:txBody>
      </p:sp>
      <p:sp>
        <p:nvSpPr>
          <p:cNvPr id="26" name="Picture Placeholder 4">
            <a:extLst>
              <a:ext uri="{FF2B5EF4-FFF2-40B4-BE49-F238E27FC236}">
                <a16:creationId xmlns:a16="http://schemas.microsoft.com/office/drawing/2014/main" id="{40271409-8A53-C715-30FE-85D1B1EF18DF}"/>
              </a:ext>
            </a:extLst>
          </p:cNvPr>
          <p:cNvSpPr>
            <a:spLocks noGrp="1"/>
          </p:cNvSpPr>
          <p:nvPr>
            <p:ph type="pic" sz="quarter" idx="22" hasCustomPrompt="1"/>
          </p:nvPr>
        </p:nvSpPr>
        <p:spPr>
          <a:xfrm>
            <a:off x="6207440" y="27108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27" name="Title Placeholder 5">
            <a:extLst>
              <a:ext uri="{FF2B5EF4-FFF2-40B4-BE49-F238E27FC236}">
                <a16:creationId xmlns:a16="http://schemas.microsoft.com/office/drawing/2014/main" id="{856A2829-6DA8-A24E-5125-893FC14D9CF9}"/>
              </a:ext>
            </a:extLst>
          </p:cNvPr>
          <p:cNvSpPr>
            <a:spLocks noGrp="1"/>
          </p:cNvSpPr>
          <p:nvPr>
            <p:ph type="body" sz="quarter" idx="23" hasCustomPrompt="1"/>
          </p:nvPr>
        </p:nvSpPr>
        <p:spPr>
          <a:xfrm>
            <a:off x="6207440" y="2457450"/>
            <a:ext cx="1763713" cy="165600"/>
          </a:xfrm>
        </p:spPr>
        <p:txBody>
          <a:bodyPr>
            <a:noAutofit/>
          </a:bodyPr>
          <a:lstStyle>
            <a:lvl1pPr marL="0" indent="0">
              <a:buNone/>
              <a:defRPr sz="1000" b="1"/>
            </a:lvl1pPr>
          </a:lstStyle>
          <a:p>
            <a:pPr lvl="0"/>
            <a:r>
              <a:rPr lang="en-US"/>
              <a:t>Add short title</a:t>
            </a:r>
          </a:p>
        </p:txBody>
      </p:sp>
      <p:sp>
        <p:nvSpPr>
          <p:cNvPr id="28" name="Picture Placeholder 5">
            <a:extLst>
              <a:ext uri="{FF2B5EF4-FFF2-40B4-BE49-F238E27FC236}">
                <a16:creationId xmlns:a16="http://schemas.microsoft.com/office/drawing/2014/main" id="{76C0454A-E5F4-F847-004C-BBB3A327C976}"/>
              </a:ext>
            </a:extLst>
          </p:cNvPr>
          <p:cNvSpPr>
            <a:spLocks noGrp="1"/>
          </p:cNvSpPr>
          <p:nvPr>
            <p:ph type="pic" sz="quarter" idx="24" hasCustomPrompt="1"/>
          </p:nvPr>
        </p:nvSpPr>
        <p:spPr>
          <a:xfrm>
            <a:off x="263525" y="46920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29" name="Title Placeholder 6">
            <a:extLst>
              <a:ext uri="{FF2B5EF4-FFF2-40B4-BE49-F238E27FC236}">
                <a16:creationId xmlns:a16="http://schemas.microsoft.com/office/drawing/2014/main" id="{F560F6DD-4146-9075-83C9-30E7C69590E8}"/>
              </a:ext>
            </a:extLst>
          </p:cNvPr>
          <p:cNvSpPr>
            <a:spLocks noGrp="1"/>
          </p:cNvSpPr>
          <p:nvPr>
            <p:ph type="body" sz="quarter" idx="25" hasCustomPrompt="1"/>
          </p:nvPr>
        </p:nvSpPr>
        <p:spPr>
          <a:xfrm>
            <a:off x="263525" y="4438650"/>
            <a:ext cx="1763713" cy="165600"/>
          </a:xfrm>
        </p:spPr>
        <p:txBody>
          <a:bodyPr>
            <a:noAutofit/>
          </a:bodyPr>
          <a:lstStyle>
            <a:lvl1pPr marL="0" indent="0">
              <a:buNone/>
              <a:defRPr sz="1000" b="1"/>
            </a:lvl1pPr>
          </a:lstStyle>
          <a:p>
            <a:pPr lvl="0"/>
            <a:r>
              <a:rPr lang="en-US"/>
              <a:t>Add short title</a:t>
            </a:r>
          </a:p>
        </p:txBody>
      </p:sp>
      <p:sp>
        <p:nvSpPr>
          <p:cNvPr id="30" name="Picture Placeholder 6">
            <a:extLst>
              <a:ext uri="{FF2B5EF4-FFF2-40B4-BE49-F238E27FC236}">
                <a16:creationId xmlns:a16="http://schemas.microsoft.com/office/drawing/2014/main" id="{7070D9C6-28D2-5377-CF41-3712DDB8627A}"/>
              </a:ext>
            </a:extLst>
          </p:cNvPr>
          <p:cNvSpPr>
            <a:spLocks noGrp="1"/>
          </p:cNvSpPr>
          <p:nvPr>
            <p:ph type="pic" sz="quarter" idx="26" hasCustomPrompt="1"/>
          </p:nvPr>
        </p:nvSpPr>
        <p:spPr>
          <a:xfrm>
            <a:off x="2245888" y="46920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31" name="Title Placeholder 7">
            <a:extLst>
              <a:ext uri="{FF2B5EF4-FFF2-40B4-BE49-F238E27FC236}">
                <a16:creationId xmlns:a16="http://schemas.microsoft.com/office/drawing/2014/main" id="{D5FEF610-1857-58E2-91B2-9E263B43B3EA}"/>
              </a:ext>
            </a:extLst>
          </p:cNvPr>
          <p:cNvSpPr>
            <a:spLocks noGrp="1"/>
          </p:cNvSpPr>
          <p:nvPr>
            <p:ph type="body" sz="quarter" idx="27" hasCustomPrompt="1"/>
          </p:nvPr>
        </p:nvSpPr>
        <p:spPr>
          <a:xfrm>
            <a:off x="2245888" y="4438650"/>
            <a:ext cx="1763713" cy="165600"/>
          </a:xfrm>
        </p:spPr>
        <p:txBody>
          <a:bodyPr>
            <a:noAutofit/>
          </a:bodyPr>
          <a:lstStyle>
            <a:lvl1pPr marL="0" indent="0">
              <a:buNone/>
              <a:defRPr sz="1000" b="1"/>
            </a:lvl1pPr>
          </a:lstStyle>
          <a:p>
            <a:pPr lvl="0"/>
            <a:r>
              <a:rPr lang="en-US"/>
              <a:t>Add short title</a:t>
            </a:r>
          </a:p>
        </p:txBody>
      </p:sp>
      <p:sp>
        <p:nvSpPr>
          <p:cNvPr id="32" name="Picture Placeholder 7">
            <a:extLst>
              <a:ext uri="{FF2B5EF4-FFF2-40B4-BE49-F238E27FC236}">
                <a16:creationId xmlns:a16="http://schemas.microsoft.com/office/drawing/2014/main" id="{9CA39EC5-8B32-1BF6-8BCA-F2DD920417AE}"/>
              </a:ext>
            </a:extLst>
          </p:cNvPr>
          <p:cNvSpPr>
            <a:spLocks noGrp="1"/>
          </p:cNvSpPr>
          <p:nvPr>
            <p:ph type="pic" sz="quarter" idx="28" hasCustomPrompt="1"/>
          </p:nvPr>
        </p:nvSpPr>
        <p:spPr>
          <a:xfrm>
            <a:off x="4228251" y="46920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33" name="Title Placeholder 8">
            <a:extLst>
              <a:ext uri="{FF2B5EF4-FFF2-40B4-BE49-F238E27FC236}">
                <a16:creationId xmlns:a16="http://schemas.microsoft.com/office/drawing/2014/main" id="{E691A162-8086-4346-C292-984B2CD5A37A}"/>
              </a:ext>
            </a:extLst>
          </p:cNvPr>
          <p:cNvSpPr>
            <a:spLocks noGrp="1"/>
          </p:cNvSpPr>
          <p:nvPr>
            <p:ph type="body" sz="quarter" idx="29" hasCustomPrompt="1"/>
          </p:nvPr>
        </p:nvSpPr>
        <p:spPr>
          <a:xfrm>
            <a:off x="4228251" y="4438650"/>
            <a:ext cx="1763713" cy="165600"/>
          </a:xfrm>
        </p:spPr>
        <p:txBody>
          <a:bodyPr>
            <a:noAutofit/>
          </a:bodyPr>
          <a:lstStyle>
            <a:lvl1pPr marL="0" indent="0">
              <a:buNone/>
              <a:defRPr sz="1000" b="1"/>
            </a:lvl1pPr>
          </a:lstStyle>
          <a:p>
            <a:pPr lvl="0"/>
            <a:r>
              <a:rPr lang="en-US"/>
              <a:t>Add short title</a:t>
            </a:r>
          </a:p>
        </p:txBody>
      </p:sp>
      <p:sp>
        <p:nvSpPr>
          <p:cNvPr id="34" name="Picture Placeholder 8">
            <a:extLst>
              <a:ext uri="{FF2B5EF4-FFF2-40B4-BE49-F238E27FC236}">
                <a16:creationId xmlns:a16="http://schemas.microsoft.com/office/drawing/2014/main" id="{6DAC1182-231D-7FAA-E6AC-0C0C77D53469}"/>
              </a:ext>
            </a:extLst>
          </p:cNvPr>
          <p:cNvSpPr>
            <a:spLocks noGrp="1"/>
          </p:cNvSpPr>
          <p:nvPr>
            <p:ph type="pic" sz="quarter" idx="30" hasCustomPrompt="1"/>
          </p:nvPr>
        </p:nvSpPr>
        <p:spPr>
          <a:xfrm>
            <a:off x="6207440" y="46920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35" name="Title Placeholder 9">
            <a:extLst>
              <a:ext uri="{FF2B5EF4-FFF2-40B4-BE49-F238E27FC236}">
                <a16:creationId xmlns:a16="http://schemas.microsoft.com/office/drawing/2014/main" id="{809A9074-2303-9772-0766-265B7E5002AF}"/>
              </a:ext>
            </a:extLst>
          </p:cNvPr>
          <p:cNvSpPr>
            <a:spLocks noGrp="1"/>
          </p:cNvSpPr>
          <p:nvPr>
            <p:ph type="body" sz="quarter" idx="31" hasCustomPrompt="1"/>
          </p:nvPr>
        </p:nvSpPr>
        <p:spPr>
          <a:xfrm>
            <a:off x="6207440" y="4438650"/>
            <a:ext cx="1763713" cy="165600"/>
          </a:xfrm>
        </p:spPr>
        <p:txBody>
          <a:bodyPr>
            <a:noAutofit/>
          </a:bodyPr>
          <a:lstStyle>
            <a:lvl1pPr marL="0" indent="0">
              <a:buNone/>
              <a:defRPr sz="1000" b="1"/>
            </a:lvl1pPr>
          </a:lstStyle>
          <a:p>
            <a:pPr lvl="0"/>
            <a:r>
              <a:rPr lang="en-US"/>
              <a:t>Add short title</a:t>
            </a:r>
          </a:p>
        </p:txBody>
      </p:sp>
      <p:sp>
        <p:nvSpPr>
          <p:cNvPr id="7" name="Picture Placeholder 9">
            <a:extLst>
              <a:ext uri="{FF2B5EF4-FFF2-40B4-BE49-F238E27FC236}">
                <a16:creationId xmlns:a16="http://schemas.microsoft.com/office/drawing/2014/main" id="{B8159AA9-D34B-84BE-1036-7B7AEAB8E9A4}"/>
              </a:ext>
            </a:extLst>
          </p:cNvPr>
          <p:cNvSpPr>
            <a:spLocks noGrp="1"/>
          </p:cNvSpPr>
          <p:nvPr>
            <p:ph type="pic" sz="quarter" idx="32" hasCustomPrompt="1"/>
          </p:nvPr>
        </p:nvSpPr>
        <p:spPr>
          <a:xfrm>
            <a:off x="8187476" y="27108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8" name="Title Placeholder 10">
            <a:extLst>
              <a:ext uri="{FF2B5EF4-FFF2-40B4-BE49-F238E27FC236}">
                <a16:creationId xmlns:a16="http://schemas.microsoft.com/office/drawing/2014/main" id="{8805AC88-D950-FCEF-88C5-E328C9DC009D}"/>
              </a:ext>
            </a:extLst>
          </p:cNvPr>
          <p:cNvSpPr>
            <a:spLocks noGrp="1"/>
          </p:cNvSpPr>
          <p:nvPr>
            <p:ph type="body" sz="quarter" idx="33" hasCustomPrompt="1"/>
          </p:nvPr>
        </p:nvSpPr>
        <p:spPr>
          <a:xfrm>
            <a:off x="8187476" y="2457450"/>
            <a:ext cx="1763713" cy="165600"/>
          </a:xfrm>
        </p:spPr>
        <p:txBody>
          <a:bodyPr>
            <a:noAutofit/>
          </a:bodyPr>
          <a:lstStyle>
            <a:lvl1pPr marL="0" indent="0">
              <a:buNone/>
              <a:defRPr sz="1000" b="1"/>
            </a:lvl1pPr>
          </a:lstStyle>
          <a:p>
            <a:pPr lvl="0"/>
            <a:r>
              <a:rPr lang="en-US"/>
              <a:t>Add short title</a:t>
            </a:r>
          </a:p>
        </p:txBody>
      </p:sp>
      <p:sp>
        <p:nvSpPr>
          <p:cNvPr id="36" name="Picture Placeholder 11">
            <a:extLst>
              <a:ext uri="{FF2B5EF4-FFF2-40B4-BE49-F238E27FC236}">
                <a16:creationId xmlns:a16="http://schemas.microsoft.com/office/drawing/2014/main" id="{AB3EA7A4-CBF7-B223-DE91-2D815A296F6F}"/>
              </a:ext>
            </a:extLst>
          </p:cNvPr>
          <p:cNvSpPr>
            <a:spLocks noGrp="1"/>
          </p:cNvSpPr>
          <p:nvPr>
            <p:ph type="pic" sz="quarter" idx="34" hasCustomPrompt="1"/>
          </p:nvPr>
        </p:nvSpPr>
        <p:spPr>
          <a:xfrm>
            <a:off x="10166665" y="27108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37" name="Title Placeholder 12">
            <a:extLst>
              <a:ext uri="{FF2B5EF4-FFF2-40B4-BE49-F238E27FC236}">
                <a16:creationId xmlns:a16="http://schemas.microsoft.com/office/drawing/2014/main" id="{DC12C548-A9AB-6A53-FA9D-5499D0B95EF8}"/>
              </a:ext>
            </a:extLst>
          </p:cNvPr>
          <p:cNvSpPr>
            <a:spLocks noGrp="1"/>
          </p:cNvSpPr>
          <p:nvPr>
            <p:ph type="body" sz="quarter" idx="35" hasCustomPrompt="1"/>
          </p:nvPr>
        </p:nvSpPr>
        <p:spPr>
          <a:xfrm>
            <a:off x="10166665" y="2457450"/>
            <a:ext cx="1763713" cy="165600"/>
          </a:xfrm>
        </p:spPr>
        <p:txBody>
          <a:bodyPr>
            <a:noAutofit/>
          </a:bodyPr>
          <a:lstStyle>
            <a:lvl1pPr marL="0" indent="0">
              <a:buNone/>
              <a:defRPr sz="1000" b="1"/>
            </a:lvl1pPr>
          </a:lstStyle>
          <a:p>
            <a:pPr lvl="0"/>
            <a:r>
              <a:rPr lang="en-US"/>
              <a:t>Add short title</a:t>
            </a:r>
          </a:p>
        </p:txBody>
      </p:sp>
      <p:sp>
        <p:nvSpPr>
          <p:cNvPr id="38" name="Picture Placeholder 10">
            <a:extLst>
              <a:ext uri="{FF2B5EF4-FFF2-40B4-BE49-F238E27FC236}">
                <a16:creationId xmlns:a16="http://schemas.microsoft.com/office/drawing/2014/main" id="{97BA7D3B-ECF9-C099-CCD1-7207A16CC48D}"/>
              </a:ext>
            </a:extLst>
          </p:cNvPr>
          <p:cNvSpPr>
            <a:spLocks noGrp="1"/>
          </p:cNvSpPr>
          <p:nvPr>
            <p:ph type="pic" sz="quarter" idx="36" hasCustomPrompt="1"/>
          </p:nvPr>
        </p:nvSpPr>
        <p:spPr>
          <a:xfrm>
            <a:off x="8187476" y="46920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39" name="Title Placeholder 11">
            <a:extLst>
              <a:ext uri="{FF2B5EF4-FFF2-40B4-BE49-F238E27FC236}">
                <a16:creationId xmlns:a16="http://schemas.microsoft.com/office/drawing/2014/main" id="{198B6EB7-0CE4-C5EE-018B-6E2FEAE77EE8}"/>
              </a:ext>
            </a:extLst>
          </p:cNvPr>
          <p:cNvSpPr>
            <a:spLocks noGrp="1"/>
          </p:cNvSpPr>
          <p:nvPr>
            <p:ph type="body" sz="quarter" idx="37" hasCustomPrompt="1"/>
          </p:nvPr>
        </p:nvSpPr>
        <p:spPr>
          <a:xfrm>
            <a:off x="8187476" y="4438650"/>
            <a:ext cx="1763713" cy="165600"/>
          </a:xfrm>
        </p:spPr>
        <p:txBody>
          <a:bodyPr>
            <a:noAutofit/>
          </a:bodyPr>
          <a:lstStyle>
            <a:lvl1pPr marL="0" indent="0">
              <a:buNone/>
              <a:defRPr sz="1000" b="1"/>
            </a:lvl1pPr>
          </a:lstStyle>
          <a:p>
            <a:pPr lvl="0"/>
            <a:r>
              <a:rPr lang="en-US"/>
              <a:t>Add short title</a:t>
            </a:r>
          </a:p>
        </p:txBody>
      </p:sp>
      <p:sp>
        <p:nvSpPr>
          <p:cNvPr id="40" name="Picture Placeholder 12">
            <a:extLst>
              <a:ext uri="{FF2B5EF4-FFF2-40B4-BE49-F238E27FC236}">
                <a16:creationId xmlns:a16="http://schemas.microsoft.com/office/drawing/2014/main" id="{C80BFF1B-9F61-08A7-CEB9-71878DDE8734}"/>
              </a:ext>
            </a:extLst>
          </p:cNvPr>
          <p:cNvSpPr>
            <a:spLocks noGrp="1"/>
          </p:cNvSpPr>
          <p:nvPr>
            <p:ph type="pic" sz="quarter" idx="38" hasCustomPrompt="1"/>
          </p:nvPr>
        </p:nvSpPr>
        <p:spPr>
          <a:xfrm>
            <a:off x="10166665" y="4692000"/>
            <a:ext cx="1764000" cy="1508400"/>
          </a:xfrm>
          <a:solidFill>
            <a:schemeClr val="bg2"/>
          </a:solidFill>
        </p:spPr>
        <p:txBody>
          <a:bodyPr lIns="72000" tIns="72000">
            <a:noAutofit/>
          </a:bodyPr>
          <a:lstStyle>
            <a:lvl1pPr marL="0" indent="0" algn="l">
              <a:buNone/>
              <a:defRPr sz="1000"/>
            </a:lvl1pPr>
          </a:lstStyle>
          <a:p>
            <a:r>
              <a:rPr lang="en-US"/>
              <a:t>Click the icon to insert a picture</a:t>
            </a:r>
          </a:p>
        </p:txBody>
      </p:sp>
      <p:sp>
        <p:nvSpPr>
          <p:cNvPr id="41" name="Title Placeholder 13">
            <a:extLst>
              <a:ext uri="{FF2B5EF4-FFF2-40B4-BE49-F238E27FC236}">
                <a16:creationId xmlns:a16="http://schemas.microsoft.com/office/drawing/2014/main" id="{8E92504F-191A-CA71-3A4F-183B9A704742}"/>
              </a:ext>
            </a:extLst>
          </p:cNvPr>
          <p:cNvSpPr>
            <a:spLocks noGrp="1"/>
          </p:cNvSpPr>
          <p:nvPr>
            <p:ph type="body" sz="quarter" idx="39" hasCustomPrompt="1"/>
          </p:nvPr>
        </p:nvSpPr>
        <p:spPr>
          <a:xfrm>
            <a:off x="10166665" y="4438650"/>
            <a:ext cx="1763713" cy="165600"/>
          </a:xfrm>
        </p:spPr>
        <p:txBody>
          <a:bodyPr>
            <a:noAutofit/>
          </a:bodyPr>
          <a:lstStyle>
            <a:lvl1pPr marL="0" indent="0">
              <a:buNone/>
              <a:defRPr sz="1000" b="1"/>
            </a:lvl1pPr>
          </a:lstStyle>
          <a:p>
            <a:pPr lvl="0"/>
            <a:r>
              <a:rPr lang="en-US"/>
              <a:t>Add short title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3AE757EB-4A1D-F944-915D-EF77E7B9C467}"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27366182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text, chart and tab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10030F-00C2-B461-A3FD-16AE006DC100}"/>
              </a:ext>
            </a:extLst>
          </p:cNvPr>
          <p:cNvSpPr/>
          <p:nvPr userDrawn="1"/>
        </p:nvSpPr>
        <p:spPr>
          <a:xfrm>
            <a:off x="6203948" y="-1"/>
            <a:ext cx="5988052" cy="3324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5" name="Rectangle 24">
            <a:extLst>
              <a:ext uri="{FF2B5EF4-FFF2-40B4-BE49-F238E27FC236}">
                <a16:creationId xmlns:a16="http://schemas.microsoft.com/office/drawing/2014/main" id="{1D47FFED-BDA5-F270-8603-FFFBC8ED405C}"/>
              </a:ext>
            </a:extLst>
          </p:cNvPr>
          <p:cNvSpPr/>
          <p:nvPr userDrawn="1"/>
        </p:nvSpPr>
        <p:spPr>
          <a:xfrm>
            <a:off x="6203948" y="3534769"/>
            <a:ext cx="5988052" cy="3324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822027"/>
          </a:xfrm>
        </p:spPr>
        <p:txBody>
          <a:bodyPr>
            <a:noAutofit/>
          </a:bodyPr>
          <a:lstStyle/>
          <a:p>
            <a:r>
              <a:rPr lang="en-US"/>
              <a:t>Click to edit Master title style</a:t>
            </a:r>
          </a:p>
        </p:txBody>
      </p:sp>
      <p:sp>
        <p:nvSpPr>
          <p:cNvPr id="11" name="Table Placeholder 1">
            <a:extLst>
              <a:ext uri="{FF2B5EF4-FFF2-40B4-BE49-F238E27FC236}">
                <a16:creationId xmlns:a16="http://schemas.microsoft.com/office/drawing/2014/main" id="{03E073EE-54E7-CA4F-7E13-05B92B1E653D}"/>
              </a:ext>
            </a:extLst>
          </p:cNvPr>
          <p:cNvSpPr>
            <a:spLocks noGrp="1"/>
          </p:cNvSpPr>
          <p:nvPr>
            <p:ph type="tbl" sz="quarter" idx="15" hasCustomPrompt="1"/>
          </p:nvPr>
        </p:nvSpPr>
        <p:spPr>
          <a:xfrm>
            <a:off x="6470875" y="260350"/>
            <a:ext cx="5457600" cy="2397600"/>
          </a:xfrm>
        </p:spPr>
        <p:txBody>
          <a:bodyPr>
            <a:noAutofit/>
          </a:bodyPr>
          <a:lstStyle>
            <a:lvl1pPr marL="0" indent="0">
              <a:buNone/>
              <a:defRPr sz="1000"/>
            </a:lvl1pPr>
          </a:lstStyle>
          <a:p>
            <a:r>
              <a:rPr lang="en-US"/>
              <a:t>Click the icon to insert a table</a:t>
            </a:r>
          </a:p>
        </p:txBody>
      </p:sp>
      <p:sp>
        <p:nvSpPr>
          <p:cNvPr id="24" name="Source Placeholder 2">
            <a:extLst>
              <a:ext uri="{FF2B5EF4-FFF2-40B4-BE49-F238E27FC236}">
                <a16:creationId xmlns:a16="http://schemas.microsoft.com/office/drawing/2014/main" id="{3F2BDE81-43B7-1796-7FB0-BAA34A75CBDA}"/>
              </a:ext>
            </a:extLst>
          </p:cNvPr>
          <p:cNvSpPr>
            <a:spLocks noGrp="1"/>
          </p:cNvSpPr>
          <p:nvPr>
            <p:ph type="body" sz="quarter" idx="16" hasCustomPrompt="1"/>
          </p:nvPr>
        </p:nvSpPr>
        <p:spPr>
          <a:xfrm>
            <a:off x="6470875" y="2947723"/>
            <a:ext cx="3478213" cy="136800"/>
          </a:xfrm>
        </p:spPr>
        <p:txBody>
          <a:bodyPr anchor="b">
            <a:noAutofit/>
          </a:bodyPr>
          <a:lstStyle>
            <a:lvl1pPr marL="0" indent="0">
              <a:buNone/>
              <a:defRPr sz="600"/>
            </a:lvl1pPr>
            <a:lvl2pPr marL="457200" indent="0">
              <a:buNone/>
              <a:defRPr sz="600"/>
            </a:lvl2pPr>
            <a:lvl3pPr marL="914400" indent="0">
              <a:buNone/>
              <a:defRPr sz="600"/>
            </a:lvl3pPr>
            <a:lvl4pPr marL="1371600" indent="0">
              <a:buNone/>
              <a:defRPr sz="600"/>
            </a:lvl4pPr>
            <a:lvl5pPr marL="1828800" indent="0">
              <a:buNone/>
              <a:defRPr sz="600"/>
            </a:lvl5pPr>
          </a:lstStyle>
          <a:p>
            <a:pPr lvl="0"/>
            <a:r>
              <a:rPr lang="en-US"/>
              <a:t>*Click to add source</a:t>
            </a:r>
          </a:p>
        </p:txBody>
      </p:sp>
      <p:sp>
        <p:nvSpPr>
          <p:cNvPr id="26" name="Source Placeholder 1">
            <a:extLst>
              <a:ext uri="{FF2B5EF4-FFF2-40B4-BE49-F238E27FC236}">
                <a16:creationId xmlns:a16="http://schemas.microsoft.com/office/drawing/2014/main" id="{685678EA-61F2-E040-9AA5-1CE20E8F3C37}"/>
              </a:ext>
            </a:extLst>
          </p:cNvPr>
          <p:cNvSpPr>
            <a:spLocks noGrp="1"/>
          </p:cNvSpPr>
          <p:nvPr>
            <p:ph type="body" sz="quarter" idx="17" hasCustomPrompt="1"/>
          </p:nvPr>
        </p:nvSpPr>
        <p:spPr>
          <a:xfrm>
            <a:off x="6470875" y="6482493"/>
            <a:ext cx="3478213" cy="136800"/>
          </a:xfrm>
        </p:spPr>
        <p:txBody>
          <a:bodyPr anchor="b">
            <a:noAutofit/>
          </a:bodyPr>
          <a:lstStyle>
            <a:lvl1pPr marL="0" indent="0">
              <a:buNone/>
              <a:defRPr sz="600"/>
            </a:lvl1pPr>
            <a:lvl2pPr marL="457200" indent="0">
              <a:buNone/>
              <a:defRPr sz="600"/>
            </a:lvl2pPr>
            <a:lvl3pPr marL="914400" indent="0">
              <a:buNone/>
              <a:defRPr sz="600"/>
            </a:lvl3pPr>
            <a:lvl4pPr marL="1371600" indent="0">
              <a:buNone/>
              <a:defRPr sz="600"/>
            </a:lvl4pPr>
            <a:lvl5pPr marL="1828800" indent="0">
              <a:buNone/>
              <a:defRPr sz="600"/>
            </a:lvl5pPr>
          </a:lstStyle>
          <a:p>
            <a:pPr lvl="0"/>
            <a:r>
              <a:rPr lang="en-US"/>
              <a:t>*Click to add source</a:t>
            </a:r>
          </a:p>
        </p:txBody>
      </p:sp>
      <p:sp>
        <p:nvSpPr>
          <p:cNvPr id="3" name="Text Placeholder 1">
            <a:extLst>
              <a:ext uri="{FF2B5EF4-FFF2-40B4-BE49-F238E27FC236}">
                <a16:creationId xmlns:a16="http://schemas.microsoft.com/office/drawing/2014/main" id="{EBEF86B6-470E-1B7E-DF45-3C31E4468680}"/>
              </a:ext>
            </a:extLst>
          </p:cNvPr>
          <p:cNvSpPr>
            <a:spLocks noGrp="1"/>
          </p:cNvSpPr>
          <p:nvPr>
            <p:ph type="body" sz="quarter" idx="19"/>
          </p:nvPr>
        </p:nvSpPr>
        <p:spPr>
          <a:xfrm>
            <a:off x="263525" y="2457450"/>
            <a:ext cx="5724525" cy="3743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Chart Placeholder 1">
            <a:extLst>
              <a:ext uri="{FF2B5EF4-FFF2-40B4-BE49-F238E27FC236}">
                <a16:creationId xmlns:a16="http://schemas.microsoft.com/office/drawing/2014/main" id="{772070E9-25C1-EB38-5FE0-5567AC111A17}"/>
              </a:ext>
            </a:extLst>
          </p:cNvPr>
          <p:cNvSpPr>
            <a:spLocks noGrp="1"/>
          </p:cNvSpPr>
          <p:nvPr>
            <p:ph type="chart" sz="quarter" idx="18" hasCustomPrompt="1"/>
          </p:nvPr>
        </p:nvSpPr>
        <p:spPr>
          <a:xfrm>
            <a:off x="6470875" y="3803175"/>
            <a:ext cx="5457600" cy="2397600"/>
          </a:xfrm>
        </p:spPr>
        <p:txBody>
          <a:bodyPr>
            <a:noAutofit/>
          </a:bodyPr>
          <a:lstStyle>
            <a:lvl1pPr marL="0" indent="0">
              <a:buNone/>
              <a:defRPr sz="1000"/>
            </a:lvl1pPr>
          </a:lstStyle>
          <a:p>
            <a:r>
              <a:rPr lang="en-US"/>
              <a:t>Click the icon to insert a chart</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22" name="Date Placeholder">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D5F0FFF6-02F6-A048-87D5-9CF5A5A092AC}" type="datetime1">
              <a:rPr lang="sv-SE" smtClean="0"/>
              <a:t>2024-09-24</a:t>
            </a:fld>
            <a:endParaRPr lang="en-US"/>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377730430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text and two charts">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D47FFED-BDA5-F270-8603-FFFBC8ED405C}"/>
              </a:ext>
            </a:extLst>
          </p:cNvPr>
          <p:cNvSpPr/>
          <p:nvPr userDrawn="1"/>
        </p:nvSpPr>
        <p:spPr>
          <a:xfrm>
            <a:off x="6203948" y="3534769"/>
            <a:ext cx="5988052" cy="3324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822027"/>
          </a:xfrm>
        </p:spPr>
        <p:txBody>
          <a:bodyPr>
            <a:noAutofit/>
          </a:bodyPr>
          <a:lstStyle/>
          <a:p>
            <a:r>
              <a:rPr lang="en-US"/>
              <a:t>Click to edit Master title style</a:t>
            </a:r>
          </a:p>
        </p:txBody>
      </p:sp>
      <p:sp>
        <p:nvSpPr>
          <p:cNvPr id="26" name="Source Placeholder 1">
            <a:extLst>
              <a:ext uri="{FF2B5EF4-FFF2-40B4-BE49-F238E27FC236}">
                <a16:creationId xmlns:a16="http://schemas.microsoft.com/office/drawing/2014/main" id="{685678EA-61F2-E040-9AA5-1CE20E8F3C37}"/>
              </a:ext>
            </a:extLst>
          </p:cNvPr>
          <p:cNvSpPr>
            <a:spLocks noGrp="1"/>
          </p:cNvSpPr>
          <p:nvPr>
            <p:ph type="body" sz="quarter" idx="17" hasCustomPrompt="1"/>
          </p:nvPr>
        </p:nvSpPr>
        <p:spPr>
          <a:xfrm>
            <a:off x="6470875" y="6482493"/>
            <a:ext cx="3478213" cy="136800"/>
          </a:xfrm>
        </p:spPr>
        <p:txBody>
          <a:bodyPr anchor="b">
            <a:noAutofit/>
          </a:bodyPr>
          <a:lstStyle>
            <a:lvl1pPr marL="0" indent="0">
              <a:buNone/>
              <a:defRPr sz="600"/>
            </a:lvl1pPr>
            <a:lvl2pPr marL="457200" indent="0">
              <a:buNone/>
              <a:defRPr sz="600"/>
            </a:lvl2pPr>
            <a:lvl3pPr marL="914400" indent="0">
              <a:buNone/>
              <a:defRPr sz="600"/>
            </a:lvl3pPr>
            <a:lvl4pPr marL="1371600" indent="0">
              <a:buNone/>
              <a:defRPr sz="600"/>
            </a:lvl4pPr>
            <a:lvl5pPr marL="1828800" indent="0">
              <a:buNone/>
              <a:defRPr sz="600"/>
            </a:lvl5pPr>
          </a:lstStyle>
          <a:p>
            <a:pPr lvl="0"/>
            <a:r>
              <a:rPr lang="en-US"/>
              <a:t>*Click to add source</a:t>
            </a:r>
          </a:p>
        </p:txBody>
      </p:sp>
      <p:sp>
        <p:nvSpPr>
          <p:cNvPr id="28" name="Chart Placeholder 1">
            <a:extLst>
              <a:ext uri="{FF2B5EF4-FFF2-40B4-BE49-F238E27FC236}">
                <a16:creationId xmlns:a16="http://schemas.microsoft.com/office/drawing/2014/main" id="{772070E9-25C1-EB38-5FE0-5567AC111A17}"/>
              </a:ext>
            </a:extLst>
          </p:cNvPr>
          <p:cNvSpPr>
            <a:spLocks noGrp="1"/>
          </p:cNvSpPr>
          <p:nvPr>
            <p:ph type="chart" sz="quarter" idx="18" hasCustomPrompt="1"/>
          </p:nvPr>
        </p:nvSpPr>
        <p:spPr>
          <a:xfrm>
            <a:off x="6470875" y="3803175"/>
            <a:ext cx="5457600" cy="2397600"/>
          </a:xfrm>
        </p:spPr>
        <p:txBody>
          <a:bodyPr>
            <a:noAutofit/>
          </a:bodyPr>
          <a:lstStyle>
            <a:lvl1pPr marL="0" indent="0">
              <a:buNone/>
              <a:defRPr sz="1000"/>
            </a:lvl1pPr>
          </a:lstStyle>
          <a:p>
            <a:r>
              <a:rPr lang="en-US"/>
              <a:t>Click the icon to insert a chart</a:t>
            </a:r>
          </a:p>
        </p:txBody>
      </p:sp>
      <p:sp>
        <p:nvSpPr>
          <p:cNvPr id="3" name="Rectangle 2">
            <a:extLst>
              <a:ext uri="{FF2B5EF4-FFF2-40B4-BE49-F238E27FC236}">
                <a16:creationId xmlns:a16="http://schemas.microsoft.com/office/drawing/2014/main" id="{2A1A98D0-640A-CF4B-4B1B-DDBE70A12927}"/>
              </a:ext>
            </a:extLst>
          </p:cNvPr>
          <p:cNvSpPr/>
          <p:nvPr userDrawn="1"/>
        </p:nvSpPr>
        <p:spPr>
          <a:xfrm>
            <a:off x="6203948" y="0"/>
            <a:ext cx="5988052" cy="3324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8" name="Source Placeholder 2">
            <a:extLst>
              <a:ext uri="{FF2B5EF4-FFF2-40B4-BE49-F238E27FC236}">
                <a16:creationId xmlns:a16="http://schemas.microsoft.com/office/drawing/2014/main" id="{85B86D2B-43BC-60E5-3CF4-254AC915C948}"/>
              </a:ext>
            </a:extLst>
          </p:cNvPr>
          <p:cNvSpPr>
            <a:spLocks noGrp="1"/>
          </p:cNvSpPr>
          <p:nvPr>
            <p:ph type="body" sz="quarter" idx="19" hasCustomPrompt="1"/>
          </p:nvPr>
        </p:nvSpPr>
        <p:spPr>
          <a:xfrm>
            <a:off x="6470875" y="2947724"/>
            <a:ext cx="3478213" cy="136800"/>
          </a:xfrm>
        </p:spPr>
        <p:txBody>
          <a:bodyPr anchor="b">
            <a:noAutofit/>
          </a:bodyPr>
          <a:lstStyle>
            <a:lvl1pPr marL="0" indent="0">
              <a:buNone/>
              <a:defRPr sz="600"/>
            </a:lvl1pPr>
            <a:lvl2pPr marL="457200" indent="0">
              <a:buNone/>
              <a:defRPr sz="600"/>
            </a:lvl2pPr>
            <a:lvl3pPr marL="914400" indent="0">
              <a:buNone/>
              <a:defRPr sz="600"/>
            </a:lvl3pPr>
            <a:lvl4pPr marL="1371600" indent="0">
              <a:buNone/>
              <a:defRPr sz="600"/>
            </a:lvl4pPr>
            <a:lvl5pPr marL="1828800" indent="0">
              <a:buNone/>
              <a:defRPr sz="600"/>
            </a:lvl5pPr>
          </a:lstStyle>
          <a:p>
            <a:pPr lvl="0"/>
            <a:r>
              <a:rPr lang="en-US"/>
              <a:t>*Click to add source</a:t>
            </a:r>
          </a:p>
        </p:txBody>
      </p:sp>
      <p:sp>
        <p:nvSpPr>
          <p:cNvPr id="10" name="Chart Placeholder 2">
            <a:extLst>
              <a:ext uri="{FF2B5EF4-FFF2-40B4-BE49-F238E27FC236}">
                <a16:creationId xmlns:a16="http://schemas.microsoft.com/office/drawing/2014/main" id="{4A17A043-4FE4-A736-B7C2-1AE6355395F5}"/>
              </a:ext>
            </a:extLst>
          </p:cNvPr>
          <p:cNvSpPr>
            <a:spLocks noGrp="1"/>
          </p:cNvSpPr>
          <p:nvPr>
            <p:ph type="chart" sz="quarter" idx="20" hasCustomPrompt="1"/>
          </p:nvPr>
        </p:nvSpPr>
        <p:spPr>
          <a:xfrm>
            <a:off x="6470875" y="268406"/>
            <a:ext cx="5457600" cy="2397600"/>
          </a:xfrm>
        </p:spPr>
        <p:txBody>
          <a:bodyPr>
            <a:noAutofit/>
          </a:bodyPr>
          <a:lstStyle>
            <a:lvl1pPr marL="0" indent="0">
              <a:buNone/>
              <a:defRPr sz="1000"/>
            </a:lvl1pPr>
          </a:lstStyle>
          <a:p>
            <a:r>
              <a:rPr lang="en-US"/>
              <a:t>Click the icon to insert a chart</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22" name="Date Placeholder">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D5F0FFF6-02F6-A048-87D5-9CF5A5A092AC}" type="datetime1">
              <a:rPr lang="sv-SE" smtClean="0"/>
              <a:t>2024-09-24</a:t>
            </a:fld>
            <a:endParaRPr lang="en-US"/>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6" name="Text Placeholder 1">
            <a:extLst>
              <a:ext uri="{FF2B5EF4-FFF2-40B4-BE49-F238E27FC236}">
                <a16:creationId xmlns:a16="http://schemas.microsoft.com/office/drawing/2014/main" id="{A3E24DBD-AE44-8ADE-7EE0-E0925A928BA7}"/>
              </a:ext>
            </a:extLst>
          </p:cNvPr>
          <p:cNvSpPr>
            <a:spLocks noGrp="1"/>
          </p:cNvSpPr>
          <p:nvPr>
            <p:ph type="body" sz="quarter" idx="15"/>
          </p:nvPr>
        </p:nvSpPr>
        <p:spPr>
          <a:xfrm>
            <a:off x="263525" y="2457450"/>
            <a:ext cx="5724525" cy="3743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31032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two charts and textbox">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8" name="Chart Placeholder 1">
            <a:extLst>
              <a:ext uri="{FF2B5EF4-FFF2-40B4-BE49-F238E27FC236}">
                <a16:creationId xmlns:a16="http://schemas.microsoft.com/office/drawing/2014/main" id="{24FF8466-9A9F-3137-065B-C2D4D7D86BED}"/>
              </a:ext>
            </a:extLst>
          </p:cNvPr>
          <p:cNvSpPr>
            <a:spLocks noGrp="1"/>
          </p:cNvSpPr>
          <p:nvPr>
            <p:ph type="chart" sz="quarter" idx="16" hasCustomPrompt="1"/>
          </p:nvPr>
        </p:nvSpPr>
        <p:spPr>
          <a:xfrm>
            <a:off x="263525" y="2457450"/>
            <a:ext cx="3744913" cy="3743325"/>
          </a:xfrm>
        </p:spPr>
        <p:txBody>
          <a:bodyPr>
            <a:noAutofit/>
          </a:bodyPr>
          <a:lstStyle>
            <a:lvl1pPr marL="0" indent="0">
              <a:buNone/>
              <a:defRPr sz="1000"/>
            </a:lvl1pPr>
          </a:lstStyle>
          <a:p>
            <a:r>
              <a:rPr lang="en-US"/>
              <a:t>Click the icon to insert a chart</a:t>
            </a:r>
          </a:p>
        </p:txBody>
      </p:sp>
      <p:sp>
        <p:nvSpPr>
          <p:cNvPr id="36" name="Chart Placeholder 2">
            <a:extLst>
              <a:ext uri="{FF2B5EF4-FFF2-40B4-BE49-F238E27FC236}">
                <a16:creationId xmlns:a16="http://schemas.microsoft.com/office/drawing/2014/main" id="{B056A65C-51FD-656B-82D4-5631C0705598}"/>
              </a:ext>
            </a:extLst>
          </p:cNvPr>
          <p:cNvSpPr>
            <a:spLocks noGrp="1"/>
          </p:cNvSpPr>
          <p:nvPr>
            <p:ph type="chart" sz="quarter" idx="17" hasCustomPrompt="1"/>
          </p:nvPr>
        </p:nvSpPr>
        <p:spPr>
          <a:xfrm>
            <a:off x="4224796" y="2457450"/>
            <a:ext cx="3744913" cy="3743325"/>
          </a:xfrm>
        </p:spPr>
        <p:txBody>
          <a:bodyPr>
            <a:noAutofit/>
          </a:bodyPr>
          <a:lstStyle>
            <a:lvl1pPr marL="0" indent="0">
              <a:buNone/>
              <a:defRPr sz="1000"/>
            </a:lvl1pPr>
          </a:lstStyle>
          <a:p>
            <a:r>
              <a:rPr lang="en-US"/>
              <a:t>Click the icon to insert a chart</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22" name="Date Placeholder">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11DB16BE-1404-5443-8472-0F724207091A}"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6" name="Text Placeholder 1">
            <a:extLst>
              <a:ext uri="{FF2B5EF4-FFF2-40B4-BE49-F238E27FC236}">
                <a16:creationId xmlns:a16="http://schemas.microsoft.com/office/drawing/2014/main" id="{4AA81218-75FD-E9BE-27BC-53427E0E8848}"/>
              </a:ext>
            </a:extLst>
          </p:cNvPr>
          <p:cNvSpPr>
            <a:spLocks noGrp="1"/>
          </p:cNvSpPr>
          <p:nvPr>
            <p:ph type="body" sz="quarter" idx="32"/>
          </p:nvPr>
        </p:nvSpPr>
        <p:spPr>
          <a:xfrm>
            <a:off x="8191426" y="2457450"/>
            <a:ext cx="3730015" cy="3743325"/>
          </a:xfrm>
          <a:solidFill>
            <a:schemeClr val="bg2"/>
          </a:solidFill>
        </p:spPr>
        <p:txBody>
          <a:bodyPr lIns="108000" tIns="108000" rIns="108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02579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two chart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8" name="Chart Placeholder 1">
            <a:extLst>
              <a:ext uri="{FF2B5EF4-FFF2-40B4-BE49-F238E27FC236}">
                <a16:creationId xmlns:a16="http://schemas.microsoft.com/office/drawing/2014/main" id="{24FF8466-9A9F-3137-065B-C2D4D7D86BED}"/>
              </a:ext>
            </a:extLst>
          </p:cNvPr>
          <p:cNvSpPr>
            <a:spLocks noGrp="1"/>
          </p:cNvSpPr>
          <p:nvPr>
            <p:ph type="chart" sz="quarter" idx="16" hasCustomPrompt="1"/>
          </p:nvPr>
        </p:nvSpPr>
        <p:spPr>
          <a:xfrm>
            <a:off x="263525" y="2457450"/>
            <a:ext cx="5724525" cy="3743325"/>
          </a:xfrm>
        </p:spPr>
        <p:txBody>
          <a:bodyPr>
            <a:noAutofit/>
          </a:bodyPr>
          <a:lstStyle>
            <a:lvl1pPr marL="0" indent="0">
              <a:buNone/>
              <a:defRPr sz="1000"/>
            </a:lvl1pPr>
          </a:lstStyle>
          <a:p>
            <a:r>
              <a:rPr lang="en-US"/>
              <a:t>Click the icon to insert a chart</a:t>
            </a:r>
          </a:p>
        </p:txBody>
      </p:sp>
      <p:sp>
        <p:nvSpPr>
          <p:cNvPr id="36" name="Chart Placeholder 2">
            <a:extLst>
              <a:ext uri="{FF2B5EF4-FFF2-40B4-BE49-F238E27FC236}">
                <a16:creationId xmlns:a16="http://schemas.microsoft.com/office/drawing/2014/main" id="{B056A65C-51FD-656B-82D4-5631C0705598}"/>
              </a:ext>
            </a:extLst>
          </p:cNvPr>
          <p:cNvSpPr>
            <a:spLocks noGrp="1"/>
          </p:cNvSpPr>
          <p:nvPr>
            <p:ph type="chart" sz="quarter" idx="17" hasCustomPrompt="1"/>
          </p:nvPr>
        </p:nvSpPr>
        <p:spPr>
          <a:xfrm>
            <a:off x="6203950" y="2457450"/>
            <a:ext cx="5724525" cy="3743325"/>
          </a:xfrm>
        </p:spPr>
        <p:txBody>
          <a:bodyPr>
            <a:noAutofit/>
          </a:bodyPr>
          <a:lstStyle>
            <a:lvl1pPr marL="0" indent="0">
              <a:buNone/>
              <a:defRPr sz="1000"/>
            </a:lvl1pPr>
          </a:lstStyle>
          <a:p>
            <a:r>
              <a:rPr lang="en-US"/>
              <a:t>Click the icon to insert a chart</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22" name="Date Placeholder">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11DB16BE-1404-5443-8472-0F724207091A}"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25363694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text and two tabl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51F2074-442B-7D7C-60B9-DDBFFD21E24C}"/>
              </a:ext>
            </a:extLst>
          </p:cNvPr>
          <p:cNvSpPr/>
          <p:nvPr userDrawn="1"/>
        </p:nvSpPr>
        <p:spPr>
          <a:xfrm>
            <a:off x="6203948" y="3536950"/>
            <a:ext cx="5988052" cy="3324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6" name="Rectangle 5">
            <a:extLst>
              <a:ext uri="{FF2B5EF4-FFF2-40B4-BE49-F238E27FC236}">
                <a16:creationId xmlns:a16="http://schemas.microsoft.com/office/drawing/2014/main" id="{B010030F-00C2-B461-A3FD-16AE006DC100}"/>
              </a:ext>
            </a:extLst>
          </p:cNvPr>
          <p:cNvSpPr/>
          <p:nvPr userDrawn="1"/>
        </p:nvSpPr>
        <p:spPr>
          <a:xfrm>
            <a:off x="6203948" y="-1"/>
            <a:ext cx="5988052" cy="33242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5724525" cy="822027"/>
          </a:xfrm>
        </p:spPr>
        <p:txBody>
          <a:bodyPr>
            <a:noAutofit/>
          </a:bodyPr>
          <a:lstStyle/>
          <a:p>
            <a:r>
              <a:rPr lang="en-US"/>
              <a:t>Click to edit Master title style</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5724525" cy="284400"/>
          </a:xfrm>
        </p:spPr>
        <p:txBody>
          <a:bodyPr anchor="b">
            <a:noAutofit/>
          </a:bodyPr>
          <a:lstStyle>
            <a:lvl1pPr marL="0" indent="0">
              <a:buNone/>
              <a:defRPr sz="900"/>
            </a:lvl1pPr>
          </a:lstStyle>
          <a:p>
            <a:pPr lvl="0"/>
            <a:r>
              <a:rPr lang="en-US"/>
              <a:t>Click to add chapter title</a:t>
            </a:r>
          </a:p>
        </p:txBody>
      </p:sp>
      <p:sp>
        <p:nvSpPr>
          <p:cNvPr id="11" name="Table Placeholder 1">
            <a:extLst>
              <a:ext uri="{FF2B5EF4-FFF2-40B4-BE49-F238E27FC236}">
                <a16:creationId xmlns:a16="http://schemas.microsoft.com/office/drawing/2014/main" id="{03E073EE-54E7-CA4F-7E13-05B92B1E653D}"/>
              </a:ext>
            </a:extLst>
          </p:cNvPr>
          <p:cNvSpPr>
            <a:spLocks noGrp="1"/>
          </p:cNvSpPr>
          <p:nvPr>
            <p:ph type="tbl" sz="quarter" idx="15" hasCustomPrompt="1"/>
          </p:nvPr>
        </p:nvSpPr>
        <p:spPr>
          <a:xfrm>
            <a:off x="6470875" y="260350"/>
            <a:ext cx="5457600" cy="2397600"/>
          </a:xfrm>
        </p:spPr>
        <p:txBody>
          <a:bodyPr>
            <a:noAutofit/>
          </a:bodyPr>
          <a:lstStyle>
            <a:lvl1pPr marL="0" indent="0">
              <a:buNone/>
              <a:defRPr sz="1000"/>
            </a:lvl1pPr>
          </a:lstStyle>
          <a:p>
            <a:r>
              <a:rPr lang="en-US"/>
              <a:t>Click the icon to insert a table</a:t>
            </a:r>
          </a:p>
        </p:txBody>
      </p:sp>
      <p:sp>
        <p:nvSpPr>
          <p:cNvPr id="24" name="Source Placeholder 1">
            <a:extLst>
              <a:ext uri="{FF2B5EF4-FFF2-40B4-BE49-F238E27FC236}">
                <a16:creationId xmlns:a16="http://schemas.microsoft.com/office/drawing/2014/main" id="{3F2BDE81-43B7-1796-7FB0-BAA34A75CBDA}"/>
              </a:ext>
            </a:extLst>
          </p:cNvPr>
          <p:cNvSpPr>
            <a:spLocks noGrp="1"/>
          </p:cNvSpPr>
          <p:nvPr>
            <p:ph type="body" sz="quarter" idx="16" hasCustomPrompt="1"/>
          </p:nvPr>
        </p:nvSpPr>
        <p:spPr>
          <a:xfrm>
            <a:off x="6470875" y="2947723"/>
            <a:ext cx="3478213" cy="136800"/>
          </a:xfrm>
        </p:spPr>
        <p:txBody>
          <a:bodyPr anchor="b">
            <a:noAutofit/>
          </a:bodyPr>
          <a:lstStyle>
            <a:lvl1pPr marL="0" indent="0">
              <a:buNone/>
              <a:defRPr sz="600"/>
            </a:lvl1pPr>
            <a:lvl2pPr marL="457200" indent="0">
              <a:buNone/>
              <a:defRPr sz="600"/>
            </a:lvl2pPr>
            <a:lvl3pPr marL="914400" indent="0">
              <a:buNone/>
              <a:defRPr sz="600"/>
            </a:lvl3pPr>
            <a:lvl4pPr marL="1371600" indent="0">
              <a:buNone/>
              <a:defRPr sz="600"/>
            </a:lvl4pPr>
            <a:lvl5pPr marL="1828800" indent="0">
              <a:buNone/>
              <a:defRPr sz="600"/>
            </a:lvl5pPr>
          </a:lstStyle>
          <a:p>
            <a:pPr lvl="0"/>
            <a:r>
              <a:rPr lang="en-US"/>
              <a:t>*Click to add source</a:t>
            </a:r>
          </a:p>
        </p:txBody>
      </p:sp>
      <p:sp>
        <p:nvSpPr>
          <p:cNvPr id="8" name="Table Placeholder 2">
            <a:extLst>
              <a:ext uri="{FF2B5EF4-FFF2-40B4-BE49-F238E27FC236}">
                <a16:creationId xmlns:a16="http://schemas.microsoft.com/office/drawing/2014/main" id="{8D0484EF-E09B-FB76-D5B5-AC18EAB1C6DC}"/>
              </a:ext>
            </a:extLst>
          </p:cNvPr>
          <p:cNvSpPr>
            <a:spLocks noGrp="1"/>
          </p:cNvSpPr>
          <p:nvPr>
            <p:ph type="tbl" sz="quarter" idx="17" hasCustomPrompt="1"/>
          </p:nvPr>
        </p:nvSpPr>
        <p:spPr>
          <a:xfrm>
            <a:off x="6470875" y="3797301"/>
            <a:ext cx="5457600" cy="2397600"/>
          </a:xfrm>
        </p:spPr>
        <p:txBody>
          <a:bodyPr>
            <a:noAutofit/>
          </a:bodyPr>
          <a:lstStyle>
            <a:lvl1pPr marL="0" indent="0">
              <a:buNone/>
              <a:defRPr sz="1000"/>
            </a:lvl1pPr>
          </a:lstStyle>
          <a:p>
            <a:r>
              <a:rPr lang="en-US"/>
              <a:t>Click the icon to insert a table</a:t>
            </a:r>
          </a:p>
        </p:txBody>
      </p:sp>
      <p:sp>
        <p:nvSpPr>
          <p:cNvPr id="23" name="Text Placeholder 1">
            <a:extLst>
              <a:ext uri="{FF2B5EF4-FFF2-40B4-BE49-F238E27FC236}">
                <a16:creationId xmlns:a16="http://schemas.microsoft.com/office/drawing/2014/main" id="{CF6CF19B-666A-47AC-2594-4BE92E6A299A}"/>
              </a:ext>
            </a:extLst>
          </p:cNvPr>
          <p:cNvSpPr>
            <a:spLocks noGrp="1"/>
          </p:cNvSpPr>
          <p:nvPr>
            <p:ph type="body" sz="quarter" idx="19"/>
          </p:nvPr>
        </p:nvSpPr>
        <p:spPr>
          <a:xfrm>
            <a:off x="263525" y="2457450"/>
            <a:ext cx="5724525" cy="3743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ource Placeholder 2">
            <a:extLst>
              <a:ext uri="{FF2B5EF4-FFF2-40B4-BE49-F238E27FC236}">
                <a16:creationId xmlns:a16="http://schemas.microsoft.com/office/drawing/2014/main" id="{0564FB73-0BEB-738B-64DB-189C776F13C1}"/>
              </a:ext>
            </a:extLst>
          </p:cNvPr>
          <p:cNvSpPr>
            <a:spLocks noGrp="1"/>
          </p:cNvSpPr>
          <p:nvPr>
            <p:ph type="body" sz="quarter" idx="18" hasCustomPrompt="1"/>
          </p:nvPr>
        </p:nvSpPr>
        <p:spPr>
          <a:xfrm>
            <a:off x="6470875" y="6484674"/>
            <a:ext cx="3478213" cy="136800"/>
          </a:xfrm>
        </p:spPr>
        <p:txBody>
          <a:bodyPr anchor="b">
            <a:noAutofit/>
          </a:bodyPr>
          <a:lstStyle>
            <a:lvl1pPr marL="0" indent="0">
              <a:buNone/>
              <a:defRPr sz="600"/>
            </a:lvl1pPr>
            <a:lvl2pPr marL="457200" indent="0">
              <a:buNone/>
              <a:defRPr sz="600"/>
            </a:lvl2pPr>
            <a:lvl3pPr marL="914400" indent="0">
              <a:buNone/>
              <a:defRPr sz="600"/>
            </a:lvl3pPr>
            <a:lvl4pPr marL="1371600" indent="0">
              <a:buNone/>
              <a:defRPr sz="600"/>
            </a:lvl4pPr>
            <a:lvl5pPr marL="1828800" indent="0">
              <a:buNone/>
              <a:defRPr sz="600"/>
            </a:lvl5pPr>
          </a:lstStyle>
          <a:p>
            <a:pPr lvl="0"/>
            <a:r>
              <a:rPr lang="en-US"/>
              <a:t>*Click to add source</a:t>
            </a:r>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22" name="Date Placeholder 3">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CC176AAB-3F1D-BC4E-8FEA-85B77B53E4C1}" type="datetime1">
              <a:rPr lang="sv-SE" smtClean="0"/>
              <a:t>2024-09-24</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333475091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table and textbox">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7" name="Table Placeholder 1">
            <a:extLst>
              <a:ext uri="{FF2B5EF4-FFF2-40B4-BE49-F238E27FC236}">
                <a16:creationId xmlns:a16="http://schemas.microsoft.com/office/drawing/2014/main" id="{67E2BFE6-F12A-7BDE-B24B-C65B02CBE753}"/>
              </a:ext>
            </a:extLst>
          </p:cNvPr>
          <p:cNvSpPr>
            <a:spLocks noGrp="1"/>
          </p:cNvSpPr>
          <p:nvPr>
            <p:ph type="tbl" sz="quarter" idx="16" hasCustomPrompt="1"/>
          </p:nvPr>
        </p:nvSpPr>
        <p:spPr>
          <a:xfrm>
            <a:off x="263525" y="2457450"/>
            <a:ext cx="7704138" cy="3743325"/>
          </a:xfrm>
        </p:spPr>
        <p:txBody>
          <a:bodyPr>
            <a:noAutofit/>
          </a:bodyPr>
          <a:lstStyle>
            <a:lvl1pPr marL="0" indent="0">
              <a:buNone/>
              <a:defRPr sz="1000"/>
            </a:lvl1pPr>
          </a:lstStyle>
          <a:p>
            <a:r>
              <a:rPr lang="en-US"/>
              <a:t>Click the icon to insert a table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22" name="Date Placeholder">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0067C452-FEEC-0748-9F53-0A623D3BDA0D}"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6" name="Text Placeholder 1">
            <a:extLst>
              <a:ext uri="{FF2B5EF4-FFF2-40B4-BE49-F238E27FC236}">
                <a16:creationId xmlns:a16="http://schemas.microsoft.com/office/drawing/2014/main" id="{A2EBDEB7-46D0-AA25-9FBD-982AE355968F}"/>
              </a:ext>
            </a:extLst>
          </p:cNvPr>
          <p:cNvSpPr>
            <a:spLocks noGrp="1"/>
          </p:cNvSpPr>
          <p:nvPr>
            <p:ph type="body" sz="quarter" idx="32"/>
          </p:nvPr>
        </p:nvSpPr>
        <p:spPr>
          <a:xfrm>
            <a:off x="8191426" y="2457450"/>
            <a:ext cx="3730015" cy="3743325"/>
          </a:xfrm>
          <a:solidFill>
            <a:schemeClr val="bg2"/>
          </a:solidFill>
        </p:spPr>
        <p:txBody>
          <a:bodyPr lIns="108000" tIns="108000" rIns="108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12809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table and pictur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7" name="Table Placeholder 1">
            <a:extLst>
              <a:ext uri="{FF2B5EF4-FFF2-40B4-BE49-F238E27FC236}">
                <a16:creationId xmlns:a16="http://schemas.microsoft.com/office/drawing/2014/main" id="{67E2BFE6-F12A-7BDE-B24B-C65B02CBE753}"/>
              </a:ext>
            </a:extLst>
          </p:cNvPr>
          <p:cNvSpPr>
            <a:spLocks noGrp="1"/>
          </p:cNvSpPr>
          <p:nvPr>
            <p:ph type="tbl" sz="quarter" idx="16" hasCustomPrompt="1"/>
          </p:nvPr>
        </p:nvSpPr>
        <p:spPr>
          <a:xfrm>
            <a:off x="263525" y="2457450"/>
            <a:ext cx="7704138" cy="3743325"/>
          </a:xfrm>
        </p:spPr>
        <p:txBody>
          <a:bodyPr>
            <a:noAutofit/>
          </a:bodyPr>
          <a:lstStyle>
            <a:lvl1pPr marL="0" indent="0">
              <a:buNone/>
              <a:defRPr sz="1000"/>
            </a:lvl1pPr>
          </a:lstStyle>
          <a:p>
            <a:r>
              <a:rPr lang="en-US"/>
              <a:t>Click the icon to insert a table</a:t>
            </a:r>
          </a:p>
        </p:txBody>
      </p:sp>
      <p:sp>
        <p:nvSpPr>
          <p:cNvPr id="8" name="Picture Placeholder 1">
            <a:extLst>
              <a:ext uri="{FF2B5EF4-FFF2-40B4-BE49-F238E27FC236}">
                <a16:creationId xmlns:a16="http://schemas.microsoft.com/office/drawing/2014/main" id="{1AFCB029-273E-8E3D-F2B6-13010E868134}"/>
              </a:ext>
            </a:extLst>
          </p:cNvPr>
          <p:cNvSpPr>
            <a:spLocks noGrp="1"/>
          </p:cNvSpPr>
          <p:nvPr>
            <p:ph type="pic" sz="quarter" idx="17" hasCustomPrompt="1"/>
          </p:nvPr>
        </p:nvSpPr>
        <p:spPr>
          <a:xfrm>
            <a:off x="8183563" y="2457450"/>
            <a:ext cx="3744912" cy="3743325"/>
          </a:xfrm>
          <a:solidFill>
            <a:schemeClr val="bg2"/>
          </a:solidFill>
        </p:spPr>
        <p:txBody>
          <a:bodyPr>
            <a:noAutofit/>
          </a:bodyPr>
          <a:lstStyle>
            <a:lvl1pPr marL="0" indent="0">
              <a:buNone/>
              <a:defRPr sz="1000"/>
            </a:lvl1pPr>
          </a:lstStyle>
          <a:p>
            <a:r>
              <a:rPr lang="en-US"/>
              <a:t>Click the icon to insert a picture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22" name="Date Placeholder">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7D92DD17-7083-774C-8927-D97261191EB3}"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256559110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table, chart and textbox">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2667418-9D63-9717-C5B7-2B530E762104}"/>
              </a:ext>
            </a:extLst>
          </p:cNvPr>
          <p:cNvSpPr/>
          <p:nvPr userDrawn="1"/>
        </p:nvSpPr>
        <p:spPr>
          <a:xfrm>
            <a:off x="4224338" y="2457450"/>
            <a:ext cx="3743325" cy="37433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11" name="Table Placeholder 1">
            <a:extLst>
              <a:ext uri="{FF2B5EF4-FFF2-40B4-BE49-F238E27FC236}">
                <a16:creationId xmlns:a16="http://schemas.microsoft.com/office/drawing/2014/main" id="{274B7D69-363B-8847-7523-F7EDACA7AC6B}"/>
              </a:ext>
            </a:extLst>
          </p:cNvPr>
          <p:cNvSpPr>
            <a:spLocks noGrp="1"/>
          </p:cNvSpPr>
          <p:nvPr>
            <p:ph type="tbl" sz="quarter" idx="33" hasCustomPrompt="1"/>
          </p:nvPr>
        </p:nvSpPr>
        <p:spPr>
          <a:xfrm>
            <a:off x="263525" y="2457450"/>
            <a:ext cx="3744913" cy="3743325"/>
          </a:xfrm>
        </p:spPr>
        <p:txBody>
          <a:bodyPr/>
          <a:lstStyle>
            <a:lvl1pPr marL="0" indent="0">
              <a:buNone/>
              <a:defRPr sz="1000"/>
            </a:lvl1pPr>
          </a:lstStyle>
          <a:p>
            <a:r>
              <a:rPr lang="en-US" noProof="0"/>
              <a:t>Click the icon to insert a table</a:t>
            </a:r>
          </a:p>
        </p:txBody>
      </p:sp>
      <p:sp>
        <p:nvSpPr>
          <p:cNvPr id="36" name="Chart Placeholder 2">
            <a:extLst>
              <a:ext uri="{FF2B5EF4-FFF2-40B4-BE49-F238E27FC236}">
                <a16:creationId xmlns:a16="http://schemas.microsoft.com/office/drawing/2014/main" id="{B056A65C-51FD-656B-82D4-5631C0705598}"/>
              </a:ext>
            </a:extLst>
          </p:cNvPr>
          <p:cNvSpPr>
            <a:spLocks noGrp="1"/>
          </p:cNvSpPr>
          <p:nvPr>
            <p:ph type="chart" sz="quarter" idx="17" hasCustomPrompt="1"/>
          </p:nvPr>
        </p:nvSpPr>
        <p:spPr>
          <a:xfrm>
            <a:off x="4224796" y="2827413"/>
            <a:ext cx="3744913" cy="3373362"/>
          </a:xfrm>
          <a:noFill/>
        </p:spPr>
        <p:txBody>
          <a:bodyPr>
            <a:noAutofit/>
          </a:bodyPr>
          <a:lstStyle>
            <a:lvl1pPr marL="0" indent="0">
              <a:buNone/>
              <a:defRPr sz="1000"/>
            </a:lvl1pPr>
          </a:lstStyle>
          <a:p>
            <a:r>
              <a:rPr lang="en-US"/>
              <a:t>Click the icon to insert a chart</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22" name="Date Placeholder">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11DB16BE-1404-5443-8472-0F724207091A}"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6" name="Text Placeholder 1">
            <a:extLst>
              <a:ext uri="{FF2B5EF4-FFF2-40B4-BE49-F238E27FC236}">
                <a16:creationId xmlns:a16="http://schemas.microsoft.com/office/drawing/2014/main" id="{4AA81218-75FD-E9BE-27BC-53427E0E8848}"/>
              </a:ext>
            </a:extLst>
          </p:cNvPr>
          <p:cNvSpPr>
            <a:spLocks noGrp="1"/>
          </p:cNvSpPr>
          <p:nvPr>
            <p:ph type="body" sz="quarter" idx="32"/>
          </p:nvPr>
        </p:nvSpPr>
        <p:spPr>
          <a:xfrm>
            <a:off x="8191426" y="2457450"/>
            <a:ext cx="3730015" cy="3743325"/>
          </a:xfrm>
          <a:solidFill>
            <a:schemeClr val="bg2"/>
          </a:solidFill>
        </p:spPr>
        <p:txBody>
          <a:bodyPr lIns="108000" tIns="108000" rIns="108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Sub headder 1">
            <a:extLst>
              <a:ext uri="{FF2B5EF4-FFF2-40B4-BE49-F238E27FC236}">
                <a16:creationId xmlns:a16="http://schemas.microsoft.com/office/drawing/2014/main" id="{919C5607-1AB8-893B-396D-0150FAE1C1E0}"/>
              </a:ext>
            </a:extLst>
          </p:cNvPr>
          <p:cNvSpPr>
            <a:spLocks noGrp="1"/>
          </p:cNvSpPr>
          <p:nvPr>
            <p:ph type="body" sz="quarter" idx="18" hasCustomPrompt="1"/>
          </p:nvPr>
        </p:nvSpPr>
        <p:spPr>
          <a:xfrm>
            <a:off x="4222292" y="2459121"/>
            <a:ext cx="3740400" cy="368292"/>
          </a:xfrm>
        </p:spPr>
        <p:txBody>
          <a:bodyPr lIns="108000" tIns="108000" rIns="108000" bIns="108000">
            <a:noAutofit/>
          </a:bodyPr>
          <a:lstStyle>
            <a:lvl1pPr marL="0" indent="0">
              <a:lnSpc>
                <a:spcPct val="100000"/>
              </a:lnSpc>
              <a:spcAft>
                <a:spcPts val="600"/>
              </a:spcAft>
              <a:buNone/>
              <a:defRPr sz="1000" b="1">
                <a:latin typeface="+mj-lt"/>
              </a:defRPr>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marL="0" marR="0" lvl="0" indent="0" algn="l" defTabSz="914400" rtl="0" eaLnBrk="1" fontAlgn="auto" latinLnBrk="0" hangingPunct="1">
              <a:lnSpc>
                <a:spcPct val="100000"/>
              </a:lnSpc>
              <a:spcBef>
                <a:spcPts val="0"/>
              </a:spcBef>
              <a:spcAft>
                <a:spcPts val="600"/>
              </a:spcAft>
              <a:buClr>
                <a:schemeClr val="accent1"/>
              </a:buClr>
              <a:buSzTx/>
              <a:buFont typeface="Systemtypsnitt normalt"/>
              <a:buNone/>
              <a:tabLst/>
              <a:defRPr/>
            </a:pPr>
            <a:r>
              <a:rPr lang="en-US"/>
              <a:t>Click to add a short subtitle</a:t>
            </a:r>
            <a:endParaRPr lang="en-US" sz="1000" b="1"/>
          </a:p>
        </p:txBody>
      </p:sp>
    </p:spTree>
    <p:extLst>
      <p:ext uri="{BB962C8B-B14F-4D97-AF65-F5344CB8AC3E}">
        <p14:creationId xmlns:p14="http://schemas.microsoft.com/office/powerpoint/2010/main" val="36940743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le, table, chart and pictur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9F154E-B589-B302-16CB-F77B6F001015}"/>
              </a:ext>
            </a:extLst>
          </p:cNvPr>
          <p:cNvSpPr/>
          <p:nvPr userDrawn="1"/>
        </p:nvSpPr>
        <p:spPr>
          <a:xfrm>
            <a:off x="4224338" y="2457450"/>
            <a:ext cx="3743325" cy="37433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11" name="Table Placeholder 1">
            <a:extLst>
              <a:ext uri="{FF2B5EF4-FFF2-40B4-BE49-F238E27FC236}">
                <a16:creationId xmlns:a16="http://schemas.microsoft.com/office/drawing/2014/main" id="{274B7D69-363B-8847-7523-F7EDACA7AC6B}"/>
              </a:ext>
            </a:extLst>
          </p:cNvPr>
          <p:cNvSpPr>
            <a:spLocks noGrp="1"/>
          </p:cNvSpPr>
          <p:nvPr>
            <p:ph type="tbl" sz="quarter" idx="33" hasCustomPrompt="1"/>
          </p:nvPr>
        </p:nvSpPr>
        <p:spPr>
          <a:xfrm>
            <a:off x="263525" y="2457450"/>
            <a:ext cx="3744913" cy="3743325"/>
          </a:xfrm>
        </p:spPr>
        <p:txBody>
          <a:bodyPr/>
          <a:lstStyle>
            <a:lvl1pPr marL="0" indent="0">
              <a:buNone/>
              <a:defRPr sz="1000"/>
            </a:lvl1pPr>
          </a:lstStyle>
          <a:p>
            <a:r>
              <a:rPr lang="en-US" noProof="0"/>
              <a:t>Click the icon to insert a table</a:t>
            </a:r>
          </a:p>
        </p:txBody>
      </p:sp>
      <p:sp>
        <p:nvSpPr>
          <p:cNvPr id="8" name="Picture Placeholder 1">
            <a:extLst>
              <a:ext uri="{FF2B5EF4-FFF2-40B4-BE49-F238E27FC236}">
                <a16:creationId xmlns:a16="http://schemas.microsoft.com/office/drawing/2014/main" id="{B874FF57-E25C-B343-3CAD-8654560D353D}"/>
              </a:ext>
            </a:extLst>
          </p:cNvPr>
          <p:cNvSpPr>
            <a:spLocks noGrp="1"/>
          </p:cNvSpPr>
          <p:nvPr>
            <p:ph type="pic" sz="quarter" idx="34" hasCustomPrompt="1"/>
          </p:nvPr>
        </p:nvSpPr>
        <p:spPr>
          <a:xfrm>
            <a:off x="8186067" y="2457449"/>
            <a:ext cx="3742408" cy="3743325"/>
          </a:xfrm>
          <a:solidFill>
            <a:schemeClr val="bg2"/>
          </a:solidFill>
        </p:spPr>
        <p:txBody>
          <a:bodyPr>
            <a:noAutofit/>
          </a:bodyPr>
          <a:lstStyle>
            <a:lvl1pPr marL="0" indent="0">
              <a:buNone/>
              <a:defRPr sz="1000"/>
            </a:lvl1pPr>
          </a:lstStyle>
          <a:p>
            <a:r>
              <a:rPr lang="en-US"/>
              <a:t>Click the icon to insert a picture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22" name="Date Placeholder">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11DB16BE-1404-5443-8472-0F724207091A}"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
        <p:nvSpPr>
          <p:cNvPr id="23" name="Chart Placeholder 2">
            <a:extLst>
              <a:ext uri="{FF2B5EF4-FFF2-40B4-BE49-F238E27FC236}">
                <a16:creationId xmlns:a16="http://schemas.microsoft.com/office/drawing/2014/main" id="{323E4A40-0B6B-EE31-2821-77827E83F4C8}"/>
              </a:ext>
            </a:extLst>
          </p:cNvPr>
          <p:cNvSpPr>
            <a:spLocks noGrp="1"/>
          </p:cNvSpPr>
          <p:nvPr>
            <p:ph type="chart" sz="quarter" idx="17" hasCustomPrompt="1"/>
          </p:nvPr>
        </p:nvSpPr>
        <p:spPr>
          <a:xfrm>
            <a:off x="4224796" y="2827413"/>
            <a:ext cx="3744913" cy="3373362"/>
          </a:xfrm>
          <a:noFill/>
        </p:spPr>
        <p:txBody>
          <a:bodyPr>
            <a:noAutofit/>
          </a:bodyPr>
          <a:lstStyle>
            <a:lvl1pPr marL="0" indent="0">
              <a:buNone/>
              <a:defRPr sz="1000"/>
            </a:lvl1pPr>
          </a:lstStyle>
          <a:p>
            <a:r>
              <a:rPr lang="en-US"/>
              <a:t>Click the icon to insert a chart</a:t>
            </a:r>
          </a:p>
        </p:txBody>
      </p:sp>
      <p:sp>
        <p:nvSpPr>
          <p:cNvPr id="24" name="Sub headder 1">
            <a:extLst>
              <a:ext uri="{FF2B5EF4-FFF2-40B4-BE49-F238E27FC236}">
                <a16:creationId xmlns:a16="http://schemas.microsoft.com/office/drawing/2014/main" id="{82840D45-13D1-2F26-68BA-4FA1B5D097DF}"/>
              </a:ext>
            </a:extLst>
          </p:cNvPr>
          <p:cNvSpPr>
            <a:spLocks noGrp="1"/>
          </p:cNvSpPr>
          <p:nvPr>
            <p:ph type="body" sz="quarter" idx="18" hasCustomPrompt="1"/>
          </p:nvPr>
        </p:nvSpPr>
        <p:spPr>
          <a:xfrm>
            <a:off x="4222292" y="2459121"/>
            <a:ext cx="3740400" cy="368292"/>
          </a:xfrm>
        </p:spPr>
        <p:txBody>
          <a:bodyPr lIns="108000" tIns="108000" rIns="108000" bIns="108000">
            <a:noAutofit/>
          </a:bodyPr>
          <a:lstStyle>
            <a:lvl1pPr marL="0" indent="0">
              <a:lnSpc>
                <a:spcPct val="100000"/>
              </a:lnSpc>
              <a:spcAft>
                <a:spcPts val="600"/>
              </a:spcAft>
              <a:buNone/>
              <a:defRPr sz="1000" b="1">
                <a:latin typeface="+mj-lt"/>
              </a:defRPr>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marL="0" marR="0" lvl="0" indent="0" algn="l" defTabSz="914400" rtl="0" eaLnBrk="1" fontAlgn="auto" latinLnBrk="0" hangingPunct="1">
              <a:lnSpc>
                <a:spcPct val="100000"/>
              </a:lnSpc>
              <a:spcBef>
                <a:spcPts val="0"/>
              </a:spcBef>
              <a:spcAft>
                <a:spcPts val="600"/>
              </a:spcAft>
              <a:buClr>
                <a:schemeClr val="accent1"/>
              </a:buClr>
              <a:buSzTx/>
              <a:buFont typeface="Systemtypsnitt normalt"/>
              <a:buNone/>
              <a:tabLst/>
              <a:defRPr/>
            </a:pPr>
            <a:r>
              <a:rPr lang="en-US"/>
              <a:t>Click to add a short subtitle</a:t>
            </a:r>
            <a:endParaRPr lang="en-US" sz="1000" b="1"/>
          </a:p>
        </p:txBody>
      </p:sp>
    </p:spTree>
    <p:extLst>
      <p:ext uri="{BB962C8B-B14F-4D97-AF65-F5344CB8AC3E}">
        <p14:creationId xmlns:p14="http://schemas.microsoft.com/office/powerpoint/2010/main" val="4639831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two tables and two pictures">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7" name="Table Placeholder 1">
            <a:extLst>
              <a:ext uri="{FF2B5EF4-FFF2-40B4-BE49-F238E27FC236}">
                <a16:creationId xmlns:a16="http://schemas.microsoft.com/office/drawing/2014/main" id="{67E2BFE6-F12A-7BDE-B24B-C65B02CBE753}"/>
              </a:ext>
            </a:extLst>
          </p:cNvPr>
          <p:cNvSpPr>
            <a:spLocks noGrp="1"/>
          </p:cNvSpPr>
          <p:nvPr>
            <p:ph type="tbl" sz="quarter" idx="16" hasCustomPrompt="1"/>
          </p:nvPr>
        </p:nvSpPr>
        <p:spPr>
          <a:xfrm>
            <a:off x="263525" y="2457450"/>
            <a:ext cx="2754312" cy="3743325"/>
          </a:xfrm>
        </p:spPr>
        <p:txBody>
          <a:bodyPr>
            <a:noAutofit/>
          </a:bodyPr>
          <a:lstStyle>
            <a:lvl1pPr marL="0" indent="0">
              <a:buNone/>
              <a:defRPr sz="1000"/>
            </a:lvl1pPr>
          </a:lstStyle>
          <a:p>
            <a:r>
              <a:rPr lang="en-US"/>
              <a:t>Click the icon to insert a table</a:t>
            </a:r>
          </a:p>
        </p:txBody>
      </p:sp>
      <p:sp>
        <p:nvSpPr>
          <p:cNvPr id="8" name="Picture Placeholder 1">
            <a:extLst>
              <a:ext uri="{FF2B5EF4-FFF2-40B4-BE49-F238E27FC236}">
                <a16:creationId xmlns:a16="http://schemas.microsoft.com/office/drawing/2014/main" id="{1AFCB029-273E-8E3D-F2B6-13010E868134}"/>
              </a:ext>
            </a:extLst>
          </p:cNvPr>
          <p:cNvSpPr>
            <a:spLocks noGrp="1"/>
          </p:cNvSpPr>
          <p:nvPr>
            <p:ph type="pic" sz="quarter" idx="17" hasCustomPrompt="1"/>
          </p:nvPr>
        </p:nvSpPr>
        <p:spPr>
          <a:xfrm>
            <a:off x="3233737" y="2457450"/>
            <a:ext cx="2754313" cy="2606400"/>
          </a:xfrm>
          <a:solidFill>
            <a:schemeClr val="bg2"/>
          </a:solidFill>
        </p:spPr>
        <p:txBody>
          <a:bodyPr>
            <a:noAutofit/>
          </a:bodyPr>
          <a:lstStyle>
            <a:lvl1pPr marL="0" indent="0">
              <a:buNone/>
              <a:defRPr sz="1000"/>
            </a:lvl1pPr>
          </a:lstStyle>
          <a:p>
            <a:r>
              <a:rPr lang="en-US"/>
              <a:t>Click the icon to insert a picture</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6" name="Text Placeholder 1">
            <a:extLst>
              <a:ext uri="{FF2B5EF4-FFF2-40B4-BE49-F238E27FC236}">
                <a16:creationId xmlns:a16="http://schemas.microsoft.com/office/drawing/2014/main" id="{5009A642-31E5-753D-F0BC-A70EF5E26975}"/>
              </a:ext>
            </a:extLst>
          </p:cNvPr>
          <p:cNvSpPr>
            <a:spLocks noGrp="1"/>
          </p:cNvSpPr>
          <p:nvPr>
            <p:ph type="body" sz="quarter" idx="18"/>
          </p:nvPr>
        </p:nvSpPr>
        <p:spPr>
          <a:xfrm>
            <a:off x="3234050" y="5063849"/>
            <a:ext cx="2754000" cy="1136925"/>
          </a:xfrm>
          <a:solidFill>
            <a:schemeClr val="bg2"/>
          </a:solidFill>
        </p:spPr>
        <p:txBody>
          <a:bodyPr lIns="108000" tIns="108000" rIns="108000" bIns="108000">
            <a:noAutofit/>
          </a:bodyPr>
          <a:lstStyle>
            <a:lvl1pPr>
              <a:lnSpc>
                <a:spcPct val="100000"/>
              </a:lnSpc>
              <a:spcBef>
                <a:spcPts val="0"/>
              </a:spcBef>
              <a:spcAft>
                <a:spcPts val="600"/>
              </a:spcAft>
              <a:defRPr sz="12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10" name="Table Placeholder 2">
            <a:extLst>
              <a:ext uri="{FF2B5EF4-FFF2-40B4-BE49-F238E27FC236}">
                <a16:creationId xmlns:a16="http://schemas.microsoft.com/office/drawing/2014/main" id="{352A0318-1840-D9AE-052D-C3BF8114B083}"/>
              </a:ext>
            </a:extLst>
          </p:cNvPr>
          <p:cNvSpPr>
            <a:spLocks noGrp="1"/>
          </p:cNvSpPr>
          <p:nvPr>
            <p:ph type="tbl" sz="quarter" idx="19" hasCustomPrompt="1"/>
          </p:nvPr>
        </p:nvSpPr>
        <p:spPr>
          <a:xfrm>
            <a:off x="6204821" y="2457450"/>
            <a:ext cx="2754312" cy="3743325"/>
          </a:xfrm>
        </p:spPr>
        <p:txBody>
          <a:bodyPr>
            <a:noAutofit/>
          </a:bodyPr>
          <a:lstStyle>
            <a:lvl1pPr marL="0" indent="0">
              <a:buNone/>
              <a:defRPr sz="1000"/>
            </a:lvl1pPr>
          </a:lstStyle>
          <a:p>
            <a:r>
              <a:rPr lang="en-US"/>
              <a:t>Click the icon to insert a table</a:t>
            </a:r>
          </a:p>
        </p:txBody>
      </p:sp>
      <p:sp>
        <p:nvSpPr>
          <p:cNvPr id="11" name="Picture Placeholder 2">
            <a:extLst>
              <a:ext uri="{FF2B5EF4-FFF2-40B4-BE49-F238E27FC236}">
                <a16:creationId xmlns:a16="http://schemas.microsoft.com/office/drawing/2014/main" id="{7FBE6545-FD97-B455-82F0-FC5EA90A8836}"/>
              </a:ext>
            </a:extLst>
          </p:cNvPr>
          <p:cNvSpPr>
            <a:spLocks noGrp="1"/>
          </p:cNvSpPr>
          <p:nvPr>
            <p:ph type="pic" sz="quarter" idx="20" hasCustomPrompt="1"/>
          </p:nvPr>
        </p:nvSpPr>
        <p:spPr>
          <a:xfrm>
            <a:off x="9175033" y="2457450"/>
            <a:ext cx="2754313" cy="2606400"/>
          </a:xfrm>
          <a:solidFill>
            <a:schemeClr val="bg2"/>
          </a:solidFill>
        </p:spPr>
        <p:txBody>
          <a:bodyPr>
            <a:noAutofit/>
          </a:bodyPr>
          <a:lstStyle>
            <a:lvl1pPr marL="0" indent="0">
              <a:buNone/>
              <a:defRPr sz="1000"/>
            </a:lvl1pPr>
          </a:lstStyle>
          <a:p>
            <a:r>
              <a:rPr lang="en-US"/>
              <a:t>Click the icon to insert a picture</a:t>
            </a:r>
          </a:p>
        </p:txBody>
      </p:sp>
      <p:sp>
        <p:nvSpPr>
          <p:cNvPr id="23" name="Text Placeholder 2">
            <a:extLst>
              <a:ext uri="{FF2B5EF4-FFF2-40B4-BE49-F238E27FC236}">
                <a16:creationId xmlns:a16="http://schemas.microsoft.com/office/drawing/2014/main" id="{1C42D150-1673-B53C-4E1B-52F03E080321}"/>
              </a:ext>
            </a:extLst>
          </p:cNvPr>
          <p:cNvSpPr>
            <a:spLocks noGrp="1"/>
          </p:cNvSpPr>
          <p:nvPr>
            <p:ph type="body" sz="quarter" idx="21"/>
          </p:nvPr>
        </p:nvSpPr>
        <p:spPr>
          <a:xfrm>
            <a:off x="9175346" y="5063849"/>
            <a:ext cx="2754000" cy="1136925"/>
          </a:xfrm>
          <a:solidFill>
            <a:schemeClr val="bg2"/>
          </a:solidFill>
        </p:spPr>
        <p:txBody>
          <a:bodyPr lIns="108000" tIns="108000" rIns="108000" bIns="108000">
            <a:noAutofit/>
          </a:bodyPr>
          <a:lstStyle>
            <a:lvl1pPr>
              <a:lnSpc>
                <a:spcPct val="100000"/>
              </a:lnSpc>
              <a:spcBef>
                <a:spcPts val="0"/>
              </a:spcBef>
              <a:spcAft>
                <a:spcPts val="600"/>
              </a:spcAft>
              <a:defRPr sz="1200"/>
            </a:lvl1pPr>
            <a:lvl2pPr marL="457200" indent="0">
              <a:lnSpc>
                <a:spcPct val="100000"/>
              </a:lnSpc>
              <a:spcAft>
                <a:spcPts val="600"/>
              </a:spcAft>
              <a:buNone/>
              <a:defRPr/>
            </a:lvl2pPr>
            <a:lvl3pPr>
              <a:lnSpc>
                <a:spcPct val="100000"/>
              </a:lnSpc>
              <a:spcAft>
                <a:spcPts val="600"/>
              </a:spcAft>
              <a:defRPr/>
            </a:lvl3pPr>
            <a:lvl4pPr>
              <a:lnSpc>
                <a:spcPct val="100000"/>
              </a:lnSpc>
              <a:spcAft>
                <a:spcPts val="600"/>
              </a:spcAft>
              <a:defRPr/>
            </a:lvl4pPr>
            <a:lvl5pPr>
              <a:lnSpc>
                <a:spcPct val="100000"/>
              </a:lnSpc>
              <a:spcAft>
                <a:spcPts val="600"/>
              </a:spcAft>
              <a:defRPr/>
            </a:lvl5pPr>
          </a:lstStyle>
          <a:p>
            <a:pPr lvl="0"/>
            <a:r>
              <a:rPr lang="en-US"/>
              <a:t>Click to edit Master text styles</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22" name="Date Placeholder">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E700A398-5839-6D4D-9C0A-F7BFD2B94EB0}"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9846312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894F7F-7C76-9952-DDD7-B4C1BF4C93C4}"/>
              </a:ext>
            </a:extLst>
          </p:cNvPr>
          <p:cNvSpPr>
            <a:spLocks noGrp="1"/>
          </p:cNvSpPr>
          <p:nvPr>
            <p:ph type="title"/>
          </p:nvPr>
        </p:nvSpPr>
        <p:spPr>
          <a:xfrm>
            <a:off x="263525" y="1101600"/>
            <a:ext cx="7704138" cy="822027"/>
          </a:xfrm>
        </p:spPr>
        <p:txBody>
          <a:bodyPr>
            <a:noAutofit/>
          </a:bodyPr>
          <a:lstStyle/>
          <a:p>
            <a:r>
              <a:rPr lang="en-US"/>
              <a:t>Click to edit Master title style</a:t>
            </a:r>
          </a:p>
        </p:txBody>
      </p:sp>
      <p:sp>
        <p:nvSpPr>
          <p:cNvPr id="9" name="Chapter title">
            <a:extLst>
              <a:ext uri="{FF2B5EF4-FFF2-40B4-BE49-F238E27FC236}">
                <a16:creationId xmlns:a16="http://schemas.microsoft.com/office/drawing/2014/main" id="{474877AB-7701-ADA1-8895-1E279B830858}"/>
              </a:ext>
            </a:extLst>
          </p:cNvPr>
          <p:cNvSpPr>
            <a:spLocks noGrp="1"/>
          </p:cNvSpPr>
          <p:nvPr>
            <p:ph type="body" sz="quarter" idx="14" hasCustomPrompt="1"/>
          </p:nvPr>
        </p:nvSpPr>
        <p:spPr>
          <a:xfrm>
            <a:off x="263525" y="657225"/>
            <a:ext cx="7704138" cy="284400"/>
          </a:xfrm>
        </p:spPr>
        <p:txBody>
          <a:bodyPr anchor="b">
            <a:noAutofit/>
          </a:bodyPr>
          <a:lstStyle>
            <a:lvl1pPr marL="0" indent="0">
              <a:buNone/>
              <a:defRPr sz="900"/>
            </a:lvl1pPr>
          </a:lstStyle>
          <a:p>
            <a:pPr lvl="0"/>
            <a:r>
              <a:rPr lang="en-US"/>
              <a:t>Click to add chapter title</a:t>
            </a:r>
          </a:p>
        </p:txBody>
      </p:sp>
      <p:sp>
        <p:nvSpPr>
          <p:cNvPr id="4" name="Footer Placeholder">
            <a:extLst>
              <a:ext uri="{FF2B5EF4-FFF2-40B4-BE49-F238E27FC236}">
                <a16:creationId xmlns:a16="http://schemas.microsoft.com/office/drawing/2014/main" id="{24D8FDF0-7E76-6448-05F8-038AFAB1214E}"/>
              </a:ext>
            </a:extLst>
          </p:cNvPr>
          <p:cNvSpPr>
            <a:spLocks noGrp="1"/>
          </p:cNvSpPr>
          <p:nvPr>
            <p:ph type="ftr" sz="quarter" idx="11"/>
          </p:nvPr>
        </p:nvSpPr>
        <p:spPr/>
        <p:txBody>
          <a:bodyPr>
            <a:noAutofit/>
          </a:bodyPr>
          <a:lstStyle/>
          <a:p>
            <a:r>
              <a:rPr lang="en-US"/>
              <a:t>Copyright © </a:t>
            </a:r>
            <a:fld id="{DEBBCA3A-5150-49D2-949E-00A6C74A30B8}" type="datetimeyyyy">
              <a:rPr lang="en-US" smtClean="0"/>
              <a:pPr/>
              <a:t>2024</a:t>
            </a:fld>
            <a:r>
              <a:rPr lang="sv-SE"/>
              <a:t> </a:t>
            </a:r>
            <a:r>
              <a:rPr lang="en-US"/>
              <a:t>Seco Tools AB - All rights reserved</a:t>
            </a:r>
          </a:p>
        </p:txBody>
      </p:sp>
      <p:sp>
        <p:nvSpPr>
          <p:cNvPr id="22" name="Date Placeholder">
            <a:extLst>
              <a:ext uri="{FF2B5EF4-FFF2-40B4-BE49-F238E27FC236}">
                <a16:creationId xmlns:a16="http://schemas.microsoft.com/office/drawing/2014/main" id="{2546AD17-447A-F543-3A3F-FC40ACBC98A8}"/>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8AB3F075-20EA-C94A-BC68-BAB9663B4BAE}" type="datetime1">
              <a:rPr lang="sv-SE" smtClean="0"/>
              <a:t>2024-09-24</a:t>
            </a:fld>
            <a:endParaRPr lang="en-US"/>
          </a:p>
        </p:txBody>
      </p:sp>
      <p:sp>
        <p:nvSpPr>
          <p:cNvPr id="5" name="Slide Number Placeholder">
            <a:extLst>
              <a:ext uri="{FF2B5EF4-FFF2-40B4-BE49-F238E27FC236}">
                <a16:creationId xmlns:a16="http://schemas.microsoft.com/office/drawing/2014/main" id="{1A45416B-57ED-D1E3-2FA0-513048AC9D55}"/>
              </a:ext>
            </a:extLst>
          </p:cNvPr>
          <p:cNvSpPr>
            <a:spLocks noGrp="1"/>
          </p:cNvSpPr>
          <p:nvPr>
            <p:ph type="sldNum" sz="quarter" idx="12"/>
          </p:nvPr>
        </p:nvSpPr>
        <p:spPr/>
        <p:txBody>
          <a:bodyPr>
            <a:noAutofit/>
          </a:bodyPr>
          <a:lstStyle/>
          <a:p>
            <a:fld id="{84EE2656-7156-804C-A57B-63BAB0C6A176}" type="slidenum">
              <a:rPr lang="en-US" smtClean="0"/>
              <a:pPr/>
              <a:t>‹#›</a:t>
            </a:fld>
            <a:endParaRPr lang="en-US"/>
          </a:p>
        </p:txBody>
      </p:sp>
      <p:grpSp>
        <p:nvGrpSpPr>
          <p:cNvPr id="12" name="Icon">
            <a:extLst>
              <a:ext uri="{FF2B5EF4-FFF2-40B4-BE49-F238E27FC236}">
                <a16:creationId xmlns:a16="http://schemas.microsoft.com/office/drawing/2014/main" id="{F0DE2FC9-BE55-6FD7-8615-13BFF62FB709}"/>
              </a:ext>
            </a:extLst>
          </p:cNvPr>
          <p:cNvGrpSpPr>
            <a:grpSpLocks noChangeAspect="1"/>
          </p:cNvGrpSpPr>
          <p:nvPr/>
        </p:nvGrpSpPr>
        <p:grpSpPr>
          <a:xfrm>
            <a:off x="262800" y="262800"/>
            <a:ext cx="262047" cy="255600"/>
            <a:chOff x="4747707" y="3069425"/>
            <a:chExt cx="739233" cy="721045"/>
          </a:xfrm>
        </p:grpSpPr>
        <p:grpSp>
          <p:nvGrpSpPr>
            <p:cNvPr id="13" name="Graphic 13">
              <a:extLst>
                <a:ext uri="{FF2B5EF4-FFF2-40B4-BE49-F238E27FC236}">
                  <a16:creationId xmlns:a16="http://schemas.microsoft.com/office/drawing/2014/main" id="{2039D42A-D833-23CC-847A-A3F519F060A4}"/>
                </a:ext>
              </a:extLst>
            </p:cNvPr>
            <p:cNvGrpSpPr/>
            <p:nvPr/>
          </p:nvGrpSpPr>
          <p:grpSpPr>
            <a:xfrm>
              <a:off x="4747707" y="3547470"/>
              <a:ext cx="739233" cy="243000"/>
              <a:chOff x="4747707" y="3547470"/>
              <a:chExt cx="739233" cy="243000"/>
            </a:xfrm>
          </p:grpSpPr>
          <p:sp>
            <p:nvSpPr>
              <p:cNvPr id="20" name="Freeform 19">
                <a:extLst>
                  <a:ext uri="{FF2B5EF4-FFF2-40B4-BE49-F238E27FC236}">
                    <a16:creationId xmlns:a16="http://schemas.microsoft.com/office/drawing/2014/main" id="{B0DAE045-F00A-81D2-5D0F-A1553FC06369}"/>
                  </a:ext>
                </a:extLst>
              </p:cNvPr>
              <p:cNvSpPr/>
              <p:nvPr/>
            </p:nvSpPr>
            <p:spPr>
              <a:xfrm>
                <a:off x="4747707" y="3547470"/>
                <a:ext cx="739233" cy="243000"/>
              </a:xfrm>
              <a:custGeom>
                <a:avLst/>
                <a:gdLst>
                  <a:gd name="connsiteX0" fmla="*/ 333510 w 739233"/>
                  <a:gd name="connsiteY0" fmla="*/ 52127 h 243000"/>
                  <a:gd name="connsiteX1" fmla="*/ 306905 w 739233"/>
                  <a:gd name="connsiteY1" fmla="*/ 53075 h 243000"/>
                  <a:gd name="connsiteX2" fmla="*/ 306905 w 739233"/>
                  <a:gd name="connsiteY2" fmla="*/ 53075 h 243000"/>
                  <a:gd name="connsiteX3" fmla="*/ 288852 w 739233"/>
                  <a:gd name="connsiteY3" fmla="*/ 51179 h 243000"/>
                  <a:gd name="connsiteX4" fmla="*/ 0 w 739233"/>
                  <a:gd name="connsiteY4" fmla="*/ 0 h 243000"/>
                  <a:gd name="connsiteX5" fmla="*/ 0 w 739233"/>
                  <a:gd name="connsiteY5" fmla="*/ 107097 h 243000"/>
                  <a:gd name="connsiteX6" fmla="*/ 189084 w 739233"/>
                  <a:gd name="connsiteY6" fmla="*/ 224619 h 243000"/>
                  <a:gd name="connsiteX7" fmla="*/ 236593 w 739233"/>
                  <a:gd name="connsiteY7" fmla="*/ 241679 h 243000"/>
                  <a:gd name="connsiteX8" fmla="*/ 236593 w 739233"/>
                  <a:gd name="connsiteY8" fmla="*/ 241679 h 243000"/>
                  <a:gd name="connsiteX9" fmla="*/ 277450 w 739233"/>
                  <a:gd name="connsiteY9" fmla="*/ 240731 h 243000"/>
                  <a:gd name="connsiteX10" fmla="*/ 739233 w 739233"/>
                  <a:gd name="connsiteY10" fmla="*/ 148798 h 243000"/>
                  <a:gd name="connsiteX11" fmla="*/ 739233 w 739233"/>
                  <a:gd name="connsiteY11" fmla="*/ 6634 h 243000"/>
                  <a:gd name="connsiteX12" fmla="*/ 333510 w 739233"/>
                  <a:gd name="connsiteY12" fmla="*/ 52127 h 2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9233" h="243000">
                    <a:moveTo>
                      <a:pt x="333510" y="52127"/>
                    </a:moveTo>
                    <a:cubicBezTo>
                      <a:pt x="324959" y="53075"/>
                      <a:pt x="315457" y="53075"/>
                      <a:pt x="306905" y="53075"/>
                    </a:cubicBezTo>
                    <a:lnTo>
                      <a:pt x="306905" y="53075"/>
                    </a:lnTo>
                    <a:cubicBezTo>
                      <a:pt x="301204" y="53075"/>
                      <a:pt x="294553" y="52127"/>
                      <a:pt x="288852" y="51179"/>
                    </a:cubicBezTo>
                    <a:lnTo>
                      <a:pt x="0" y="0"/>
                    </a:lnTo>
                    <a:lnTo>
                      <a:pt x="0" y="107097"/>
                    </a:lnTo>
                    <a:lnTo>
                      <a:pt x="189084" y="224619"/>
                    </a:lnTo>
                    <a:cubicBezTo>
                      <a:pt x="203337" y="234097"/>
                      <a:pt x="219490" y="239784"/>
                      <a:pt x="236593" y="241679"/>
                    </a:cubicBezTo>
                    <a:lnTo>
                      <a:pt x="236593" y="241679"/>
                    </a:lnTo>
                    <a:cubicBezTo>
                      <a:pt x="249895" y="243575"/>
                      <a:pt x="264148" y="243575"/>
                      <a:pt x="277450" y="240731"/>
                    </a:cubicBezTo>
                    <a:lnTo>
                      <a:pt x="739233" y="148798"/>
                    </a:lnTo>
                    <a:lnTo>
                      <a:pt x="739233" y="6634"/>
                    </a:lnTo>
                    <a:lnTo>
                      <a:pt x="333510" y="52127"/>
                    </a:lnTo>
                    <a:close/>
                  </a:path>
                </a:pathLst>
              </a:custGeom>
              <a:solidFill>
                <a:srgbClr val="FF444F"/>
              </a:solidFill>
              <a:ln w="9502" cap="flat">
                <a:noFill/>
                <a:prstDash val="solid"/>
                <a:miter/>
              </a:ln>
            </p:spPr>
            <p:txBody>
              <a:bodyPr rtlCol="0" anchor="ctr">
                <a:noAutofit/>
              </a:bodyPr>
              <a:lstStyle/>
              <a:p>
                <a:endParaRPr lang="en-US"/>
              </a:p>
            </p:txBody>
          </p:sp>
          <p:sp>
            <p:nvSpPr>
              <p:cNvPr id="21" name="Freeform 20">
                <a:extLst>
                  <a:ext uri="{FF2B5EF4-FFF2-40B4-BE49-F238E27FC236}">
                    <a16:creationId xmlns:a16="http://schemas.microsoft.com/office/drawing/2014/main" id="{49EC4A54-AD3A-3475-01FE-E49EC339D384}"/>
                  </a:ext>
                </a:extLst>
              </p:cNvPr>
              <p:cNvSpPr/>
              <p:nvPr/>
            </p:nvSpPr>
            <p:spPr>
              <a:xfrm>
                <a:off x="4747707" y="3547470"/>
                <a:ext cx="306905" cy="241679"/>
              </a:xfrm>
              <a:custGeom>
                <a:avLst/>
                <a:gdLst>
                  <a:gd name="connsiteX0" fmla="*/ 236593 w 306905"/>
                  <a:gd name="connsiteY0" fmla="*/ 241679 h 241679"/>
                  <a:gd name="connsiteX1" fmla="*/ 306905 w 306905"/>
                  <a:gd name="connsiteY1" fmla="*/ 52127 h 241679"/>
                  <a:gd name="connsiteX2" fmla="*/ 288852 w 306905"/>
                  <a:gd name="connsiteY2" fmla="*/ 50231 h 241679"/>
                  <a:gd name="connsiteX3" fmla="*/ 0 w 306905"/>
                  <a:gd name="connsiteY3" fmla="*/ 0 h 241679"/>
                  <a:gd name="connsiteX4" fmla="*/ 0 w 306905"/>
                  <a:gd name="connsiteY4" fmla="*/ 107097 h 241679"/>
                  <a:gd name="connsiteX5" fmla="*/ 189084 w 306905"/>
                  <a:gd name="connsiteY5" fmla="*/ 224619 h 241679"/>
                  <a:gd name="connsiteX6" fmla="*/ 236593 w 306905"/>
                  <a:gd name="connsiteY6" fmla="*/ 241679 h 241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6905" h="241679">
                    <a:moveTo>
                      <a:pt x="236593" y="241679"/>
                    </a:moveTo>
                    <a:lnTo>
                      <a:pt x="306905" y="52127"/>
                    </a:lnTo>
                    <a:cubicBezTo>
                      <a:pt x="301204" y="52127"/>
                      <a:pt x="294553" y="51179"/>
                      <a:pt x="288852" y="50231"/>
                    </a:cubicBezTo>
                    <a:lnTo>
                      <a:pt x="0" y="0"/>
                    </a:lnTo>
                    <a:lnTo>
                      <a:pt x="0" y="107097"/>
                    </a:lnTo>
                    <a:lnTo>
                      <a:pt x="189084" y="224619"/>
                    </a:lnTo>
                    <a:cubicBezTo>
                      <a:pt x="204287" y="234097"/>
                      <a:pt x="219490" y="239784"/>
                      <a:pt x="236593" y="241679"/>
                    </a:cubicBezTo>
                    <a:close/>
                  </a:path>
                </a:pathLst>
              </a:custGeom>
              <a:solidFill>
                <a:srgbClr val="FF0000"/>
              </a:solidFill>
              <a:ln w="9502" cap="flat">
                <a:noFill/>
                <a:prstDash val="solid"/>
                <a:miter/>
              </a:ln>
            </p:spPr>
            <p:txBody>
              <a:bodyPr rtlCol="0" anchor="ctr">
                <a:noAutofit/>
              </a:bodyPr>
              <a:lstStyle/>
              <a:p>
                <a:endParaRPr lang="en-US"/>
              </a:p>
            </p:txBody>
          </p:sp>
        </p:grpSp>
        <p:grpSp>
          <p:nvGrpSpPr>
            <p:cNvPr id="14" name="Graphic 13">
              <a:extLst>
                <a:ext uri="{FF2B5EF4-FFF2-40B4-BE49-F238E27FC236}">
                  <a16:creationId xmlns:a16="http://schemas.microsoft.com/office/drawing/2014/main" id="{8A5539ED-F2BD-072B-BA63-FDF0548A0E9E}"/>
                </a:ext>
              </a:extLst>
            </p:cNvPr>
            <p:cNvGrpSpPr/>
            <p:nvPr/>
          </p:nvGrpSpPr>
          <p:grpSpPr>
            <a:xfrm>
              <a:off x="4747707" y="3329485"/>
              <a:ext cx="738283" cy="201873"/>
              <a:chOff x="4747707" y="3329485"/>
              <a:chExt cx="738283" cy="201873"/>
            </a:xfrm>
          </p:grpSpPr>
          <p:sp>
            <p:nvSpPr>
              <p:cNvPr id="18" name="Freeform 17">
                <a:extLst>
                  <a:ext uri="{FF2B5EF4-FFF2-40B4-BE49-F238E27FC236}">
                    <a16:creationId xmlns:a16="http://schemas.microsoft.com/office/drawing/2014/main" id="{61BE6630-3B95-4C07-AEAA-B8722F4E29A1}"/>
                  </a:ext>
                </a:extLst>
              </p:cNvPr>
              <p:cNvSpPr/>
              <p:nvPr/>
            </p:nvSpPr>
            <p:spPr>
              <a:xfrm>
                <a:off x="4747707" y="3329485"/>
                <a:ext cx="738283" cy="201873"/>
              </a:xfrm>
              <a:custGeom>
                <a:avLst/>
                <a:gdLst>
                  <a:gd name="connsiteX0" fmla="*/ 426627 w 738283"/>
                  <a:gd name="connsiteY0" fmla="*/ 948 h 201873"/>
                  <a:gd name="connsiteX1" fmla="*/ 406673 w 738283"/>
                  <a:gd name="connsiteY1" fmla="*/ 0 h 201873"/>
                  <a:gd name="connsiteX2" fmla="*/ 400022 w 738283"/>
                  <a:gd name="connsiteY2" fmla="*/ 0 h 201873"/>
                  <a:gd name="connsiteX3" fmla="*/ 0 w 738283"/>
                  <a:gd name="connsiteY3" fmla="*/ 36015 h 201873"/>
                  <a:gd name="connsiteX4" fmla="*/ 0 w 738283"/>
                  <a:gd name="connsiteY4" fmla="*/ 161119 h 201873"/>
                  <a:gd name="connsiteX5" fmla="*/ 312606 w 738283"/>
                  <a:gd name="connsiteY5" fmla="*/ 200925 h 201873"/>
                  <a:gd name="connsiteX6" fmla="*/ 331610 w 738283"/>
                  <a:gd name="connsiteY6" fmla="*/ 201873 h 201873"/>
                  <a:gd name="connsiteX7" fmla="*/ 331610 w 738283"/>
                  <a:gd name="connsiteY7" fmla="*/ 201873 h 201873"/>
                  <a:gd name="connsiteX8" fmla="*/ 338261 w 738283"/>
                  <a:gd name="connsiteY8" fmla="*/ 201873 h 201873"/>
                  <a:gd name="connsiteX9" fmla="*/ 738283 w 738283"/>
                  <a:gd name="connsiteY9" fmla="*/ 165858 h 201873"/>
                  <a:gd name="connsiteX10" fmla="*/ 738283 w 738283"/>
                  <a:gd name="connsiteY10" fmla="*/ 40754 h 201873"/>
                  <a:gd name="connsiteX11" fmla="*/ 426627 w 738283"/>
                  <a:gd name="connsiteY11" fmla="*/ 948 h 201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8283" h="201873">
                    <a:moveTo>
                      <a:pt x="426627" y="948"/>
                    </a:moveTo>
                    <a:cubicBezTo>
                      <a:pt x="419976" y="0"/>
                      <a:pt x="413324" y="0"/>
                      <a:pt x="406673" y="0"/>
                    </a:cubicBezTo>
                    <a:cubicBezTo>
                      <a:pt x="404773" y="0"/>
                      <a:pt x="401922" y="0"/>
                      <a:pt x="400022" y="0"/>
                    </a:cubicBezTo>
                    <a:lnTo>
                      <a:pt x="0" y="36015"/>
                    </a:lnTo>
                    <a:lnTo>
                      <a:pt x="0" y="161119"/>
                    </a:lnTo>
                    <a:lnTo>
                      <a:pt x="312606" y="200925"/>
                    </a:lnTo>
                    <a:cubicBezTo>
                      <a:pt x="319258" y="201873"/>
                      <a:pt x="325909" y="201873"/>
                      <a:pt x="331610" y="201873"/>
                    </a:cubicBezTo>
                    <a:lnTo>
                      <a:pt x="331610" y="201873"/>
                    </a:lnTo>
                    <a:cubicBezTo>
                      <a:pt x="333510" y="201873"/>
                      <a:pt x="336361" y="201873"/>
                      <a:pt x="338261" y="201873"/>
                    </a:cubicBezTo>
                    <a:lnTo>
                      <a:pt x="738283" y="165858"/>
                    </a:lnTo>
                    <a:lnTo>
                      <a:pt x="738283" y="40754"/>
                    </a:lnTo>
                    <a:lnTo>
                      <a:pt x="426627" y="948"/>
                    </a:lnTo>
                    <a:close/>
                  </a:path>
                </a:pathLst>
              </a:custGeom>
              <a:solidFill>
                <a:srgbClr val="FFBC20"/>
              </a:solidFill>
              <a:ln w="9502" cap="flat">
                <a:noFill/>
                <a:prstDash val="solid"/>
                <a:miter/>
              </a:ln>
            </p:spPr>
            <p:txBody>
              <a:bodyPr rtlCol="0" anchor="ctr">
                <a:noAutofit/>
              </a:bodyPr>
              <a:lstStyle/>
              <a:p>
                <a:endParaRPr lang="en-US"/>
              </a:p>
            </p:txBody>
          </p:sp>
          <p:sp>
            <p:nvSpPr>
              <p:cNvPr id="19" name="Freeform 18">
                <a:extLst>
                  <a:ext uri="{FF2B5EF4-FFF2-40B4-BE49-F238E27FC236}">
                    <a16:creationId xmlns:a16="http://schemas.microsoft.com/office/drawing/2014/main" id="{92E28B4E-8469-E64C-B96B-837A79BEB5E5}"/>
                  </a:ext>
                </a:extLst>
              </p:cNvPr>
              <p:cNvSpPr/>
              <p:nvPr/>
            </p:nvSpPr>
            <p:spPr>
              <a:xfrm>
                <a:off x="4747707" y="3330432"/>
                <a:ext cx="405723" cy="200925"/>
              </a:xfrm>
              <a:custGeom>
                <a:avLst/>
                <a:gdLst>
                  <a:gd name="connsiteX0" fmla="*/ 0 w 405723"/>
                  <a:gd name="connsiteY0" fmla="*/ 35067 h 200925"/>
                  <a:gd name="connsiteX1" fmla="*/ 0 w 405723"/>
                  <a:gd name="connsiteY1" fmla="*/ 160172 h 200925"/>
                  <a:gd name="connsiteX2" fmla="*/ 312606 w 405723"/>
                  <a:gd name="connsiteY2" fmla="*/ 199978 h 200925"/>
                  <a:gd name="connsiteX3" fmla="*/ 331610 w 405723"/>
                  <a:gd name="connsiteY3" fmla="*/ 200925 h 200925"/>
                  <a:gd name="connsiteX4" fmla="*/ 405723 w 405723"/>
                  <a:gd name="connsiteY4" fmla="*/ 0 h 200925"/>
                  <a:gd name="connsiteX5" fmla="*/ 399072 w 405723"/>
                  <a:gd name="connsiteY5" fmla="*/ 0 h 200925"/>
                  <a:gd name="connsiteX6" fmla="*/ 0 w 405723"/>
                  <a:gd name="connsiteY6" fmla="*/ 35067 h 200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23" h="200925">
                    <a:moveTo>
                      <a:pt x="0" y="35067"/>
                    </a:moveTo>
                    <a:lnTo>
                      <a:pt x="0" y="160172"/>
                    </a:lnTo>
                    <a:lnTo>
                      <a:pt x="312606" y="199978"/>
                    </a:lnTo>
                    <a:cubicBezTo>
                      <a:pt x="319258" y="200925"/>
                      <a:pt x="325909" y="200925"/>
                      <a:pt x="331610" y="200925"/>
                    </a:cubicBezTo>
                    <a:lnTo>
                      <a:pt x="405723" y="0"/>
                    </a:lnTo>
                    <a:cubicBezTo>
                      <a:pt x="403823" y="0"/>
                      <a:pt x="400972" y="0"/>
                      <a:pt x="399072" y="0"/>
                    </a:cubicBezTo>
                    <a:lnTo>
                      <a:pt x="0" y="35067"/>
                    </a:lnTo>
                    <a:close/>
                  </a:path>
                </a:pathLst>
              </a:custGeom>
              <a:solidFill>
                <a:srgbClr val="FFB000"/>
              </a:solidFill>
              <a:ln w="9502" cap="flat">
                <a:noFill/>
                <a:prstDash val="solid"/>
                <a:miter/>
              </a:ln>
            </p:spPr>
            <p:txBody>
              <a:bodyPr rtlCol="0" anchor="ctr">
                <a:noAutofit/>
              </a:bodyPr>
              <a:lstStyle/>
              <a:p>
                <a:endParaRPr lang="en-US"/>
              </a:p>
            </p:txBody>
          </p:sp>
        </p:grpSp>
        <p:grpSp>
          <p:nvGrpSpPr>
            <p:cNvPr id="15" name="Graphic 13">
              <a:extLst>
                <a:ext uri="{FF2B5EF4-FFF2-40B4-BE49-F238E27FC236}">
                  <a16:creationId xmlns:a16="http://schemas.microsoft.com/office/drawing/2014/main" id="{D6D65F16-E53A-3628-B1A8-E9EC74186DD8}"/>
                </a:ext>
              </a:extLst>
            </p:cNvPr>
            <p:cNvGrpSpPr/>
            <p:nvPr/>
          </p:nvGrpSpPr>
          <p:grpSpPr>
            <a:xfrm>
              <a:off x="4747707" y="3069425"/>
              <a:ext cx="737332" cy="243000"/>
              <a:chOff x="4747707" y="3069425"/>
              <a:chExt cx="737332" cy="243000"/>
            </a:xfrm>
          </p:grpSpPr>
          <p:sp>
            <p:nvSpPr>
              <p:cNvPr id="16" name="Freeform 15">
                <a:extLst>
                  <a:ext uri="{FF2B5EF4-FFF2-40B4-BE49-F238E27FC236}">
                    <a16:creationId xmlns:a16="http://schemas.microsoft.com/office/drawing/2014/main" id="{04C20E68-30D4-9BCD-3DA7-390C48700952}"/>
                  </a:ext>
                </a:extLst>
              </p:cNvPr>
              <p:cNvSpPr/>
              <p:nvPr/>
            </p:nvSpPr>
            <p:spPr>
              <a:xfrm>
                <a:off x="4747707" y="3070372"/>
                <a:ext cx="737332" cy="242052"/>
              </a:xfrm>
              <a:custGeom>
                <a:avLst/>
                <a:gdLst>
                  <a:gd name="connsiteX0" fmla="*/ 550149 w 737332"/>
                  <a:gd name="connsiteY0" fmla="*/ 18381 h 242052"/>
                  <a:gd name="connsiteX1" fmla="*/ 502641 w 737332"/>
                  <a:gd name="connsiteY1" fmla="*/ 1321 h 242052"/>
                  <a:gd name="connsiteX2" fmla="*/ 502641 w 737332"/>
                  <a:gd name="connsiteY2" fmla="*/ 1321 h 242052"/>
                  <a:gd name="connsiteX3" fmla="*/ 461783 w 737332"/>
                  <a:gd name="connsiteY3" fmla="*/ 2269 h 242052"/>
                  <a:gd name="connsiteX4" fmla="*/ 0 w 737332"/>
                  <a:gd name="connsiteY4" fmla="*/ 94202 h 242052"/>
                  <a:gd name="connsiteX5" fmla="*/ 0 w 737332"/>
                  <a:gd name="connsiteY5" fmla="*/ 236366 h 242052"/>
                  <a:gd name="connsiteX6" fmla="*/ 405723 w 737332"/>
                  <a:gd name="connsiteY6" fmla="*/ 190873 h 242052"/>
                  <a:gd name="connsiteX7" fmla="*/ 422826 w 737332"/>
                  <a:gd name="connsiteY7" fmla="*/ 189926 h 242052"/>
                  <a:gd name="connsiteX8" fmla="*/ 431378 w 737332"/>
                  <a:gd name="connsiteY8" fmla="*/ 189926 h 242052"/>
                  <a:gd name="connsiteX9" fmla="*/ 431378 w 737332"/>
                  <a:gd name="connsiteY9" fmla="*/ 189926 h 242052"/>
                  <a:gd name="connsiteX10" fmla="*/ 449431 w 737332"/>
                  <a:gd name="connsiteY10" fmla="*/ 191821 h 242052"/>
                  <a:gd name="connsiteX11" fmla="*/ 737333 w 737332"/>
                  <a:gd name="connsiteY11" fmla="*/ 242052 h 242052"/>
                  <a:gd name="connsiteX12" fmla="*/ 737333 w 737332"/>
                  <a:gd name="connsiteY12" fmla="*/ 135903 h 242052"/>
                  <a:gd name="connsiteX13" fmla="*/ 550149 w 737332"/>
                  <a:gd name="connsiteY13" fmla="*/ 18381 h 242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37332" h="242052">
                    <a:moveTo>
                      <a:pt x="550149" y="18381"/>
                    </a:moveTo>
                    <a:cubicBezTo>
                      <a:pt x="535897" y="8903"/>
                      <a:pt x="519744" y="3217"/>
                      <a:pt x="502641" y="1321"/>
                    </a:cubicBezTo>
                    <a:lnTo>
                      <a:pt x="502641" y="1321"/>
                    </a:lnTo>
                    <a:cubicBezTo>
                      <a:pt x="489338" y="-574"/>
                      <a:pt x="475086" y="-574"/>
                      <a:pt x="461783" y="2269"/>
                    </a:cubicBezTo>
                    <a:lnTo>
                      <a:pt x="0" y="94202"/>
                    </a:lnTo>
                    <a:lnTo>
                      <a:pt x="0" y="236366"/>
                    </a:lnTo>
                    <a:lnTo>
                      <a:pt x="405723" y="190873"/>
                    </a:lnTo>
                    <a:cubicBezTo>
                      <a:pt x="411424" y="189926"/>
                      <a:pt x="417125" y="189926"/>
                      <a:pt x="422826" y="189926"/>
                    </a:cubicBezTo>
                    <a:cubicBezTo>
                      <a:pt x="425677" y="189926"/>
                      <a:pt x="428527" y="189926"/>
                      <a:pt x="431378" y="189926"/>
                    </a:cubicBezTo>
                    <a:lnTo>
                      <a:pt x="431378" y="189926"/>
                    </a:lnTo>
                    <a:cubicBezTo>
                      <a:pt x="438029" y="189926"/>
                      <a:pt x="443730" y="190873"/>
                      <a:pt x="449431" y="191821"/>
                    </a:cubicBezTo>
                    <a:lnTo>
                      <a:pt x="737333" y="242052"/>
                    </a:lnTo>
                    <a:lnTo>
                      <a:pt x="737333" y="135903"/>
                    </a:lnTo>
                    <a:lnTo>
                      <a:pt x="550149" y="18381"/>
                    </a:lnTo>
                    <a:close/>
                  </a:path>
                </a:pathLst>
              </a:custGeom>
              <a:solidFill>
                <a:srgbClr val="0080E7"/>
              </a:solidFill>
              <a:ln w="9502" cap="flat">
                <a:noFill/>
                <a:prstDash val="solid"/>
                <a:miter/>
              </a:ln>
            </p:spPr>
            <p:txBody>
              <a:bodyPr rtlCol="0" anchor="ctr">
                <a:noAutofit/>
              </a:bodyPr>
              <a:lstStyle/>
              <a:p>
                <a:endParaRPr lang="en-US"/>
              </a:p>
            </p:txBody>
          </p:sp>
          <p:sp>
            <p:nvSpPr>
              <p:cNvPr id="17" name="Freeform 16">
                <a:extLst>
                  <a:ext uri="{FF2B5EF4-FFF2-40B4-BE49-F238E27FC236}">
                    <a16:creationId xmlns:a16="http://schemas.microsoft.com/office/drawing/2014/main" id="{781B631A-65CB-7FB2-67EF-F7678C176831}"/>
                  </a:ext>
                </a:extLst>
              </p:cNvPr>
              <p:cNvSpPr/>
              <p:nvPr/>
            </p:nvSpPr>
            <p:spPr>
              <a:xfrm>
                <a:off x="4747707" y="3069425"/>
                <a:ext cx="502640" cy="236365"/>
              </a:xfrm>
              <a:custGeom>
                <a:avLst/>
                <a:gdLst>
                  <a:gd name="connsiteX0" fmla="*/ 423776 w 502640"/>
                  <a:gd name="connsiteY0" fmla="*/ 190873 h 236365"/>
                  <a:gd name="connsiteX1" fmla="*/ 432328 w 502640"/>
                  <a:gd name="connsiteY1" fmla="*/ 190873 h 236365"/>
                  <a:gd name="connsiteX2" fmla="*/ 502641 w 502640"/>
                  <a:gd name="connsiteY2" fmla="*/ 1321 h 236365"/>
                  <a:gd name="connsiteX3" fmla="*/ 461783 w 502640"/>
                  <a:gd name="connsiteY3" fmla="*/ 2269 h 236365"/>
                  <a:gd name="connsiteX4" fmla="*/ 0 w 502640"/>
                  <a:gd name="connsiteY4" fmla="*/ 94202 h 236365"/>
                  <a:gd name="connsiteX5" fmla="*/ 0 w 502640"/>
                  <a:gd name="connsiteY5" fmla="*/ 236366 h 236365"/>
                  <a:gd name="connsiteX6" fmla="*/ 405723 w 502640"/>
                  <a:gd name="connsiteY6" fmla="*/ 190873 h 236365"/>
                  <a:gd name="connsiteX7" fmla="*/ 423776 w 502640"/>
                  <a:gd name="connsiteY7" fmla="*/ 190873 h 23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2640" h="236365">
                    <a:moveTo>
                      <a:pt x="423776" y="190873"/>
                    </a:moveTo>
                    <a:cubicBezTo>
                      <a:pt x="426627" y="190873"/>
                      <a:pt x="429477" y="190873"/>
                      <a:pt x="432328" y="190873"/>
                    </a:cubicBezTo>
                    <a:lnTo>
                      <a:pt x="502641" y="1321"/>
                    </a:lnTo>
                    <a:cubicBezTo>
                      <a:pt x="489338" y="-574"/>
                      <a:pt x="475086" y="-574"/>
                      <a:pt x="461783" y="2269"/>
                    </a:cubicBezTo>
                    <a:lnTo>
                      <a:pt x="0" y="94202"/>
                    </a:lnTo>
                    <a:lnTo>
                      <a:pt x="0" y="236366"/>
                    </a:lnTo>
                    <a:lnTo>
                      <a:pt x="405723" y="190873"/>
                    </a:lnTo>
                    <a:cubicBezTo>
                      <a:pt x="412374" y="190873"/>
                      <a:pt x="418075" y="190873"/>
                      <a:pt x="423776" y="190873"/>
                    </a:cubicBezTo>
                    <a:close/>
                  </a:path>
                </a:pathLst>
              </a:custGeom>
              <a:solidFill>
                <a:srgbClr val="006CEA"/>
              </a:solidFill>
              <a:ln w="9502" cap="flat">
                <a:noFill/>
                <a:prstDash val="solid"/>
                <a:miter/>
              </a:ln>
            </p:spPr>
            <p:txBody>
              <a:bodyPr rtlCol="0" anchor="ctr">
                <a:noAutofit/>
              </a:bodyPr>
              <a:lstStyle/>
              <a:p>
                <a:endParaRPr lang="en-US"/>
              </a:p>
            </p:txBody>
          </p:sp>
        </p:grpSp>
      </p:grpSp>
    </p:spTree>
    <p:extLst>
      <p:ext uri="{BB962C8B-B14F-4D97-AF65-F5344CB8AC3E}">
        <p14:creationId xmlns:p14="http://schemas.microsoft.com/office/powerpoint/2010/main" val="3357237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1.pn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theme" Target="../theme/theme3.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image" Target="../media/image1.png"/><Relationship Id="rId20" Type="http://schemas.openxmlformats.org/officeDocument/2006/relationships/slideLayout" Target="../slideLayouts/slideLayout31.xml"/><Relationship Id="rId41" Type="http://schemas.openxmlformats.org/officeDocument/2006/relationships/slideLayout" Target="../slideLayouts/slideLayout5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3" Type="http://schemas.openxmlformats.org/officeDocument/2006/relationships/slideLayout" Target="../slideLayouts/slideLayout58.xml"/><Relationship Id="rId21" Type="http://schemas.openxmlformats.org/officeDocument/2006/relationships/image" Target="../media/image1.png"/><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theme" Target="../theme/theme4.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628D70-9280-9A5C-27C5-9FD83D07CD96}"/>
              </a:ext>
            </a:extLst>
          </p:cNvPr>
          <p:cNvSpPr>
            <a:spLocks noGrp="1"/>
          </p:cNvSpPr>
          <p:nvPr>
            <p:ph type="title"/>
          </p:nvPr>
        </p:nvSpPr>
        <p:spPr>
          <a:xfrm>
            <a:off x="263525" y="1101600"/>
            <a:ext cx="11664950" cy="760674"/>
          </a:xfrm>
          <a:prstGeom prst="rect">
            <a:avLst/>
          </a:prstGeom>
        </p:spPr>
        <p:txBody>
          <a:bodyPr vert="horz" lIns="0" tIns="0" rIns="0" bIns="0" rtlCol="0" anchor="t">
            <a:noAutofit/>
          </a:bodyPr>
          <a:lstStyle/>
          <a:p>
            <a:r>
              <a:rPr lang="en-US" noProof="0"/>
              <a:t>Click to edit Master title style</a:t>
            </a:r>
          </a:p>
        </p:txBody>
      </p:sp>
      <p:sp>
        <p:nvSpPr>
          <p:cNvPr id="4" name="Date Placeholder 3">
            <a:extLst>
              <a:ext uri="{FF2B5EF4-FFF2-40B4-BE49-F238E27FC236}">
                <a16:creationId xmlns:a16="http://schemas.microsoft.com/office/drawing/2014/main" id="{4D92CCF3-271E-C1CE-469F-8BB3C370BBCA}"/>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18DF958F-03C1-BE4D-96F4-9F3FC3439DDD}" type="datetime1">
              <a:rPr lang="sv-SE" noProof="0" smtClean="0"/>
              <a:t>2024-09-24</a:t>
            </a:fld>
            <a:endParaRPr lang="en-US" noProof="0"/>
          </a:p>
        </p:txBody>
      </p:sp>
      <p:sp>
        <p:nvSpPr>
          <p:cNvPr id="5" name="Footer Placeholder 4">
            <a:extLst>
              <a:ext uri="{FF2B5EF4-FFF2-40B4-BE49-F238E27FC236}">
                <a16:creationId xmlns:a16="http://schemas.microsoft.com/office/drawing/2014/main" id="{AD9DFDA9-5343-F962-42AA-F326D8EB7C60}"/>
              </a:ext>
            </a:extLst>
          </p:cNvPr>
          <p:cNvSpPr>
            <a:spLocks noGrp="1"/>
          </p:cNvSpPr>
          <p:nvPr>
            <p:ph type="ftr" sz="quarter" idx="3"/>
          </p:nvPr>
        </p:nvSpPr>
        <p:spPr>
          <a:xfrm>
            <a:off x="263525" y="6381750"/>
            <a:ext cx="3114254" cy="237543"/>
          </a:xfrm>
          <a:prstGeom prst="rect">
            <a:avLst/>
          </a:prstGeom>
        </p:spPr>
        <p:txBody>
          <a:bodyPr vert="horz" lIns="0" tIns="0" rIns="0" bIns="0" rtlCol="0" anchor="b">
            <a:noAutofit/>
          </a:bodyPr>
          <a:lstStyle>
            <a:lvl1pPr algn="l">
              <a:defRPr sz="600">
                <a:solidFill>
                  <a:schemeClr val="tx1"/>
                </a:solidFill>
              </a:defRPr>
            </a:lvl1pPr>
          </a:lstStyle>
          <a:p>
            <a:r>
              <a:rPr lang="en-US"/>
              <a:t>Copyright © </a:t>
            </a:r>
            <a:fld id="{F786A50A-89D9-430E-B69D-1AD444E77F75}" type="datetimeyyyy">
              <a:rPr lang="en-US" smtClean="0"/>
              <a:pPr/>
              <a:t>2024</a:t>
            </a:fld>
            <a:r>
              <a:rPr lang="sv-SE"/>
              <a:t> </a:t>
            </a:r>
            <a:r>
              <a:rPr lang="en-US"/>
              <a:t>Seco Tools AB - All rights reserved</a:t>
            </a:r>
          </a:p>
        </p:txBody>
      </p:sp>
      <p:sp>
        <p:nvSpPr>
          <p:cNvPr id="6" name="Slide Number Placeholder 5">
            <a:extLst>
              <a:ext uri="{FF2B5EF4-FFF2-40B4-BE49-F238E27FC236}">
                <a16:creationId xmlns:a16="http://schemas.microsoft.com/office/drawing/2014/main" id="{3A64655D-1A07-7A6A-9E52-3166C88789BE}"/>
              </a:ext>
            </a:extLst>
          </p:cNvPr>
          <p:cNvSpPr>
            <a:spLocks noGrp="1"/>
          </p:cNvSpPr>
          <p:nvPr>
            <p:ph type="sldNum" sz="quarter" idx="4"/>
          </p:nvPr>
        </p:nvSpPr>
        <p:spPr>
          <a:xfrm>
            <a:off x="11519483" y="6381750"/>
            <a:ext cx="408992" cy="237543"/>
          </a:xfrm>
          <a:prstGeom prst="rect">
            <a:avLst/>
          </a:prstGeom>
        </p:spPr>
        <p:txBody>
          <a:bodyPr vert="horz" lIns="0" tIns="0" rIns="0" bIns="0" rtlCol="0" anchor="b">
            <a:noAutofit/>
          </a:bodyPr>
          <a:lstStyle>
            <a:lvl1pPr algn="r">
              <a:defRPr sz="600">
                <a:solidFill>
                  <a:schemeClr val="tx1"/>
                </a:solidFill>
              </a:defRPr>
            </a:lvl1pPr>
          </a:lstStyle>
          <a:p>
            <a:fld id="{84EE2656-7156-804C-A57B-63BAB0C6A176}" type="slidenum">
              <a:rPr lang="en-US" smtClean="0"/>
              <a:pPr/>
              <a:t>‹#›</a:t>
            </a:fld>
            <a:endParaRPr lang="en-US"/>
          </a:p>
        </p:txBody>
      </p:sp>
      <p:pic>
        <p:nvPicPr>
          <p:cNvPr id="7" name="Picture 6" hidden="1">
            <a:extLst>
              <a:ext uri="{FF2B5EF4-FFF2-40B4-BE49-F238E27FC236}">
                <a16:creationId xmlns:a16="http://schemas.microsoft.com/office/drawing/2014/main" id="{F572B714-9476-4DB6-CF4A-4611714F6419}"/>
              </a:ext>
            </a:extLst>
          </p:cNvPr>
          <p:cNvPicPr>
            <a:picLocks noChangeAspect="1"/>
          </p:cNvPicPr>
          <p:nvPr userDrawn="1"/>
        </p:nvPicPr>
        <p:blipFill>
          <a:blip r:embed="rId8"/>
          <a:stretch>
            <a:fillRect/>
          </a:stretch>
        </p:blipFill>
        <p:spPr>
          <a:xfrm>
            <a:off x="0" y="-26571"/>
            <a:ext cx="12192000" cy="6884571"/>
          </a:xfrm>
          <a:prstGeom prst="rect">
            <a:avLst/>
          </a:prstGeom>
        </p:spPr>
      </p:pic>
      <p:sp>
        <p:nvSpPr>
          <p:cNvPr id="8" name="Text Placeholder 2">
            <a:extLst>
              <a:ext uri="{FF2B5EF4-FFF2-40B4-BE49-F238E27FC236}">
                <a16:creationId xmlns:a16="http://schemas.microsoft.com/office/drawing/2014/main" id="{FC27DB89-6629-F9DD-3E99-DA6DD870EC26}"/>
              </a:ext>
            </a:extLst>
          </p:cNvPr>
          <p:cNvSpPr>
            <a:spLocks noGrp="1"/>
          </p:cNvSpPr>
          <p:nvPr>
            <p:ph type="body" idx="1"/>
          </p:nvPr>
        </p:nvSpPr>
        <p:spPr>
          <a:xfrm>
            <a:off x="263525" y="3321050"/>
            <a:ext cx="11664950" cy="2879724"/>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4225657883"/>
      </p:ext>
    </p:extLst>
  </p:cSld>
  <p:clrMap bg1="lt1" tx1="dk1" bg2="lt2" tx2="dk2" accent1="accent1" accent2="accent2" accent3="accent3" accent4="accent4" accent5="accent5" accent6="accent6" hlink="hlink" folHlink="folHlink"/>
  <p:sldLayoutIdLst>
    <p:sldLayoutId id="2147483651" r:id="rId1"/>
    <p:sldLayoutId id="2147483649" r:id="rId2"/>
    <p:sldLayoutId id="2147483650" r:id="rId3"/>
    <p:sldLayoutId id="2147483652" r:id="rId4"/>
    <p:sldLayoutId id="2147483653" r:id="rId5"/>
    <p:sldLayoutId id="2147483688" r:id="rId6"/>
  </p:sldLayoutIdLst>
  <p:hf hdr="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68288" indent="-268288" algn="l" defTabSz="914400" rtl="0" eaLnBrk="1" latinLnBrk="0" hangingPunct="1">
        <a:lnSpc>
          <a:spcPct val="90000"/>
        </a:lnSpc>
        <a:spcBef>
          <a:spcPts val="1000"/>
        </a:spcBef>
        <a:buClr>
          <a:schemeClr val="accent1"/>
        </a:buClr>
        <a:buFont typeface="Systemtypsnitt normalt"/>
        <a:buChar char="—"/>
        <a:tabLst/>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Systemtypsnitt normalt"/>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ystemtypsnitt normalt"/>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Systemtypsnitt normalt"/>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ystemtypsnitt normal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userDrawn="1">
          <p15:clr>
            <a:srgbClr val="F26B43"/>
          </p15:clr>
        </p15:guide>
        <p15:guide id="2" pos="3772" userDrawn="1">
          <p15:clr>
            <a:srgbClr val="5ACBF0"/>
          </p15:clr>
        </p15:guide>
        <p15:guide id="3" orient="horz" pos="4156" userDrawn="1">
          <p15:clr>
            <a:srgbClr val="F26B43"/>
          </p15:clr>
        </p15:guide>
        <p15:guide id="4" orient="horz" pos="414" userDrawn="1">
          <p15:clr>
            <a:srgbClr val="F26B43"/>
          </p15:clr>
        </p15:guide>
        <p15:guide id="5" orient="horz" pos="3906" userDrawn="1">
          <p15:clr>
            <a:srgbClr val="F26B43"/>
          </p15:clr>
        </p15:guide>
        <p15:guide id="6" orient="horz" pos="2228" userDrawn="1">
          <p15:clr>
            <a:srgbClr val="5ACBF0"/>
          </p15:clr>
        </p15:guide>
        <p15:guide id="7" orient="horz" pos="2092" userDrawn="1">
          <p15:clr>
            <a:srgbClr val="5ACBF0"/>
          </p15:clr>
        </p15:guide>
        <p15:guide id="8" pos="166" userDrawn="1">
          <p15:clr>
            <a:srgbClr val="F26B43"/>
          </p15:clr>
        </p15:guide>
        <p15:guide id="9" pos="7514" userDrawn="1">
          <p15:clr>
            <a:srgbClr val="F26B43"/>
          </p15:clr>
        </p15:guide>
        <p15:guide id="10" pos="3908" userDrawn="1">
          <p15:clr>
            <a:srgbClr val="5ACBF0"/>
          </p15:clr>
        </p15:guide>
        <p15:guide id="11" pos="2661" userDrawn="1">
          <p15:clr>
            <a:srgbClr val="5ACBF0"/>
          </p15:clr>
        </p15:guide>
        <p15:guide id="12" pos="2525" userDrawn="1">
          <p15:clr>
            <a:srgbClr val="5ACBF0"/>
          </p15:clr>
        </p15:guide>
        <p15:guide id="13" pos="1413" userDrawn="1">
          <p15:clr>
            <a:srgbClr val="5ACBF0"/>
          </p15:clr>
        </p15:guide>
        <p15:guide id="14" pos="1277" userDrawn="1">
          <p15:clr>
            <a:srgbClr val="5ACBF0"/>
          </p15:clr>
        </p15:guide>
        <p15:guide id="15" pos="5019" userDrawn="1">
          <p15:clr>
            <a:srgbClr val="5ACBF0"/>
          </p15:clr>
        </p15:guide>
        <p15:guide id="16" pos="5155" userDrawn="1">
          <p15:clr>
            <a:srgbClr val="5ACBF0"/>
          </p15:clr>
        </p15:guide>
        <p15:guide id="17" pos="6267" userDrawn="1">
          <p15:clr>
            <a:srgbClr val="5ACBF0"/>
          </p15:clr>
        </p15:guide>
        <p15:guide id="18" pos="6403" userDrawn="1">
          <p15:clr>
            <a:srgbClr val="5ACBF0"/>
          </p15:clr>
        </p15:guide>
        <p15:guide id="19" orient="horz" pos="1548"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628D70-9280-9A5C-27C5-9FD83D07CD96}"/>
              </a:ext>
            </a:extLst>
          </p:cNvPr>
          <p:cNvSpPr>
            <a:spLocks noGrp="1"/>
          </p:cNvSpPr>
          <p:nvPr>
            <p:ph type="title"/>
          </p:nvPr>
        </p:nvSpPr>
        <p:spPr>
          <a:xfrm>
            <a:off x="263525" y="1101600"/>
            <a:ext cx="11664950" cy="760674"/>
          </a:xfrm>
          <a:prstGeom prst="rect">
            <a:avLst/>
          </a:prstGeom>
        </p:spPr>
        <p:txBody>
          <a:bodyPr vert="horz" lIns="0" tIns="0" rIns="0" bIns="0" rtlCol="0" anchor="t">
            <a:noAutofit/>
          </a:bodyPr>
          <a:lstStyle/>
          <a:p>
            <a:r>
              <a:rPr lang="en-US" noProof="0"/>
              <a:t>Click to edit Master title style</a:t>
            </a:r>
          </a:p>
        </p:txBody>
      </p:sp>
      <p:sp>
        <p:nvSpPr>
          <p:cNvPr id="4" name="Date Placeholder 3">
            <a:extLst>
              <a:ext uri="{FF2B5EF4-FFF2-40B4-BE49-F238E27FC236}">
                <a16:creationId xmlns:a16="http://schemas.microsoft.com/office/drawing/2014/main" id="{4D92CCF3-271E-C1CE-469F-8BB3C370BBCA}"/>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88344FAD-26F2-4943-9CCA-300200173E84}" type="datetime1">
              <a:rPr lang="sv-SE" noProof="0" smtClean="0"/>
              <a:t>2024-09-24</a:t>
            </a:fld>
            <a:endParaRPr lang="en-US" noProof="0"/>
          </a:p>
        </p:txBody>
      </p:sp>
      <p:sp>
        <p:nvSpPr>
          <p:cNvPr id="5" name="Footer Placeholder 4">
            <a:extLst>
              <a:ext uri="{FF2B5EF4-FFF2-40B4-BE49-F238E27FC236}">
                <a16:creationId xmlns:a16="http://schemas.microsoft.com/office/drawing/2014/main" id="{AD9DFDA9-5343-F962-42AA-F326D8EB7C60}"/>
              </a:ext>
            </a:extLst>
          </p:cNvPr>
          <p:cNvSpPr>
            <a:spLocks noGrp="1"/>
          </p:cNvSpPr>
          <p:nvPr>
            <p:ph type="ftr" sz="quarter" idx="3"/>
          </p:nvPr>
        </p:nvSpPr>
        <p:spPr>
          <a:xfrm>
            <a:off x="263525" y="6381750"/>
            <a:ext cx="3114254" cy="237543"/>
          </a:xfrm>
          <a:prstGeom prst="rect">
            <a:avLst/>
          </a:prstGeom>
        </p:spPr>
        <p:txBody>
          <a:bodyPr vert="horz" lIns="0" tIns="0" rIns="0" bIns="0" rtlCol="0" anchor="b">
            <a:noAutofit/>
          </a:bodyPr>
          <a:lstStyle>
            <a:lvl1pPr algn="l">
              <a:defRPr sz="600">
                <a:solidFill>
                  <a:schemeClr val="tx1"/>
                </a:solidFill>
              </a:defRPr>
            </a:lvl1pPr>
          </a:lstStyle>
          <a:p>
            <a:r>
              <a:rPr lang="en-US"/>
              <a:t>Copyright © </a:t>
            </a:r>
            <a:fld id="{DEBBCA3A-5150-49D2-949E-00A6C74A30B8}" type="datetimeyyyy">
              <a:rPr lang="en-US" smtClean="0"/>
              <a:pPr/>
              <a:t>2024</a:t>
            </a:fld>
            <a:r>
              <a:rPr lang="sv-SE"/>
              <a:t> </a:t>
            </a:r>
            <a:r>
              <a:rPr lang="en-US"/>
              <a:t>Seco Tools AB - All rights reserved</a:t>
            </a:r>
          </a:p>
        </p:txBody>
      </p:sp>
      <p:sp>
        <p:nvSpPr>
          <p:cNvPr id="6" name="Slide Number Placeholder 5">
            <a:extLst>
              <a:ext uri="{FF2B5EF4-FFF2-40B4-BE49-F238E27FC236}">
                <a16:creationId xmlns:a16="http://schemas.microsoft.com/office/drawing/2014/main" id="{3A64655D-1A07-7A6A-9E52-3166C88789BE}"/>
              </a:ext>
            </a:extLst>
          </p:cNvPr>
          <p:cNvSpPr>
            <a:spLocks noGrp="1"/>
          </p:cNvSpPr>
          <p:nvPr>
            <p:ph type="sldNum" sz="quarter" idx="4"/>
          </p:nvPr>
        </p:nvSpPr>
        <p:spPr>
          <a:xfrm>
            <a:off x="11519483" y="6381750"/>
            <a:ext cx="408992" cy="237543"/>
          </a:xfrm>
          <a:prstGeom prst="rect">
            <a:avLst/>
          </a:prstGeom>
        </p:spPr>
        <p:txBody>
          <a:bodyPr vert="horz" lIns="0" tIns="0" rIns="0" bIns="0" rtlCol="0" anchor="b">
            <a:noAutofit/>
          </a:bodyPr>
          <a:lstStyle>
            <a:lvl1pPr algn="r">
              <a:defRPr sz="600">
                <a:solidFill>
                  <a:schemeClr val="tx1"/>
                </a:solidFill>
              </a:defRPr>
            </a:lvl1pPr>
          </a:lstStyle>
          <a:p>
            <a:fld id="{84EE2656-7156-804C-A57B-63BAB0C6A176}" type="slidenum">
              <a:rPr lang="en-US" smtClean="0"/>
              <a:pPr/>
              <a:t>‹#›</a:t>
            </a:fld>
            <a:endParaRPr lang="en-US"/>
          </a:p>
        </p:txBody>
      </p:sp>
      <p:pic>
        <p:nvPicPr>
          <p:cNvPr id="7" name="Picture 6" hidden="1">
            <a:extLst>
              <a:ext uri="{FF2B5EF4-FFF2-40B4-BE49-F238E27FC236}">
                <a16:creationId xmlns:a16="http://schemas.microsoft.com/office/drawing/2014/main" id="{F572B714-9476-4DB6-CF4A-4611714F6419}"/>
              </a:ext>
            </a:extLst>
          </p:cNvPr>
          <p:cNvPicPr>
            <a:picLocks noChangeAspect="1"/>
          </p:cNvPicPr>
          <p:nvPr userDrawn="1"/>
        </p:nvPicPr>
        <p:blipFill>
          <a:blip r:embed="rId7"/>
          <a:stretch>
            <a:fillRect/>
          </a:stretch>
        </p:blipFill>
        <p:spPr>
          <a:xfrm>
            <a:off x="0" y="-26571"/>
            <a:ext cx="12192000" cy="6884571"/>
          </a:xfrm>
          <a:prstGeom prst="rect">
            <a:avLst/>
          </a:prstGeom>
        </p:spPr>
      </p:pic>
      <p:sp>
        <p:nvSpPr>
          <p:cNvPr id="8" name="Text Placeholder 2">
            <a:extLst>
              <a:ext uri="{FF2B5EF4-FFF2-40B4-BE49-F238E27FC236}">
                <a16:creationId xmlns:a16="http://schemas.microsoft.com/office/drawing/2014/main" id="{2EAE1431-B853-C061-340F-7B0E23B2085E}"/>
              </a:ext>
            </a:extLst>
          </p:cNvPr>
          <p:cNvSpPr>
            <a:spLocks noGrp="1"/>
          </p:cNvSpPr>
          <p:nvPr>
            <p:ph type="body" idx="1"/>
          </p:nvPr>
        </p:nvSpPr>
        <p:spPr>
          <a:xfrm>
            <a:off x="263525" y="3321050"/>
            <a:ext cx="11664950" cy="2879724"/>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448299323"/>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8" r:id="rId3"/>
    <p:sldLayoutId id="2147483659" r:id="rId4"/>
    <p:sldLayoutId id="2147483689" r:id="rId5"/>
  </p:sldLayoutIdLst>
  <p:hf hdr="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68288" indent="-268288" algn="l" defTabSz="914400" rtl="0" eaLnBrk="1" latinLnBrk="0" hangingPunct="1">
        <a:lnSpc>
          <a:spcPct val="90000"/>
        </a:lnSpc>
        <a:spcBef>
          <a:spcPts val="1000"/>
        </a:spcBef>
        <a:buClr>
          <a:schemeClr val="accent1"/>
        </a:buClr>
        <a:buFont typeface="Systemtypsnitt normalt"/>
        <a:buChar char="—"/>
        <a:tabLst/>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Systemtypsnitt normalt"/>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ystemtypsnitt normalt"/>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Systemtypsnitt normalt"/>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ystemtypsnitt normal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p15:clr>
            <a:srgbClr val="F26B43"/>
          </p15:clr>
        </p15:guide>
        <p15:guide id="2" pos="3772" userDrawn="1">
          <p15:clr>
            <a:srgbClr val="5ACBF0"/>
          </p15:clr>
        </p15:guide>
        <p15:guide id="3" orient="horz" pos="4156">
          <p15:clr>
            <a:srgbClr val="F26B43"/>
          </p15:clr>
        </p15:guide>
        <p15:guide id="4" orient="horz" pos="414">
          <p15:clr>
            <a:srgbClr val="F26B43"/>
          </p15:clr>
        </p15:guide>
        <p15:guide id="5" orient="horz" pos="3906">
          <p15:clr>
            <a:srgbClr val="F26B43"/>
          </p15:clr>
        </p15:guide>
        <p15:guide id="6" orient="horz" pos="2228" userDrawn="1">
          <p15:clr>
            <a:srgbClr val="5ACBF0"/>
          </p15:clr>
        </p15:guide>
        <p15:guide id="7" orient="horz" pos="2092" userDrawn="1">
          <p15:clr>
            <a:srgbClr val="5ACBF0"/>
          </p15:clr>
        </p15:guide>
        <p15:guide id="8" pos="166">
          <p15:clr>
            <a:srgbClr val="F26B43"/>
          </p15:clr>
        </p15:guide>
        <p15:guide id="9" pos="7514">
          <p15:clr>
            <a:srgbClr val="F26B43"/>
          </p15:clr>
        </p15:guide>
        <p15:guide id="10" pos="3908" userDrawn="1">
          <p15:clr>
            <a:srgbClr val="5ACBF0"/>
          </p15:clr>
        </p15:guide>
        <p15:guide id="11" pos="2661" userDrawn="1">
          <p15:clr>
            <a:srgbClr val="5ACBF0"/>
          </p15:clr>
        </p15:guide>
        <p15:guide id="12" pos="2525" userDrawn="1">
          <p15:clr>
            <a:srgbClr val="5ACBF0"/>
          </p15:clr>
        </p15:guide>
        <p15:guide id="13" pos="1413" userDrawn="1">
          <p15:clr>
            <a:srgbClr val="5ACBF0"/>
          </p15:clr>
        </p15:guide>
        <p15:guide id="14" pos="1277" userDrawn="1">
          <p15:clr>
            <a:srgbClr val="5ACBF0"/>
          </p15:clr>
        </p15:guide>
        <p15:guide id="15" pos="5019" userDrawn="1">
          <p15:clr>
            <a:srgbClr val="5ACBF0"/>
          </p15:clr>
        </p15:guide>
        <p15:guide id="16" pos="5155" userDrawn="1">
          <p15:clr>
            <a:srgbClr val="5ACBF0"/>
          </p15:clr>
        </p15:guide>
        <p15:guide id="17" pos="6267" userDrawn="1">
          <p15:clr>
            <a:srgbClr val="5ACBF0"/>
          </p15:clr>
        </p15:guide>
        <p15:guide id="18" pos="6403" userDrawn="1">
          <p15:clr>
            <a:srgbClr val="5ACBF0"/>
          </p15:clr>
        </p15:guide>
        <p15:guide id="19" orient="horz" pos="1548" userDrawn="1">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628D70-9280-9A5C-27C5-9FD83D07CD96}"/>
              </a:ext>
            </a:extLst>
          </p:cNvPr>
          <p:cNvSpPr>
            <a:spLocks noGrp="1"/>
          </p:cNvSpPr>
          <p:nvPr>
            <p:ph type="title"/>
          </p:nvPr>
        </p:nvSpPr>
        <p:spPr>
          <a:xfrm>
            <a:off x="263525" y="1101600"/>
            <a:ext cx="11664950" cy="760674"/>
          </a:xfrm>
          <a:prstGeom prst="rect">
            <a:avLst/>
          </a:prstGeom>
        </p:spPr>
        <p:txBody>
          <a:bodyPr vert="horz" lIns="0" tIns="0" rIns="0" bIns="0" rtlCol="0" anchor="t">
            <a:noAutofit/>
          </a:bodyPr>
          <a:lstStyle/>
          <a:p>
            <a:r>
              <a:rPr lang="en-US" noProof="0"/>
              <a:t>Click to edit Master title style</a:t>
            </a:r>
          </a:p>
        </p:txBody>
      </p:sp>
      <p:sp>
        <p:nvSpPr>
          <p:cNvPr id="3" name="Text Placeholder 2">
            <a:extLst>
              <a:ext uri="{FF2B5EF4-FFF2-40B4-BE49-F238E27FC236}">
                <a16:creationId xmlns:a16="http://schemas.microsoft.com/office/drawing/2014/main" id="{0D8242C2-6D87-B15E-331E-85235D63F511}"/>
              </a:ext>
            </a:extLst>
          </p:cNvPr>
          <p:cNvSpPr>
            <a:spLocks noGrp="1"/>
          </p:cNvSpPr>
          <p:nvPr>
            <p:ph type="body" idx="1"/>
          </p:nvPr>
        </p:nvSpPr>
        <p:spPr>
          <a:xfrm>
            <a:off x="263525" y="3321050"/>
            <a:ext cx="11664950" cy="2879724"/>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4D92CCF3-271E-C1CE-469F-8BB3C370BBCA}"/>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2CEADA93-208E-3F4D-BE95-68170F5AA028}" type="datetime1">
              <a:rPr lang="sv-SE" noProof="0" smtClean="0"/>
              <a:t>2024-09-24</a:t>
            </a:fld>
            <a:endParaRPr lang="en-US" noProof="0"/>
          </a:p>
        </p:txBody>
      </p:sp>
      <p:sp>
        <p:nvSpPr>
          <p:cNvPr id="5" name="Footer Placeholder 4">
            <a:extLst>
              <a:ext uri="{FF2B5EF4-FFF2-40B4-BE49-F238E27FC236}">
                <a16:creationId xmlns:a16="http://schemas.microsoft.com/office/drawing/2014/main" id="{AD9DFDA9-5343-F962-42AA-F326D8EB7C60}"/>
              </a:ext>
            </a:extLst>
          </p:cNvPr>
          <p:cNvSpPr>
            <a:spLocks noGrp="1"/>
          </p:cNvSpPr>
          <p:nvPr>
            <p:ph type="ftr" sz="quarter" idx="3"/>
          </p:nvPr>
        </p:nvSpPr>
        <p:spPr>
          <a:xfrm>
            <a:off x="263525" y="6381750"/>
            <a:ext cx="3114254" cy="237543"/>
          </a:xfrm>
          <a:prstGeom prst="rect">
            <a:avLst/>
          </a:prstGeom>
        </p:spPr>
        <p:txBody>
          <a:bodyPr vert="horz" lIns="0" tIns="0" rIns="0" bIns="0" rtlCol="0" anchor="b">
            <a:noAutofit/>
          </a:bodyPr>
          <a:lstStyle>
            <a:lvl1pPr algn="l">
              <a:defRPr sz="600">
                <a:solidFill>
                  <a:schemeClr val="tx1"/>
                </a:solidFill>
              </a:defRPr>
            </a:lvl1pPr>
          </a:lstStyle>
          <a:p>
            <a:r>
              <a:rPr lang="en-US"/>
              <a:t>Copyright © </a:t>
            </a:r>
            <a:fld id="{DEBBCA3A-5150-49D2-949E-00A6C74A30B8}" type="datetimeyyyy">
              <a:rPr lang="en-US" smtClean="0"/>
              <a:pPr/>
              <a:t>2024</a:t>
            </a:fld>
            <a:r>
              <a:rPr lang="sv-SE"/>
              <a:t> </a:t>
            </a:r>
            <a:r>
              <a:rPr lang="en-US"/>
              <a:t>Seco Tools AB - All rights reserved</a:t>
            </a:r>
          </a:p>
        </p:txBody>
      </p:sp>
      <p:sp>
        <p:nvSpPr>
          <p:cNvPr id="6" name="Slide Number Placeholder 5">
            <a:extLst>
              <a:ext uri="{FF2B5EF4-FFF2-40B4-BE49-F238E27FC236}">
                <a16:creationId xmlns:a16="http://schemas.microsoft.com/office/drawing/2014/main" id="{3A64655D-1A07-7A6A-9E52-3166C88789BE}"/>
              </a:ext>
            </a:extLst>
          </p:cNvPr>
          <p:cNvSpPr>
            <a:spLocks noGrp="1"/>
          </p:cNvSpPr>
          <p:nvPr>
            <p:ph type="sldNum" sz="quarter" idx="4"/>
          </p:nvPr>
        </p:nvSpPr>
        <p:spPr>
          <a:xfrm>
            <a:off x="11519483" y="6381750"/>
            <a:ext cx="408992" cy="237543"/>
          </a:xfrm>
          <a:prstGeom prst="rect">
            <a:avLst/>
          </a:prstGeom>
        </p:spPr>
        <p:txBody>
          <a:bodyPr vert="horz" lIns="0" tIns="0" rIns="0" bIns="0" rtlCol="0" anchor="b">
            <a:noAutofit/>
          </a:bodyPr>
          <a:lstStyle>
            <a:lvl1pPr algn="r">
              <a:defRPr sz="600">
                <a:solidFill>
                  <a:schemeClr val="tx1"/>
                </a:solidFill>
              </a:defRPr>
            </a:lvl1pPr>
          </a:lstStyle>
          <a:p>
            <a:fld id="{84EE2656-7156-804C-A57B-63BAB0C6A176}" type="slidenum">
              <a:rPr lang="en-US" smtClean="0"/>
              <a:pPr/>
              <a:t>‹#›</a:t>
            </a:fld>
            <a:endParaRPr lang="en-US"/>
          </a:p>
        </p:txBody>
      </p:sp>
      <p:pic>
        <p:nvPicPr>
          <p:cNvPr id="7" name="Picture 6" hidden="1">
            <a:extLst>
              <a:ext uri="{FF2B5EF4-FFF2-40B4-BE49-F238E27FC236}">
                <a16:creationId xmlns:a16="http://schemas.microsoft.com/office/drawing/2014/main" id="{F572B714-9476-4DB6-CF4A-4611714F6419}"/>
              </a:ext>
            </a:extLst>
          </p:cNvPr>
          <p:cNvPicPr>
            <a:picLocks noChangeAspect="1"/>
          </p:cNvPicPr>
          <p:nvPr userDrawn="1"/>
        </p:nvPicPr>
        <p:blipFill>
          <a:blip r:embed="rId46"/>
          <a:stretch>
            <a:fillRect/>
          </a:stretch>
        </p:blipFill>
        <p:spPr>
          <a:xfrm>
            <a:off x="0" y="-26571"/>
            <a:ext cx="12192000" cy="6884571"/>
          </a:xfrm>
          <a:prstGeom prst="rect">
            <a:avLst/>
          </a:prstGeom>
        </p:spPr>
      </p:pic>
    </p:spTree>
    <p:extLst>
      <p:ext uri="{BB962C8B-B14F-4D97-AF65-F5344CB8AC3E}">
        <p14:creationId xmlns:p14="http://schemas.microsoft.com/office/powerpoint/2010/main" val="3478944035"/>
      </p:ext>
    </p:extLst>
  </p:cSld>
  <p:clrMap bg1="lt1" tx1="dk1" bg2="lt2" tx2="dk2" accent1="accent1" accent2="accent2" accent3="accent3" accent4="accent4" accent5="accent5" accent6="accent6" hlink="hlink" folHlink="folHlink"/>
  <p:sldLayoutIdLst>
    <p:sldLayoutId id="2147483765" r:id="rId1"/>
    <p:sldLayoutId id="2147483764" r:id="rId2"/>
    <p:sldLayoutId id="2147483738" r:id="rId3"/>
    <p:sldLayoutId id="2147483736" r:id="rId4"/>
    <p:sldLayoutId id="2147483732" r:id="rId5"/>
    <p:sldLayoutId id="2147483733" r:id="rId6"/>
    <p:sldLayoutId id="2147483734" r:id="rId7"/>
    <p:sldLayoutId id="2147483665" r:id="rId8"/>
    <p:sldLayoutId id="2147483661" r:id="rId9"/>
    <p:sldLayoutId id="2147483744" r:id="rId10"/>
    <p:sldLayoutId id="2147483663" r:id="rId11"/>
    <p:sldLayoutId id="2147483745" r:id="rId12"/>
    <p:sldLayoutId id="2147483664" r:id="rId13"/>
    <p:sldLayoutId id="2147483746" r:id="rId14"/>
    <p:sldLayoutId id="2147483666" r:id="rId15"/>
    <p:sldLayoutId id="2147483667" r:id="rId16"/>
    <p:sldLayoutId id="2147483747" r:id="rId17"/>
    <p:sldLayoutId id="2147483668" r:id="rId18"/>
    <p:sldLayoutId id="2147483748" r:id="rId19"/>
    <p:sldLayoutId id="2147483669" r:id="rId20"/>
    <p:sldLayoutId id="2147483670" r:id="rId21"/>
    <p:sldLayoutId id="2147483671" r:id="rId22"/>
    <p:sldLayoutId id="2147483672" r:id="rId23"/>
    <p:sldLayoutId id="2147483673" r:id="rId24"/>
    <p:sldLayoutId id="2147483674" r:id="rId25"/>
    <p:sldLayoutId id="2147483737" r:id="rId26"/>
    <p:sldLayoutId id="2147483675" r:id="rId27"/>
    <p:sldLayoutId id="2147483676" r:id="rId28"/>
    <p:sldLayoutId id="2147483677" r:id="rId29"/>
    <p:sldLayoutId id="2147483678" r:id="rId30"/>
    <p:sldLayoutId id="2147483680" r:id="rId31"/>
    <p:sldLayoutId id="2147483682" r:id="rId32"/>
    <p:sldLayoutId id="2147483681" r:id="rId33"/>
    <p:sldLayoutId id="2147483683" r:id="rId34"/>
    <p:sldLayoutId id="2147483752" r:id="rId35"/>
    <p:sldLayoutId id="2147483684" r:id="rId36"/>
    <p:sldLayoutId id="2147483685" r:id="rId37"/>
    <p:sldLayoutId id="2147483686" r:id="rId38"/>
    <p:sldLayoutId id="2147483687" r:id="rId39"/>
    <p:sldLayoutId id="2147483743" r:id="rId40"/>
    <p:sldLayoutId id="2147483751" r:id="rId41"/>
    <p:sldLayoutId id="2147483662" r:id="rId42"/>
    <p:sldLayoutId id="2147483757" r:id="rId43"/>
    <p:sldLayoutId id="2147483766" r:id="rId44"/>
  </p:sldLayoutIdLst>
  <p:hf hdr="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p15:clr>
            <a:srgbClr val="F26B43"/>
          </p15:clr>
        </p15:guide>
        <p15:guide id="2" pos="3772" userDrawn="1">
          <p15:clr>
            <a:srgbClr val="5ACBF0"/>
          </p15:clr>
        </p15:guide>
        <p15:guide id="3" orient="horz" pos="4156">
          <p15:clr>
            <a:srgbClr val="F26B43"/>
          </p15:clr>
        </p15:guide>
        <p15:guide id="4" orient="horz" pos="414">
          <p15:clr>
            <a:srgbClr val="F26B43"/>
          </p15:clr>
        </p15:guide>
        <p15:guide id="5" orient="horz" pos="3906">
          <p15:clr>
            <a:srgbClr val="F26B43"/>
          </p15:clr>
        </p15:guide>
        <p15:guide id="6" orient="horz" pos="2228" userDrawn="1">
          <p15:clr>
            <a:srgbClr val="5ACBF0"/>
          </p15:clr>
        </p15:guide>
        <p15:guide id="7" orient="horz" pos="2092" userDrawn="1">
          <p15:clr>
            <a:srgbClr val="5ACBF0"/>
          </p15:clr>
        </p15:guide>
        <p15:guide id="8" pos="166">
          <p15:clr>
            <a:srgbClr val="F26B43"/>
          </p15:clr>
        </p15:guide>
        <p15:guide id="9" pos="7514">
          <p15:clr>
            <a:srgbClr val="F26B43"/>
          </p15:clr>
        </p15:guide>
        <p15:guide id="10" pos="3908" userDrawn="1">
          <p15:clr>
            <a:srgbClr val="5ACBF0"/>
          </p15:clr>
        </p15:guide>
        <p15:guide id="11" pos="2661" userDrawn="1">
          <p15:clr>
            <a:srgbClr val="5ACBF0"/>
          </p15:clr>
        </p15:guide>
        <p15:guide id="12" pos="2525" userDrawn="1">
          <p15:clr>
            <a:srgbClr val="5ACBF0"/>
          </p15:clr>
        </p15:guide>
        <p15:guide id="13" pos="1413" userDrawn="1">
          <p15:clr>
            <a:srgbClr val="5ACBF0"/>
          </p15:clr>
        </p15:guide>
        <p15:guide id="14" pos="1277" userDrawn="1">
          <p15:clr>
            <a:srgbClr val="5ACBF0"/>
          </p15:clr>
        </p15:guide>
        <p15:guide id="15" pos="5019" userDrawn="1">
          <p15:clr>
            <a:srgbClr val="5ACBF0"/>
          </p15:clr>
        </p15:guide>
        <p15:guide id="16" pos="5155" userDrawn="1">
          <p15:clr>
            <a:srgbClr val="5ACBF0"/>
          </p15:clr>
        </p15:guide>
        <p15:guide id="17" pos="6267" userDrawn="1">
          <p15:clr>
            <a:srgbClr val="5ACBF0"/>
          </p15:clr>
        </p15:guide>
        <p15:guide id="18" pos="6403" userDrawn="1">
          <p15:clr>
            <a:srgbClr val="5ACBF0"/>
          </p15:clr>
        </p15:guide>
        <p15:guide id="19" orient="horz" pos="1548" userDrawn="1">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628D70-9280-9A5C-27C5-9FD83D07CD96}"/>
              </a:ext>
            </a:extLst>
          </p:cNvPr>
          <p:cNvSpPr>
            <a:spLocks noGrp="1"/>
          </p:cNvSpPr>
          <p:nvPr>
            <p:ph type="title"/>
          </p:nvPr>
        </p:nvSpPr>
        <p:spPr>
          <a:xfrm>
            <a:off x="263525" y="1101600"/>
            <a:ext cx="11664950" cy="760674"/>
          </a:xfrm>
          <a:prstGeom prst="rect">
            <a:avLst/>
          </a:prstGeom>
        </p:spPr>
        <p:txBody>
          <a:bodyPr vert="horz" lIns="0" tIns="0" rIns="0" bIns="0" rtlCol="0" anchor="t">
            <a:noAutofit/>
          </a:bodyPr>
          <a:lstStyle/>
          <a:p>
            <a:r>
              <a:rPr lang="en-US" noProof="0"/>
              <a:t>Click to edit Master title style</a:t>
            </a:r>
          </a:p>
        </p:txBody>
      </p:sp>
      <p:sp>
        <p:nvSpPr>
          <p:cNvPr id="3" name="Text Placeholder 2">
            <a:extLst>
              <a:ext uri="{FF2B5EF4-FFF2-40B4-BE49-F238E27FC236}">
                <a16:creationId xmlns:a16="http://schemas.microsoft.com/office/drawing/2014/main" id="{0D8242C2-6D87-B15E-331E-85235D63F511}"/>
              </a:ext>
            </a:extLst>
          </p:cNvPr>
          <p:cNvSpPr>
            <a:spLocks noGrp="1"/>
          </p:cNvSpPr>
          <p:nvPr>
            <p:ph type="body" idx="1"/>
          </p:nvPr>
        </p:nvSpPr>
        <p:spPr>
          <a:xfrm>
            <a:off x="263525" y="2457450"/>
            <a:ext cx="11664950" cy="3743324"/>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a:extLst>
              <a:ext uri="{FF2B5EF4-FFF2-40B4-BE49-F238E27FC236}">
                <a16:creationId xmlns:a16="http://schemas.microsoft.com/office/drawing/2014/main" id="{4D92CCF3-271E-C1CE-469F-8BB3C370BBCA}"/>
              </a:ext>
            </a:extLst>
          </p:cNvPr>
          <p:cNvSpPr>
            <a:spLocks noGrp="1"/>
          </p:cNvSpPr>
          <p:nvPr>
            <p:ph type="dt" sz="half" idx="2"/>
          </p:nvPr>
        </p:nvSpPr>
        <p:spPr>
          <a:xfrm>
            <a:off x="4230394" y="6381750"/>
            <a:ext cx="605810" cy="237543"/>
          </a:xfrm>
          <a:prstGeom prst="rect">
            <a:avLst/>
          </a:prstGeom>
        </p:spPr>
        <p:txBody>
          <a:bodyPr vert="horz" lIns="0" tIns="0" rIns="0" bIns="0" rtlCol="0" anchor="b">
            <a:noAutofit/>
          </a:bodyPr>
          <a:lstStyle>
            <a:lvl1pPr algn="l">
              <a:defRPr sz="600">
                <a:solidFill>
                  <a:schemeClr val="tx1"/>
                </a:solidFill>
              </a:defRPr>
            </a:lvl1pPr>
          </a:lstStyle>
          <a:p>
            <a:fld id="{072E8A16-2E4B-6A42-A59B-F33E2747F219}" type="datetime1">
              <a:rPr lang="sv-SE" noProof="0" smtClean="0"/>
              <a:t>2024-09-24</a:t>
            </a:fld>
            <a:endParaRPr lang="en-US" noProof="0"/>
          </a:p>
        </p:txBody>
      </p:sp>
      <p:sp>
        <p:nvSpPr>
          <p:cNvPr id="5" name="Footer Placeholder 4">
            <a:extLst>
              <a:ext uri="{FF2B5EF4-FFF2-40B4-BE49-F238E27FC236}">
                <a16:creationId xmlns:a16="http://schemas.microsoft.com/office/drawing/2014/main" id="{AD9DFDA9-5343-F962-42AA-F326D8EB7C60}"/>
              </a:ext>
            </a:extLst>
          </p:cNvPr>
          <p:cNvSpPr>
            <a:spLocks noGrp="1"/>
          </p:cNvSpPr>
          <p:nvPr>
            <p:ph type="ftr" sz="quarter" idx="3"/>
          </p:nvPr>
        </p:nvSpPr>
        <p:spPr>
          <a:xfrm>
            <a:off x="263525" y="6381750"/>
            <a:ext cx="3114254" cy="237543"/>
          </a:xfrm>
          <a:prstGeom prst="rect">
            <a:avLst/>
          </a:prstGeom>
        </p:spPr>
        <p:txBody>
          <a:bodyPr vert="horz" lIns="0" tIns="0" rIns="0" bIns="0" rtlCol="0" anchor="b">
            <a:noAutofit/>
          </a:bodyPr>
          <a:lstStyle>
            <a:lvl1pPr algn="l">
              <a:defRPr sz="600">
                <a:solidFill>
                  <a:schemeClr val="tx1"/>
                </a:solidFill>
              </a:defRPr>
            </a:lvl1pPr>
          </a:lstStyle>
          <a:p>
            <a:r>
              <a:rPr lang="en-US"/>
              <a:t>Copyright © </a:t>
            </a:r>
            <a:fld id="{DEBBCA3A-5150-49D2-949E-00A6C74A30B8}" type="datetimeyyyy">
              <a:rPr lang="en-US" smtClean="0"/>
              <a:pPr/>
              <a:t>2024</a:t>
            </a:fld>
            <a:r>
              <a:rPr lang="sv-SE"/>
              <a:t> </a:t>
            </a:r>
            <a:r>
              <a:rPr lang="en-US"/>
              <a:t>Seco Tools AB - All rights reserved</a:t>
            </a:r>
          </a:p>
        </p:txBody>
      </p:sp>
      <p:sp>
        <p:nvSpPr>
          <p:cNvPr id="6" name="Slide Number Placeholder 5">
            <a:extLst>
              <a:ext uri="{FF2B5EF4-FFF2-40B4-BE49-F238E27FC236}">
                <a16:creationId xmlns:a16="http://schemas.microsoft.com/office/drawing/2014/main" id="{3A64655D-1A07-7A6A-9E52-3166C88789BE}"/>
              </a:ext>
            </a:extLst>
          </p:cNvPr>
          <p:cNvSpPr>
            <a:spLocks noGrp="1"/>
          </p:cNvSpPr>
          <p:nvPr>
            <p:ph type="sldNum" sz="quarter" idx="4"/>
          </p:nvPr>
        </p:nvSpPr>
        <p:spPr>
          <a:xfrm>
            <a:off x="11519483" y="6381750"/>
            <a:ext cx="408992" cy="237543"/>
          </a:xfrm>
          <a:prstGeom prst="rect">
            <a:avLst/>
          </a:prstGeom>
        </p:spPr>
        <p:txBody>
          <a:bodyPr vert="horz" lIns="0" tIns="0" rIns="0" bIns="0" rtlCol="0" anchor="b">
            <a:noAutofit/>
          </a:bodyPr>
          <a:lstStyle>
            <a:lvl1pPr algn="r">
              <a:defRPr sz="600">
                <a:solidFill>
                  <a:schemeClr val="tx1"/>
                </a:solidFill>
              </a:defRPr>
            </a:lvl1pPr>
          </a:lstStyle>
          <a:p>
            <a:fld id="{84EE2656-7156-804C-A57B-63BAB0C6A176}" type="slidenum">
              <a:rPr lang="en-US" smtClean="0"/>
              <a:pPr/>
              <a:t>‹#›</a:t>
            </a:fld>
            <a:endParaRPr lang="en-US"/>
          </a:p>
        </p:txBody>
      </p:sp>
      <p:pic>
        <p:nvPicPr>
          <p:cNvPr id="7" name="Picture 6" hidden="1">
            <a:extLst>
              <a:ext uri="{FF2B5EF4-FFF2-40B4-BE49-F238E27FC236}">
                <a16:creationId xmlns:a16="http://schemas.microsoft.com/office/drawing/2014/main" id="{F572B714-9476-4DB6-CF4A-4611714F6419}"/>
              </a:ext>
            </a:extLst>
          </p:cNvPr>
          <p:cNvPicPr>
            <a:picLocks noChangeAspect="1"/>
          </p:cNvPicPr>
          <p:nvPr userDrawn="1"/>
        </p:nvPicPr>
        <p:blipFill>
          <a:blip r:embed="rId21"/>
          <a:stretch>
            <a:fillRect/>
          </a:stretch>
        </p:blipFill>
        <p:spPr>
          <a:xfrm>
            <a:off x="0" y="-26571"/>
            <a:ext cx="12192000" cy="6884571"/>
          </a:xfrm>
          <a:prstGeom prst="rect">
            <a:avLst/>
          </a:prstGeom>
        </p:spPr>
      </p:pic>
    </p:spTree>
    <p:extLst>
      <p:ext uri="{BB962C8B-B14F-4D97-AF65-F5344CB8AC3E}">
        <p14:creationId xmlns:p14="http://schemas.microsoft.com/office/powerpoint/2010/main" val="2877547035"/>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17" r:id="rId3"/>
    <p:sldLayoutId id="2147483721" r:id="rId4"/>
    <p:sldLayoutId id="2147483720" r:id="rId5"/>
    <p:sldLayoutId id="2147483722" r:id="rId6"/>
    <p:sldLayoutId id="2147483725" r:id="rId7"/>
    <p:sldLayoutId id="2147483723" r:id="rId8"/>
    <p:sldLayoutId id="2147483741" r:id="rId9"/>
    <p:sldLayoutId id="2147483724" r:id="rId10"/>
    <p:sldLayoutId id="2147483726" r:id="rId11"/>
    <p:sldLayoutId id="2147483742" r:id="rId12"/>
    <p:sldLayoutId id="2147483727" r:id="rId13"/>
    <p:sldLayoutId id="2147483728" r:id="rId14"/>
    <p:sldLayoutId id="2147483729" r:id="rId15"/>
    <p:sldLayoutId id="2147483749" r:id="rId16"/>
    <p:sldLayoutId id="2147483750" r:id="rId17"/>
    <p:sldLayoutId id="2147483730" r:id="rId18"/>
    <p:sldLayoutId id="2147483731" r:id="rId19"/>
  </p:sldLayoutIdLst>
  <p:hf hdr="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180975" indent="-180975" algn="l" defTabSz="914400" rtl="0" eaLnBrk="1" latinLnBrk="0" hangingPunct="1">
        <a:lnSpc>
          <a:spcPct val="120000"/>
        </a:lnSpc>
        <a:spcBef>
          <a:spcPts val="200"/>
        </a:spcBef>
        <a:spcAft>
          <a:spcPts val="400"/>
        </a:spcAft>
        <a:buClr>
          <a:schemeClr val="accent1"/>
        </a:buClr>
        <a:buFont typeface="Systemtypsnitt normalt"/>
        <a:buChar char="—"/>
        <a:tabLst/>
        <a:defRPr sz="1200" kern="1200">
          <a:solidFill>
            <a:schemeClr val="tx1"/>
          </a:solidFill>
          <a:latin typeface="+mn-lt"/>
          <a:ea typeface="+mn-ea"/>
          <a:cs typeface="+mn-cs"/>
        </a:defRPr>
      </a:lvl1pPr>
      <a:lvl2pPr marL="357188" indent="-176213" algn="l" defTabSz="914400" rtl="0" eaLnBrk="1" latinLnBrk="0" hangingPunct="1">
        <a:lnSpc>
          <a:spcPct val="120000"/>
        </a:lnSpc>
        <a:spcBef>
          <a:spcPts val="200"/>
        </a:spcBef>
        <a:spcAft>
          <a:spcPts val="400"/>
        </a:spcAft>
        <a:buClr>
          <a:schemeClr val="accent1"/>
        </a:buClr>
        <a:buFont typeface="Systemtypsnitt normalt"/>
        <a:buChar char="—"/>
        <a:tabLst/>
        <a:defRPr sz="1100" kern="1200">
          <a:solidFill>
            <a:schemeClr val="tx1"/>
          </a:solidFill>
          <a:latin typeface="+mn-lt"/>
          <a:ea typeface="+mn-ea"/>
          <a:cs typeface="+mn-cs"/>
        </a:defRPr>
      </a:lvl2pPr>
      <a:lvl3pPr marL="539750" indent="-182563" algn="l" defTabSz="914400" rtl="0" eaLnBrk="1" latinLnBrk="0" hangingPunct="1">
        <a:lnSpc>
          <a:spcPct val="120000"/>
        </a:lnSpc>
        <a:spcBef>
          <a:spcPts val="200"/>
        </a:spcBef>
        <a:spcAft>
          <a:spcPts val="400"/>
        </a:spcAft>
        <a:buClr>
          <a:schemeClr val="accent1"/>
        </a:buClr>
        <a:buFont typeface="Systemtypsnitt normalt"/>
        <a:buChar char="—"/>
        <a:tabLst/>
        <a:defRPr sz="1100" kern="1200">
          <a:solidFill>
            <a:schemeClr val="tx1"/>
          </a:solidFill>
          <a:latin typeface="+mn-lt"/>
          <a:ea typeface="+mn-ea"/>
          <a:cs typeface="+mn-cs"/>
        </a:defRPr>
      </a:lvl3pPr>
      <a:lvl4pPr marL="714375" indent="-174625" algn="l" defTabSz="914400" rtl="0" eaLnBrk="1" latinLnBrk="0" hangingPunct="1">
        <a:lnSpc>
          <a:spcPct val="120000"/>
        </a:lnSpc>
        <a:spcBef>
          <a:spcPts val="200"/>
        </a:spcBef>
        <a:spcAft>
          <a:spcPts val="400"/>
        </a:spcAft>
        <a:buClr>
          <a:schemeClr val="accent1"/>
        </a:buClr>
        <a:buFont typeface="Systemtypsnitt normalt"/>
        <a:buChar char="—"/>
        <a:tabLst/>
        <a:defRPr sz="1100" kern="1200">
          <a:solidFill>
            <a:schemeClr val="tx1"/>
          </a:solidFill>
          <a:latin typeface="+mn-lt"/>
          <a:ea typeface="+mn-ea"/>
          <a:cs typeface="+mn-cs"/>
        </a:defRPr>
      </a:lvl4pPr>
      <a:lvl5pPr marL="890588" indent="-176213" algn="l" defTabSz="914400" rtl="0" eaLnBrk="1" latinLnBrk="0" hangingPunct="1">
        <a:lnSpc>
          <a:spcPct val="120000"/>
        </a:lnSpc>
        <a:spcBef>
          <a:spcPts val="200"/>
        </a:spcBef>
        <a:spcAft>
          <a:spcPts val="400"/>
        </a:spcAft>
        <a:buClr>
          <a:schemeClr val="accent1"/>
        </a:buClr>
        <a:buFont typeface="Systemtypsnitt normalt"/>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4">
          <p15:clr>
            <a:srgbClr val="F26B43"/>
          </p15:clr>
        </p15:guide>
        <p15:guide id="2" pos="3772" userDrawn="1">
          <p15:clr>
            <a:srgbClr val="5ACBF0"/>
          </p15:clr>
        </p15:guide>
        <p15:guide id="3" orient="horz" pos="4156">
          <p15:clr>
            <a:srgbClr val="F26B43"/>
          </p15:clr>
        </p15:guide>
        <p15:guide id="4" orient="horz" pos="414">
          <p15:clr>
            <a:srgbClr val="F26B43"/>
          </p15:clr>
        </p15:guide>
        <p15:guide id="5" orient="horz" pos="3906">
          <p15:clr>
            <a:srgbClr val="F26B43"/>
          </p15:clr>
        </p15:guide>
        <p15:guide id="6" orient="horz" pos="2228" userDrawn="1">
          <p15:clr>
            <a:srgbClr val="5ACBF0"/>
          </p15:clr>
        </p15:guide>
        <p15:guide id="7" orient="horz" pos="2092" userDrawn="1">
          <p15:clr>
            <a:srgbClr val="5ACBF0"/>
          </p15:clr>
        </p15:guide>
        <p15:guide id="8" pos="166">
          <p15:clr>
            <a:srgbClr val="F26B43"/>
          </p15:clr>
        </p15:guide>
        <p15:guide id="9" pos="7514">
          <p15:clr>
            <a:srgbClr val="F26B43"/>
          </p15:clr>
        </p15:guide>
        <p15:guide id="10" pos="3908" userDrawn="1">
          <p15:clr>
            <a:srgbClr val="5ACBF0"/>
          </p15:clr>
        </p15:guide>
        <p15:guide id="11" pos="2661" userDrawn="1">
          <p15:clr>
            <a:srgbClr val="5ACBF0"/>
          </p15:clr>
        </p15:guide>
        <p15:guide id="12" pos="2525" userDrawn="1">
          <p15:clr>
            <a:srgbClr val="5ACBF0"/>
          </p15:clr>
        </p15:guide>
        <p15:guide id="13" pos="1413" userDrawn="1">
          <p15:clr>
            <a:srgbClr val="5ACBF0"/>
          </p15:clr>
        </p15:guide>
        <p15:guide id="14" pos="1277" userDrawn="1">
          <p15:clr>
            <a:srgbClr val="5ACBF0"/>
          </p15:clr>
        </p15:guide>
        <p15:guide id="15" pos="5019" userDrawn="1">
          <p15:clr>
            <a:srgbClr val="5ACBF0"/>
          </p15:clr>
        </p15:guide>
        <p15:guide id="16" pos="5155" userDrawn="1">
          <p15:clr>
            <a:srgbClr val="5ACBF0"/>
          </p15:clr>
        </p15:guide>
        <p15:guide id="17" pos="6267" userDrawn="1">
          <p15:clr>
            <a:srgbClr val="5ACBF0"/>
          </p15:clr>
        </p15:guide>
        <p15:guide id="18" pos="6403" userDrawn="1">
          <p15:clr>
            <a:srgbClr val="5ACBF0"/>
          </p15:clr>
        </p15:guide>
        <p15:guide id="19" orient="horz" pos="1548"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Adam.Wojciechowski@secotools.com" TargetMode="Externa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4.xml"/><Relationship Id="rId1" Type="http://schemas.openxmlformats.org/officeDocument/2006/relationships/slideLayout" Target="../slideLayouts/slideLayout55.xml"/><Relationship Id="rId6" Type="http://schemas.openxmlformats.org/officeDocument/2006/relationships/image" Target="../media/image46.png"/><Relationship Id="rId5" Type="http://schemas.openxmlformats.org/officeDocument/2006/relationships/image" Target="../media/image45.jpe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jpeg"/></Relationships>
</file>

<file path=ppt/slides/_rels/slide6.xml.rels><?xml version="1.0" encoding="UTF-8" standalone="yes"?>
<Relationships xmlns="http://schemas.openxmlformats.org/package/2006/relationships"><Relationship Id="rId3" Type="http://schemas.microsoft.com/office/2018/10/relationships/comments" Target="../comments/modernComment_7FFFDD4E_AE262504.xml"/><Relationship Id="rId2" Type="http://schemas.openxmlformats.org/officeDocument/2006/relationships/notesSlide" Target="../notesSlides/notesSlide5.xml"/><Relationship Id="rId1" Type="http://schemas.openxmlformats.org/officeDocument/2006/relationships/slideLayout" Target="../slideLayouts/slideLayout22.xml"/><Relationship Id="rId5" Type="http://schemas.openxmlformats.org/officeDocument/2006/relationships/image" Target="../media/image51.jpeg"/><Relationship Id="rId4" Type="http://schemas.openxmlformats.org/officeDocument/2006/relationships/hyperlink" Target="mailto:jl.ball@secotools.co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mailto:jl.ball@secotools.com" TargetMode="External"/><Relationship Id="rId2" Type="http://schemas.openxmlformats.org/officeDocument/2006/relationships/notesSlide" Target="../notesSlides/notesSlide6.xml"/><Relationship Id="rId1" Type="http://schemas.openxmlformats.org/officeDocument/2006/relationships/slideLayout" Target="../slideLayouts/slideLayout22.xml"/><Relationship Id="rId4" Type="http://schemas.openxmlformats.org/officeDocument/2006/relationships/image" Target="../media/image52.png"/></Relationships>
</file>

<file path=ppt/slides/_rels/slide8.xml.rels><?xml version="1.0" encoding="UTF-8" standalone="yes"?>
<Relationships xmlns="http://schemas.openxmlformats.org/package/2006/relationships"><Relationship Id="rId3" Type="http://schemas.openxmlformats.org/officeDocument/2006/relationships/hyperlink" Target="mailto:abhay.chaubal@secotools.com" TargetMode="External"/><Relationship Id="rId2" Type="http://schemas.openxmlformats.org/officeDocument/2006/relationships/notesSlide" Target="../notesSlides/notesSlide7.xml"/><Relationship Id="rId1" Type="http://schemas.openxmlformats.org/officeDocument/2006/relationships/slideLayout" Target="../slideLayouts/slideLayout22.xml"/><Relationship Id="rId4" Type="http://schemas.openxmlformats.org/officeDocument/2006/relationships/image" Target="../media/image47.png"/></Relationships>
</file>

<file path=ppt/slides/_rels/slide9.xml.rels><?xml version="1.0" encoding="UTF-8" standalone="yes"?>
<Relationships xmlns="http://schemas.openxmlformats.org/package/2006/relationships"><Relationship Id="rId3" Type="http://schemas.openxmlformats.org/officeDocument/2006/relationships/hyperlink" Target="mailto:jay.mccord@secotools.com" TargetMode="External"/><Relationship Id="rId2" Type="http://schemas.openxmlformats.org/officeDocument/2006/relationships/notesSlide" Target="../notesSlides/notesSlide8.xml"/><Relationship Id="rId1" Type="http://schemas.openxmlformats.org/officeDocument/2006/relationships/slideLayout" Target="../slideLayouts/slideLayout22.xml"/><Relationship Id="rId4" Type="http://schemas.openxmlformats.org/officeDocument/2006/relationships/image" Target="../media/image53.jpeg"/></Relationships>
</file>

<file path=ppt/slides/_rels/slide10.xml.rels><?xml version="1.0" encoding="UTF-8" standalone="yes"?>
<Relationships xmlns="http://schemas.openxmlformats.org/package/2006/relationships"><Relationship Id="rId3" Type="http://schemas.microsoft.com/office/2018/10/relationships/comments" Target="../comments/modernComment_7FFFDD50_FBF4662.xml"/><Relationship Id="rId2" Type="http://schemas.openxmlformats.org/officeDocument/2006/relationships/notesSlide" Target="../notesSlides/notesSlide9.xml"/><Relationship Id="rId1" Type="http://schemas.openxmlformats.org/officeDocument/2006/relationships/slideLayout" Target="../slideLayouts/slideLayout22.xml"/><Relationship Id="rId5" Type="http://schemas.openxmlformats.org/officeDocument/2006/relationships/image" Target="../media/image54.png"/><Relationship Id="rId4" Type="http://schemas.openxmlformats.org/officeDocument/2006/relationships/hyperlink" Target="mailto:jay.mccord@secotool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mailto:abhay.chaubal@secotools.com" TargetMode="External"/><Relationship Id="rId2" Type="http://schemas.openxmlformats.org/officeDocument/2006/relationships/notesSlide" Target="../notesSlides/notesSlide10.xml"/><Relationship Id="rId1" Type="http://schemas.openxmlformats.org/officeDocument/2006/relationships/slideLayout" Target="../slideLayouts/slideLayout22.xml"/><Relationship Id="rId4" Type="http://schemas.openxmlformats.org/officeDocument/2006/relationships/image" Target="../media/image55.jpeg"/></Relationships>
</file>

<file path=ppt/slides/_rels/slide12.xml.rels><?xml version="1.0" encoding="UTF-8" standalone="yes"?>
<Relationships xmlns="http://schemas.openxmlformats.org/package/2006/relationships"><Relationship Id="rId3" Type="http://schemas.openxmlformats.org/officeDocument/2006/relationships/hyperlink" Target="mailto:abhay.chaubal@secotools.com" TargetMode="External"/><Relationship Id="rId2" Type="http://schemas.openxmlformats.org/officeDocument/2006/relationships/notesSlide" Target="../notesSlides/notesSlide11.xml"/><Relationship Id="rId1" Type="http://schemas.openxmlformats.org/officeDocument/2006/relationships/slideLayout" Target="../slideLayouts/slideLayout22.xml"/><Relationship Id="rId4" Type="http://schemas.openxmlformats.org/officeDocument/2006/relationships/image" Target="../media/image56.png"/></Relationships>
</file>

<file path=ppt/slides/_rels/slide13.xml.rels><?xml version="1.0" encoding="UTF-8" standalone="yes"?>
<Relationships xmlns="http://schemas.openxmlformats.org/package/2006/relationships"><Relationship Id="rId3" Type="http://schemas.microsoft.com/office/2018/10/relationships/comments" Target="../comments/modernComment_7FFFDD51_902448BB.xml"/><Relationship Id="rId2" Type="http://schemas.openxmlformats.org/officeDocument/2006/relationships/notesSlide" Target="../notesSlides/notesSlide12.xml"/><Relationship Id="rId1" Type="http://schemas.openxmlformats.org/officeDocument/2006/relationships/slideLayout" Target="../slideLayouts/slideLayout49.xml"/><Relationship Id="rId4" Type="http://schemas.openxmlformats.org/officeDocument/2006/relationships/image" Target="../media/image57.png"/></Relationships>
</file>

<file path=ppt/slides/_rels/slide14.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61.png"/><Relationship Id="rId3" Type="http://schemas.openxmlformats.org/officeDocument/2006/relationships/image" Target="../media/image58.png"/><Relationship Id="rId7" Type="http://schemas.openxmlformats.org/officeDocument/2006/relationships/image" Target="../media/image43.png"/><Relationship Id="rId12" Type="http://schemas.openxmlformats.org/officeDocument/2006/relationships/image" Target="../media/image49.jpeg"/><Relationship Id="rId2" Type="http://schemas.openxmlformats.org/officeDocument/2006/relationships/notesSlide" Target="../notesSlides/notesSlide13.xml"/><Relationship Id="rId1" Type="http://schemas.openxmlformats.org/officeDocument/2006/relationships/slideLayout" Target="../slideLayouts/slideLayout55.xml"/><Relationship Id="rId6" Type="http://schemas.openxmlformats.org/officeDocument/2006/relationships/hyperlink" Target="https://sandvik.sharepoint.com/:f:/r/teams/globalsalesmarketing/Shared%20Documents/01%20Global%20English/000%20New%20Launches/005%202024-1?csf=1&amp;web=1&amp;e=5NeW9l" TargetMode="External"/><Relationship Id="rId11" Type="http://schemas.openxmlformats.org/officeDocument/2006/relationships/image" Target="../media/image45.jpeg"/><Relationship Id="rId5" Type="http://schemas.openxmlformats.org/officeDocument/2006/relationships/image" Target="../media/image60.png"/><Relationship Id="rId10" Type="http://schemas.openxmlformats.org/officeDocument/2006/relationships/image" Target="../media/image50.png"/><Relationship Id="rId4" Type="http://schemas.openxmlformats.org/officeDocument/2006/relationships/image" Target="../media/image59.tiff"/><Relationship Id="rId9" Type="http://schemas.openxmlformats.org/officeDocument/2006/relationships/image" Target="../media/image48.png"/><Relationship Id="rId14" Type="http://schemas.openxmlformats.org/officeDocument/2006/relationships/image" Target="../media/image62.png"/></Relationships>
</file>

<file path=ppt/slides/_rels/slide15.xml.rels><?xml version="1.0" encoding="UTF-8" standalone="yes"?>
<Relationships xmlns="http://schemas.openxmlformats.org/package/2006/relationships"><Relationship Id="rId3" Type="http://schemas.openxmlformats.org/officeDocument/2006/relationships/hyperlink" Target="https://www.secotools.com/" TargetMode="External"/><Relationship Id="rId2" Type="http://schemas.openxmlformats.org/officeDocument/2006/relationships/notesSlide" Target="../notesSlides/notesSlide14.xml"/><Relationship Id="rId1" Type="http://schemas.openxmlformats.org/officeDocument/2006/relationships/slideLayout" Target="../slideLayouts/slideLayout49.xml"/><Relationship Id="rId4" Type="http://schemas.openxmlformats.org/officeDocument/2006/relationships/image" Target="../media/image63.png"/></Relationships>
</file>

<file path=ppt/slides/_rels/slide16.xml.rels><?xml version="1.0" encoding="UTF-8" standalone="yes"?>
<Relationships xmlns="http://schemas.openxmlformats.org/package/2006/relationships"><Relationship Id="rId3" Type="http://schemas.openxmlformats.org/officeDocument/2006/relationships/hyperlink" Target="https://www.secotools.com/dashboard/Portal" TargetMode="External"/><Relationship Id="rId2" Type="http://schemas.openxmlformats.org/officeDocument/2006/relationships/image" Target="../media/image64.png"/><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www.secotools.com/" TargetMode="External"/><Relationship Id="rId1" Type="http://schemas.openxmlformats.org/officeDocument/2006/relationships/slideLayout" Target="../slideLayouts/slideLayout26.xml"/><Relationship Id="rId4" Type="http://schemas.openxmlformats.org/officeDocument/2006/relationships/image" Target="../media/image66.png"/></Relationships>
</file>

<file path=ppt/slides/_rels/slide1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hyperlink" Target="https://www.secotools.com/showcase" TargetMode="Externa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s://sandvik.sharepoint.com/teams/secoknowledgecenter/SitePages/Product-Launch-2024.2.aspx?csf=1&amp;web=1&amp;e=7vnwmj&amp;CID=3cd4aa8d-35dc-4835-ab85-5d3fd89a17a1&amp;xsdata=MDV8MDJ8fGE3ODQ3Yjc5NmY1ZTQ2NTU3N2YyMDhkY2MzYjdiYmI5fGUxMWNiZTljZjY4MDQ0Yjk5ZDQyZDcwNWY3NDBiODg4fDB8MHw2Mzg2MDA0NDEwNzU2OTM1NTR8VW5rbm93bnxWR1ZoYlhOVFpXTjFjbWwwZVZObGNuWnBZMlY4ZXlKV0lqb2lNQzR3TGpBd01EQWlMQ0pRSWpvaVYybHVNeklpTENKQlRpSTZJazkwYUdWeUlpd2lWMVFpT2pFeGZRPT18MXxMM1JsWVcxekx6RTVPbU13WTJZelpHTmlNV1kwWVRRMVlUYzVOamM0WmpGaFltRTFObVl3TmpNeVFIUm9jbVZoWkM1emEzbHdaUzlqYUdGdWJtVnNjeTh4T1Rwak1HTm1NMlJqWWpGbU5HRTBOV0UzT1RZM09HWXhZV0poTlRabU1EWXpNa0IwYUhKbFlXUXVjMnQ1Y0dVdmJXVnpjMkZuWlhNdk1UY3lORFF5TURjM05qYzNOdz09fGI3YTU5MDY3ODhjYTRjM2E3N2YyMDhkY2MzYjdiYmI5fDc4NjI4MDVmM2I4MjQwYmRiZGU2NjY1N2VlYWJmMmFj&amp;sdata=VXFudkZmcnY4QWxvcitqU3J3My9ydjNFY1BUR04wUWJaN3dlYnJYU3BLWT0%3D&amp;ovuser=e11cbe9c-f680-44b9-9d42-d705f740b888%2Cadam.wojciechowski%40secotools.com" TargetMode="Externa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hyperlink" Target="https://store.secomarketing.com/login" TargetMode="External"/><Relationship Id="rId2" Type="http://schemas.openxmlformats.org/officeDocument/2006/relationships/image" Target="../media/image69.png"/><Relationship Id="rId1" Type="http://schemas.openxmlformats.org/officeDocument/2006/relationships/slideLayout" Target="../slideLayouts/slideLayout55.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1.xml.rels><?xml version="1.0" encoding="UTF-8" standalone="yes"?>
<Relationships xmlns="http://schemas.openxmlformats.org/package/2006/relationships"><Relationship Id="rId8" Type="http://schemas.openxmlformats.org/officeDocument/2006/relationships/hyperlink" Target="https://store.secomarketing.com/login" TargetMode="External"/><Relationship Id="rId3" Type="http://schemas.openxmlformats.org/officeDocument/2006/relationships/image" Target="../media/image74.png"/><Relationship Id="rId7" Type="http://schemas.openxmlformats.org/officeDocument/2006/relationships/image" Target="../media/image78.png"/><Relationship Id="rId2" Type="http://schemas.openxmlformats.org/officeDocument/2006/relationships/image" Target="../media/image73.png"/><Relationship Id="rId1" Type="http://schemas.openxmlformats.org/officeDocument/2006/relationships/slideLayout" Target="../slideLayouts/slideLayout55.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s>
</file>

<file path=ppt/slides/_rels/slide2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55.xml"/></Relationships>
</file>

<file path=ppt/slides/_rels/slide23.xml.rels><?xml version="1.0" encoding="UTF-8" standalone="yes"?>
<Relationships xmlns="http://schemas.openxmlformats.org/package/2006/relationships"><Relationship Id="rId3" Type="http://schemas.openxmlformats.org/officeDocument/2006/relationships/hyperlink" Target="https://mediaplatform.secotools.com/" TargetMode="External"/><Relationship Id="rId2" Type="http://schemas.openxmlformats.org/officeDocument/2006/relationships/image" Target="../media/image81.png"/><Relationship Id="rId1" Type="http://schemas.openxmlformats.org/officeDocument/2006/relationships/slideLayout" Target="../slideLayouts/slideLayout26.xml"/><Relationship Id="rId5" Type="http://schemas.openxmlformats.org/officeDocument/2006/relationships/image" Target="../media/image83.png"/><Relationship Id="rId4" Type="http://schemas.openxmlformats.org/officeDocument/2006/relationships/image" Target="../media/image82.png"/></Relationships>
</file>

<file path=ppt/slides/_rels/slide24.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Layout" Target="../slideLayouts/slideLayout21.xml"/><Relationship Id="rId6" Type="http://schemas.openxmlformats.org/officeDocument/2006/relationships/image" Target="../media/image89.png"/><Relationship Id="rId5" Type="http://schemas.openxmlformats.org/officeDocument/2006/relationships/image" Target="../media/image88.jpg"/><Relationship Id="rId4" Type="http://schemas.openxmlformats.org/officeDocument/2006/relationships/image" Target="../media/image87.png"/></Relationships>
</file>

<file path=ppt/slides/_rels/slide26.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hyperlink" Target="https://www.secotools.com/article/68104" TargetMode="External"/><Relationship Id="rId2" Type="http://schemas.openxmlformats.org/officeDocument/2006/relationships/notesSlide" Target="../notesSlides/notesSlide19.xml"/><Relationship Id="rId1" Type="http://schemas.openxmlformats.org/officeDocument/2006/relationships/slideLayout" Target="../slideLayouts/slideLayout21.xml"/><Relationship Id="rId5" Type="http://schemas.openxmlformats.org/officeDocument/2006/relationships/image" Target="../media/image96.png"/><Relationship Id="rId4" Type="http://schemas.openxmlformats.org/officeDocument/2006/relationships/image" Target="../media/image95.jpeg"/></Relationships>
</file>

<file path=ppt/slides/_rels/slide3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8" Type="http://schemas.openxmlformats.org/officeDocument/2006/relationships/hyperlink" Target="https://www.secotools.com/article/120053" TargetMode="External"/><Relationship Id="rId3" Type="http://schemas.openxmlformats.org/officeDocument/2006/relationships/hyperlink" Target="https://www.secotools.com/article/68104" TargetMode="External"/><Relationship Id="rId7" Type="http://schemas.openxmlformats.org/officeDocument/2006/relationships/hyperlink" Target="https://www.secotools.com/article/122032" TargetMode="External"/><Relationship Id="rId2" Type="http://schemas.openxmlformats.org/officeDocument/2006/relationships/notesSlide" Target="../notesSlides/notesSlide22.xml"/><Relationship Id="rId1" Type="http://schemas.openxmlformats.org/officeDocument/2006/relationships/slideLayout" Target="../slideLayouts/slideLayout21.xml"/><Relationship Id="rId6" Type="http://schemas.openxmlformats.org/officeDocument/2006/relationships/hyperlink" Target="https://www.secotools.com/article/118862" TargetMode="External"/><Relationship Id="rId11" Type="http://schemas.openxmlformats.org/officeDocument/2006/relationships/image" Target="../media/image99.jpg"/><Relationship Id="rId5" Type="http://schemas.openxmlformats.org/officeDocument/2006/relationships/hyperlink" Target="https://www.secotools.com/article/114039" TargetMode="External"/><Relationship Id="rId10" Type="http://schemas.openxmlformats.org/officeDocument/2006/relationships/hyperlink" Target="https://step.manufacturingtransformation.io/courses" TargetMode="External"/><Relationship Id="rId4" Type="http://schemas.openxmlformats.org/officeDocument/2006/relationships/hyperlink" Target="https://www.secotools.com/article/84565" TargetMode="External"/><Relationship Id="rId9" Type="http://schemas.openxmlformats.org/officeDocument/2006/relationships/hyperlink" Target="https://www.linkedin.com/company/seco-tools/event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3.xml"/><Relationship Id="rId1" Type="http://schemas.openxmlformats.org/officeDocument/2006/relationships/slideLayout" Target="../slideLayouts/slideLayout4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48F319-DDB6-F942-E84A-78E482002C68}"/>
              </a:ext>
            </a:extLst>
          </p:cNvPr>
          <p:cNvSpPr>
            <a:spLocks noGrp="1"/>
          </p:cNvSpPr>
          <p:nvPr>
            <p:ph type="dt" sz="half" idx="10"/>
          </p:nvPr>
        </p:nvSpPr>
        <p:spPr/>
        <p:txBody>
          <a:bodyPr/>
          <a:lstStyle/>
          <a:p>
            <a:fld id="{318F1655-766C-7D43-8076-86974CCB2602}" type="datetime1">
              <a:rPr lang="sv-SE" noProof="0" smtClean="0"/>
              <a:t>2024-09-24</a:t>
            </a:fld>
            <a:endParaRPr lang="en-US" noProof="0"/>
          </a:p>
        </p:txBody>
      </p:sp>
      <p:sp>
        <p:nvSpPr>
          <p:cNvPr id="3" name="Footer Placeholder 2">
            <a:extLst>
              <a:ext uri="{FF2B5EF4-FFF2-40B4-BE49-F238E27FC236}">
                <a16:creationId xmlns:a16="http://schemas.microsoft.com/office/drawing/2014/main" id="{61415D58-7907-A738-EFA8-A89A50ED7B36}"/>
              </a:ext>
            </a:extLst>
          </p:cNvPr>
          <p:cNvSpPr>
            <a:spLocks noGrp="1"/>
          </p:cNvSpPr>
          <p:nvPr>
            <p:ph type="ftr" sz="quarter" idx="11"/>
          </p:nvPr>
        </p:nvSpPr>
        <p:spPr/>
        <p:txBody>
          <a:bodyPr/>
          <a:lstStyle/>
          <a:p>
            <a:r>
              <a:rPr lang="en-US"/>
              <a:t>Copyright © </a:t>
            </a:r>
            <a:fld id="{8698BC9C-60C9-4918-82F6-009887A908AC}" type="datetimeyyyy">
              <a:rPr lang="en-US" smtClean="0"/>
              <a:pPr/>
              <a:t>2024</a:t>
            </a:fld>
            <a:r>
              <a:rPr lang="sv-SE"/>
              <a:t> </a:t>
            </a:r>
            <a:r>
              <a:rPr lang="en-US"/>
              <a:t>Seco Tools AB - All rights reserved</a:t>
            </a:r>
          </a:p>
        </p:txBody>
      </p:sp>
      <p:sp>
        <p:nvSpPr>
          <p:cNvPr id="4" name="Slide Number Placeholder 3">
            <a:extLst>
              <a:ext uri="{FF2B5EF4-FFF2-40B4-BE49-F238E27FC236}">
                <a16:creationId xmlns:a16="http://schemas.microsoft.com/office/drawing/2014/main" id="{88E8BA31-A9ED-20B0-CDFA-59CD3993FABA}"/>
              </a:ext>
            </a:extLst>
          </p:cNvPr>
          <p:cNvSpPr>
            <a:spLocks noGrp="1"/>
          </p:cNvSpPr>
          <p:nvPr>
            <p:ph type="sldNum" sz="quarter" idx="12"/>
          </p:nvPr>
        </p:nvSpPr>
        <p:spPr/>
        <p:txBody>
          <a:bodyPr/>
          <a:lstStyle/>
          <a:p>
            <a:fld id="{84EE2656-7156-804C-A57B-63BAB0C6A176}" type="slidenum">
              <a:rPr lang="en-US" smtClean="0"/>
              <a:pPr/>
              <a:t>1</a:t>
            </a:fld>
            <a:endParaRPr lang="en-US"/>
          </a:p>
        </p:txBody>
      </p:sp>
    </p:spTree>
    <p:extLst>
      <p:ext uri="{BB962C8B-B14F-4D97-AF65-F5344CB8AC3E}">
        <p14:creationId xmlns:p14="http://schemas.microsoft.com/office/powerpoint/2010/main" val="3810338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A3CB53F-84A2-88F9-9781-21B1EF26C2BF}"/>
              </a:ext>
            </a:extLst>
          </p:cNvPr>
          <p:cNvSpPr>
            <a:spLocks noGrp="1"/>
          </p:cNvSpPr>
          <p:nvPr>
            <p:ph type="dt" sz="half" idx="10"/>
          </p:nvPr>
        </p:nvSpPr>
        <p:spPr/>
        <p:txBody>
          <a:bodyPr/>
          <a:lstStyle/>
          <a:p>
            <a:fld id="{0D284F17-3A7C-2E43-A57F-270510546CC6}" type="datetime1">
              <a:rPr lang="sv-SE" noProof="0" smtClean="0"/>
              <a:t>2024-09-24</a:t>
            </a:fld>
            <a:endParaRPr lang="en-US" noProof="0"/>
          </a:p>
        </p:txBody>
      </p:sp>
      <p:sp>
        <p:nvSpPr>
          <p:cNvPr id="4" name="Footer Placeholder 3">
            <a:extLst>
              <a:ext uri="{FF2B5EF4-FFF2-40B4-BE49-F238E27FC236}">
                <a16:creationId xmlns:a16="http://schemas.microsoft.com/office/drawing/2014/main" id="{D5B13B39-A125-B40B-0F80-741427FC9B9F}"/>
              </a:ext>
            </a:extLst>
          </p:cNvPr>
          <p:cNvSpPr>
            <a:spLocks noGrp="1"/>
          </p:cNvSpPr>
          <p:nvPr>
            <p:ph type="ftr" sz="quarter" idx="11"/>
          </p:nvPr>
        </p:nvSpPr>
        <p:spPr/>
        <p:txBody>
          <a:bodyPr/>
          <a:lstStyle/>
          <a:p>
            <a:r>
              <a:rPr lang="en-US"/>
              <a:t>Copyright © </a:t>
            </a:r>
            <a:fld id="{7D5DDAB0-7F7D-4725-8853-C86FD4031222}" type="datetimeyyyy">
              <a:rPr lang="en-US" smtClean="0"/>
              <a:pPr/>
              <a:t>2024</a:t>
            </a:fld>
            <a:r>
              <a:rPr lang="sv-SE"/>
              <a:t> </a:t>
            </a:r>
            <a:r>
              <a:rPr lang="en-US"/>
              <a:t>Seco Tools AB - All rights reserved</a:t>
            </a:r>
          </a:p>
        </p:txBody>
      </p:sp>
      <p:sp>
        <p:nvSpPr>
          <p:cNvPr id="5" name="Slide Number Placeholder 4">
            <a:extLst>
              <a:ext uri="{FF2B5EF4-FFF2-40B4-BE49-F238E27FC236}">
                <a16:creationId xmlns:a16="http://schemas.microsoft.com/office/drawing/2014/main" id="{6CDC298A-7273-37E6-FBC7-063842442096}"/>
              </a:ext>
            </a:extLst>
          </p:cNvPr>
          <p:cNvSpPr>
            <a:spLocks noGrp="1"/>
          </p:cNvSpPr>
          <p:nvPr>
            <p:ph type="sldNum" sz="quarter" idx="12"/>
          </p:nvPr>
        </p:nvSpPr>
        <p:spPr/>
        <p:txBody>
          <a:bodyPr/>
          <a:lstStyle/>
          <a:p>
            <a:fld id="{84EE2656-7156-804C-A57B-63BAB0C6A176}" type="slidenum">
              <a:rPr lang="en-US" smtClean="0"/>
              <a:pPr/>
              <a:t>2</a:t>
            </a:fld>
            <a:endParaRPr lang="en-US"/>
          </a:p>
        </p:txBody>
      </p:sp>
      <p:sp>
        <p:nvSpPr>
          <p:cNvPr id="7" name="Rubrik 3">
            <a:extLst>
              <a:ext uri="{FF2B5EF4-FFF2-40B4-BE49-F238E27FC236}">
                <a16:creationId xmlns:a16="http://schemas.microsoft.com/office/drawing/2014/main" id="{36EED4F7-DE68-4EF2-A45A-68EC4C6EA086}"/>
              </a:ext>
            </a:extLst>
          </p:cNvPr>
          <p:cNvSpPr txBox="1">
            <a:spLocks/>
          </p:cNvSpPr>
          <p:nvPr/>
        </p:nvSpPr>
        <p:spPr>
          <a:xfrm>
            <a:off x="209935" y="1553031"/>
            <a:ext cx="6852853" cy="206507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en-US" sz="4000" noProof="1"/>
              <a:t>BEYOND </a:t>
            </a:r>
            <a:br>
              <a:rPr lang="en-US" sz="4000" noProof="1"/>
            </a:br>
            <a:r>
              <a:rPr lang="en-US" sz="4000" noProof="1"/>
              <a:t>THE INSERT</a:t>
            </a:r>
          </a:p>
        </p:txBody>
      </p:sp>
      <p:sp>
        <p:nvSpPr>
          <p:cNvPr id="9" name="Platshållare för text 5">
            <a:extLst>
              <a:ext uri="{FF2B5EF4-FFF2-40B4-BE49-F238E27FC236}">
                <a16:creationId xmlns:a16="http://schemas.microsoft.com/office/drawing/2014/main" id="{22C0B4C7-7353-18CF-3CBA-82504677FF11}"/>
              </a:ext>
            </a:extLst>
          </p:cNvPr>
          <p:cNvSpPr txBox="1">
            <a:spLocks/>
          </p:cNvSpPr>
          <p:nvPr/>
        </p:nvSpPr>
        <p:spPr>
          <a:xfrm>
            <a:off x="209935" y="3512173"/>
            <a:ext cx="9506720" cy="1200504"/>
          </a:xfrm>
          <a:prstGeom prst="rect">
            <a:avLst/>
          </a:prstGeom>
        </p:spPr>
        <p:txBody>
          <a:bodyPr>
            <a:noAutofit/>
          </a:bodyPr>
          <a:lstStyle>
            <a:lvl1pPr marL="268288" indent="-268288" algn="l" defTabSz="914400" rtl="0" eaLnBrk="1" latinLnBrk="0" hangingPunct="1">
              <a:lnSpc>
                <a:spcPct val="90000"/>
              </a:lnSpc>
              <a:spcBef>
                <a:spcPts val="1000"/>
              </a:spcBef>
              <a:buClr>
                <a:schemeClr val="accent1"/>
              </a:buClr>
              <a:buFont typeface="Systemtypsnitt normalt"/>
              <a:buChar char="—"/>
              <a:tabLst/>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1"/>
              </a:buClr>
              <a:buFont typeface="Systemtypsnitt normalt"/>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1"/>
              </a:buClr>
              <a:buFont typeface="Systemtypsnitt normalt"/>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1"/>
              </a:buClr>
              <a:buFont typeface="Systemtypsnitt normalt"/>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Systemtypsnitt normal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b="1" noProof="1"/>
              <a:t>Seco Tools Independent Distributor Product Launch Resources and Programs</a:t>
            </a:r>
          </a:p>
          <a:p>
            <a:pPr marL="0" indent="0">
              <a:buNone/>
            </a:pPr>
            <a:endParaRPr lang="en-US" sz="3200" b="1" noProof="1"/>
          </a:p>
          <a:p>
            <a:pPr marL="0" indent="0">
              <a:buNone/>
            </a:pPr>
            <a:r>
              <a:rPr lang="en-US" sz="1600" b="1" noProof="1"/>
              <a:t>Adam Wojciechowski</a:t>
            </a:r>
          </a:p>
          <a:p>
            <a:pPr marL="0" indent="0">
              <a:buNone/>
            </a:pPr>
            <a:r>
              <a:rPr lang="en-US" sz="1600" b="1" noProof="1"/>
              <a:t>Distributor Manager (US,Canada)</a:t>
            </a:r>
          </a:p>
          <a:p>
            <a:pPr marL="0" indent="0">
              <a:buNone/>
            </a:pPr>
            <a:r>
              <a:rPr lang="en-US" sz="1600" b="1" noProof="1">
                <a:hlinkClick r:id="rId2"/>
              </a:rPr>
              <a:t>Adam.Wojciechowski@secotools.com</a:t>
            </a:r>
            <a:endParaRPr lang="en-US" sz="1600" b="1" noProof="1"/>
          </a:p>
          <a:p>
            <a:pPr marL="0" indent="0">
              <a:buNone/>
            </a:pPr>
            <a:r>
              <a:rPr lang="en-US" sz="1600" b="1" noProof="1"/>
              <a:t>248.931.9266</a:t>
            </a:r>
          </a:p>
        </p:txBody>
      </p:sp>
    </p:spTree>
    <p:extLst>
      <p:ext uri="{BB962C8B-B14F-4D97-AF65-F5344CB8AC3E}">
        <p14:creationId xmlns:p14="http://schemas.microsoft.com/office/powerpoint/2010/main" val="4085579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A5ED04-86AB-0534-F38E-CB0A681D6687}"/>
              </a:ext>
            </a:extLst>
          </p:cNvPr>
          <p:cNvSpPr>
            <a:spLocks noGrp="1"/>
          </p:cNvSpPr>
          <p:nvPr>
            <p:ph type="dt" sz="half" idx="10"/>
          </p:nvPr>
        </p:nvSpPr>
        <p:spPr>
          <a:xfrm>
            <a:off x="4230394" y="6381750"/>
            <a:ext cx="605810" cy="237543"/>
          </a:xfrm>
        </p:spPr>
        <p:txBody>
          <a:bodyPr anchor="b">
            <a:normAutofit/>
          </a:bodyPr>
          <a:lstStyle/>
          <a:p>
            <a:pPr>
              <a:spcAft>
                <a:spcPts val="600"/>
              </a:spcAft>
            </a:pPr>
            <a:fld id="{8ACC678D-4683-5447-B3D7-1F2AB14B7B60}" type="datetime1">
              <a:rPr lang="sv-SE" smtClean="0"/>
              <a:pPr>
                <a:spcAft>
                  <a:spcPts val="600"/>
                </a:spcAft>
              </a:pPr>
              <a:t>2024-09-24</a:t>
            </a:fld>
            <a:endParaRPr lang="en-US"/>
          </a:p>
        </p:txBody>
      </p:sp>
      <p:sp>
        <p:nvSpPr>
          <p:cNvPr id="3" name="Footer Placeholder 2">
            <a:extLst>
              <a:ext uri="{FF2B5EF4-FFF2-40B4-BE49-F238E27FC236}">
                <a16:creationId xmlns:a16="http://schemas.microsoft.com/office/drawing/2014/main" id="{F5D1CD37-CECB-1429-0859-3FDE12250B44}"/>
              </a:ext>
            </a:extLst>
          </p:cNvPr>
          <p:cNvSpPr>
            <a:spLocks noGrp="1"/>
          </p:cNvSpPr>
          <p:nvPr>
            <p:ph type="ftr" sz="quarter" idx="11"/>
          </p:nvPr>
        </p:nvSpPr>
        <p:spPr>
          <a:xfrm>
            <a:off x="263525" y="6381750"/>
            <a:ext cx="3114254" cy="237543"/>
          </a:xfrm>
        </p:spPr>
        <p:txBody>
          <a:bodyPr anchor="b">
            <a:normAutofit/>
          </a:bodyPr>
          <a:lstStyle/>
          <a:p>
            <a:pPr>
              <a:spcAft>
                <a:spcPts val="600"/>
              </a:spcAft>
            </a:pPr>
            <a:r>
              <a:rPr lang="en-US"/>
              <a:t>Copyright © </a:t>
            </a:r>
            <a:fld id="{DEBBCA3A-5150-49D2-949E-00A6C74A30B8}" type="datetimeyyyy">
              <a:rPr lang="en-US" smtClean="0"/>
              <a:pPr>
                <a:spcAft>
                  <a:spcPts val="600"/>
                </a:spcAft>
              </a:pPr>
              <a:t>2024</a:t>
            </a:fld>
            <a:r>
              <a:rPr lang="sv-SE"/>
              <a:t> </a:t>
            </a:r>
            <a:r>
              <a:rPr lang="en-US"/>
              <a:t>Seco Tools AB - All rights reserved</a:t>
            </a:r>
          </a:p>
        </p:txBody>
      </p:sp>
      <p:sp>
        <p:nvSpPr>
          <p:cNvPr id="4" name="Slide Number Placeholder 3">
            <a:extLst>
              <a:ext uri="{FF2B5EF4-FFF2-40B4-BE49-F238E27FC236}">
                <a16:creationId xmlns:a16="http://schemas.microsoft.com/office/drawing/2014/main" id="{DAE93620-FDAC-5CF5-197C-6A6296B0B662}"/>
              </a:ext>
            </a:extLst>
          </p:cNvPr>
          <p:cNvSpPr>
            <a:spLocks noGrp="1"/>
          </p:cNvSpPr>
          <p:nvPr>
            <p:ph type="sldNum" sz="quarter" idx="12"/>
          </p:nvPr>
        </p:nvSpPr>
        <p:spPr>
          <a:xfrm>
            <a:off x="11519483" y="6381750"/>
            <a:ext cx="408992" cy="237543"/>
          </a:xfrm>
        </p:spPr>
        <p:txBody>
          <a:bodyPr anchor="b">
            <a:normAutofit/>
          </a:bodyPr>
          <a:lstStyle/>
          <a:p>
            <a:pPr>
              <a:spcAft>
                <a:spcPts val="600"/>
              </a:spcAft>
            </a:pPr>
            <a:fld id="{84EE2656-7156-804C-A57B-63BAB0C6A176}" type="slidenum">
              <a:rPr lang="en-US" smtClean="0"/>
              <a:pPr>
                <a:spcAft>
                  <a:spcPts val="600"/>
                </a:spcAft>
              </a:pPr>
              <a:t>3</a:t>
            </a:fld>
            <a:endParaRPr lang="en-US"/>
          </a:p>
        </p:txBody>
      </p:sp>
    </p:spTree>
    <p:extLst>
      <p:ext uri="{BB962C8B-B14F-4D97-AF65-F5344CB8AC3E}">
        <p14:creationId xmlns:p14="http://schemas.microsoft.com/office/powerpoint/2010/main" val="517907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4F0972E4-D1C9-D5E8-1CE9-5949A348A489}"/>
              </a:ext>
            </a:extLst>
          </p:cNvPr>
          <p:cNvPicPr>
            <a:picLocks noGrp="1" noChangeAspect="1"/>
          </p:cNvPicPr>
          <p:nvPr>
            <p:ph type="pic" sz="quarter" idx="15"/>
          </p:nvPr>
        </p:nvPicPr>
        <p:blipFill>
          <a:blip r:embed="rId3"/>
          <a:srcRect t="17917" b="17917"/>
          <a:stretch/>
        </p:blipFill>
        <p:spPr>
          <a:xfrm>
            <a:off x="0" y="2457470"/>
            <a:ext cx="12192000" cy="4400509"/>
          </a:xfrm>
          <a:prstGeom prst="rect">
            <a:avLst/>
          </a:prstGeom>
          <a:noFill/>
        </p:spPr>
      </p:pic>
      <p:sp>
        <p:nvSpPr>
          <p:cNvPr id="2" name="Title 1">
            <a:extLst>
              <a:ext uri="{FF2B5EF4-FFF2-40B4-BE49-F238E27FC236}">
                <a16:creationId xmlns:a16="http://schemas.microsoft.com/office/drawing/2014/main" id="{0430FC2C-068F-B8AC-CC0B-A1936AAB7ECC}"/>
              </a:ext>
            </a:extLst>
          </p:cNvPr>
          <p:cNvSpPr>
            <a:spLocks noGrp="1"/>
          </p:cNvSpPr>
          <p:nvPr>
            <p:ph type="title"/>
          </p:nvPr>
        </p:nvSpPr>
        <p:spPr>
          <a:xfrm>
            <a:off x="263525" y="690718"/>
            <a:ext cx="5724525" cy="1062866"/>
          </a:xfrm>
        </p:spPr>
        <p:txBody>
          <a:bodyPr vert="horz" lIns="0" tIns="0" rIns="0" bIns="0" rtlCol="0" anchor="t">
            <a:normAutofit/>
          </a:bodyPr>
          <a:lstStyle/>
          <a:p>
            <a:r>
              <a:rPr lang="en-US" kern="1200" dirty="0">
                <a:latin typeface="+mj-lt"/>
                <a:ea typeface="+mj-ea"/>
                <a:cs typeface="+mj-cs"/>
              </a:rPr>
              <a:t>Product Launch 2024.2 Overview </a:t>
            </a:r>
          </a:p>
        </p:txBody>
      </p:sp>
      <p:sp>
        <p:nvSpPr>
          <p:cNvPr id="3" name="Footer Placeholder 2">
            <a:extLst>
              <a:ext uri="{FF2B5EF4-FFF2-40B4-BE49-F238E27FC236}">
                <a16:creationId xmlns:a16="http://schemas.microsoft.com/office/drawing/2014/main" id="{896217F1-B64C-F707-A758-571E3D7A964D}"/>
              </a:ext>
            </a:extLst>
          </p:cNvPr>
          <p:cNvSpPr>
            <a:spLocks noGrp="1"/>
          </p:cNvSpPr>
          <p:nvPr>
            <p:ph type="ftr" sz="quarter" idx="11"/>
          </p:nvPr>
        </p:nvSpPr>
        <p:spPr>
          <a:xfrm>
            <a:off x="263525" y="6381750"/>
            <a:ext cx="3114254" cy="237543"/>
          </a:xfrm>
        </p:spPr>
        <p:txBody>
          <a:bodyPr vert="horz" lIns="0" tIns="0" rIns="0" bIns="0" rtlCol="0" anchor="b">
            <a:normAutofit/>
          </a:bodyPr>
          <a:lstStyle/>
          <a:p>
            <a:pPr>
              <a:spcAft>
                <a:spcPts val="600"/>
              </a:spcAft>
            </a:pPr>
            <a:r>
              <a:rPr lang="en-US"/>
              <a:t>Copyright © </a:t>
            </a:r>
            <a:fld id="{DEBBCA3A-5150-49D2-949E-00A6C74A30B8}" type="datetimeyyyy">
              <a:rPr lang="en-US" smtClean="0"/>
              <a:pPr>
                <a:spcAft>
                  <a:spcPts val="600"/>
                </a:spcAft>
              </a:pPr>
              <a:t>2024</a:t>
            </a:fld>
            <a:r>
              <a:rPr lang="sv-SE"/>
              <a:t> </a:t>
            </a:r>
            <a:r>
              <a:rPr lang="en-US"/>
              <a:t>Seco Tools AB - All rights reserved</a:t>
            </a:r>
          </a:p>
        </p:txBody>
      </p:sp>
      <p:sp>
        <p:nvSpPr>
          <p:cNvPr id="7" name="Date Placeholder 6">
            <a:extLst>
              <a:ext uri="{FF2B5EF4-FFF2-40B4-BE49-F238E27FC236}">
                <a16:creationId xmlns:a16="http://schemas.microsoft.com/office/drawing/2014/main" id="{7AF44678-F664-AD27-FE06-BC070A2F7441}"/>
              </a:ext>
            </a:extLst>
          </p:cNvPr>
          <p:cNvSpPr>
            <a:spLocks noGrp="1"/>
          </p:cNvSpPr>
          <p:nvPr>
            <p:ph type="dt" sz="half" idx="2"/>
          </p:nvPr>
        </p:nvSpPr>
        <p:spPr>
          <a:xfrm>
            <a:off x="4230394" y="6381750"/>
            <a:ext cx="605810" cy="237543"/>
          </a:xfrm>
        </p:spPr>
        <p:txBody>
          <a:bodyPr vert="horz" lIns="0" tIns="0" rIns="0" bIns="0" rtlCol="0" anchor="b">
            <a:normAutofit/>
          </a:bodyPr>
          <a:lstStyle/>
          <a:p>
            <a:pPr>
              <a:spcAft>
                <a:spcPts val="600"/>
              </a:spcAft>
            </a:pPr>
            <a:fld id="{29C928B0-6D02-D041-8A99-9BBB3D485FDC}" type="datetime1">
              <a:rPr lang="sv-SE" smtClean="0"/>
              <a:pPr>
                <a:spcAft>
                  <a:spcPts val="600"/>
                </a:spcAft>
              </a:pPr>
              <a:t>2024-09-24</a:t>
            </a:fld>
            <a:endParaRPr lang="en-US"/>
          </a:p>
        </p:txBody>
      </p:sp>
      <p:sp>
        <p:nvSpPr>
          <p:cNvPr id="8" name="Slide Number Placeholder 7">
            <a:extLst>
              <a:ext uri="{FF2B5EF4-FFF2-40B4-BE49-F238E27FC236}">
                <a16:creationId xmlns:a16="http://schemas.microsoft.com/office/drawing/2014/main" id="{45FA9107-917C-48E8-5BD3-DA6B2349DCD2}"/>
              </a:ext>
            </a:extLst>
          </p:cNvPr>
          <p:cNvSpPr>
            <a:spLocks noGrp="1"/>
          </p:cNvSpPr>
          <p:nvPr>
            <p:ph type="sldNum" sz="quarter" idx="12"/>
          </p:nvPr>
        </p:nvSpPr>
        <p:spPr>
          <a:xfrm>
            <a:off x="11519483" y="6381750"/>
            <a:ext cx="408992" cy="237543"/>
          </a:xfrm>
        </p:spPr>
        <p:txBody>
          <a:bodyPr vert="horz" lIns="0" tIns="0" rIns="0" bIns="0" rtlCol="0" anchor="b">
            <a:normAutofit/>
          </a:bodyPr>
          <a:lstStyle/>
          <a:p>
            <a:pPr>
              <a:spcAft>
                <a:spcPts val="600"/>
              </a:spcAft>
            </a:pPr>
            <a:fld id="{84EE2656-7156-804C-A57B-63BAB0C6A176}" type="slidenum">
              <a:rPr lang="en-US" smtClean="0"/>
              <a:pPr>
                <a:spcAft>
                  <a:spcPts val="600"/>
                </a:spcAft>
              </a:pPr>
              <a:t>4</a:t>
            </a:fld>
            <a:endParaRPr lang="en-US"/>
          </a:p>
        </p:txBody>
      </p:sp>
      <p:sp>
        <p:nvSpPr>
          <p:cNvPr id="9" name="Text Placeholder 4">
            <a:extLst>
              <a:ext uri="{FF2B5EF4-FFF2-40B4-BE49-F238E27FC236}">
                <a16:creationId xmlns:a16="http://schemas.microsoft.com/office/drawing/2014/main" id="{2EF5C889-1C25-3237-258E-3AEFB4B9B911}"/>
              </a:ext>
            </a:extLst>
          </p:cNvPr>
          <p:cNvSpPr txBox="1">
            <a:spLocks/>
          </p:cNvSpPr>
          <p:nvPr/>
        </p:nvSpPr>
        <p:spPr>
          <a:xfrm>
            <a:off x="263525" y="1222151"/>
            <a:ext cx="3744914" cy="1407258"/>
          </a:xfrm>
          <a:prstGeom prst="rect">
            <a:avLst/>
          </a:prstGeom>
        </p:spPr>
        <p:txBody>
          <a:bodyPr vert="horz" lIns="0" tIns="0" rIns="0" bIns="0" rtlCol="0" anchor="t">
            <a:noAutofit/>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67970" indent="-267970"/>
            <a:r>
              <a:rPr lang="en-US" sz="1400" dirty="0"/>
              <a:t>Emails to customers &amp; distributors</a:t>
            </a:r>
          </a:p>
          <a:p>
            <a:pPr marL="267970" indent="-267970"/>
            <a:r>
              <a:rPr lang="en-US" sz="1400" dirty="0">
                <a:cs typeface="Arial"/>
              </a:rPr>
              <a:t>Sep 16: launch announcement</a:t>
            </a:r>
          </a:p>
          <a:p>
            <a:pPr marL="267970" indent="-267970"/>
            <a:r>
              <a:rPr lang="en-US" sz="1400" dirty="0">
                <a:cs typeface="Arial"/>
              </a:rPr>
              <a:t>Monthly: newsletters that include content of the new and in-focus products.</a:t>
            </a:r>
          </a:p>
        </p:txBody>
      </p:sp>
    </p:spTree>
    <p:extLst>
      <p:ext uri="{BB962C8B-B14F-4D97-AF65-F5344CB8AC3E}">
        <p14:creationId xmlns:p14="http://schemas.microsoft.com/office/powerpoint/2010/main" val="3502064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F79ECD-598A-AC0F-6BCD-40B7AF0FDF8D}"/>
              </a:ext>
            </a:extLst>
          </p:cNvPr>
          <p:cNvSpPr>
            <a:spLocks noGrp="1"/>
          </p:cNvSpPr>
          <p:nvPr>
            <p:ph type="title"/>
          </p:nvPr>
        </p:nvSpPr>
        <p:spPr/>
        <p:txBody>
          <a:bodyPr/>
          <a:lstStyle/>
          <a:p>
            <a:r>
              <a:rPr lang="en-US"/>
              <a:t>Overview introductions </a:t>
            </a:r>
          </a:p>
        </p:txBody>
      </p:sp>
      <p:sp>
        <p:nvSpPr>
          <p:cNvPr id="8" name="Slide Number Placeholder 7">
            <a:extLst>
              <a:ext uri="{FF2B5EF4-FFF2-40B4-BE49-F238E27FC236}">
                <a16:creationId xmlns:a16="http://schemas.microsoft.com/office/drawing/2014/main" id="{AEAFB73E-92B5-B2E9-3316-AFB82B8FE4FE}"/>
              </a:ext>
            </a:extLst>
          </p:cNvPr>
          <p:cNvSpPr>
            <a:spLocks noGrp="1"/>
          </p:cNvSpPr>
          <p:nvPr>
            <p:ph type="sldNum" sz="quarter" idx="12"/>
          </p:nvPr>
        </p:nvSpPr>
        <p:spPr/>
        <p:txBody>
          <a:bodyPr/>
          <a:lstStyle/>
          <a:p>
            <a:fld id="{84EE2656-7156-804C-A57B-63BAB0C6A176}" type="slidenum">
              <a:rPr lang="en-US" smtClean="0"/>
              <a:pPr/>
              <a:t>5</a:t>
            </a:fld>
            <a:endParaRPr lang="en-US"/>
          </a:p>
        </p:txBody>
      </p:sp>
      <p:sp>
        <p:nvSpPr>
          <p:cNvPr id="32" name="Text Placeholder 31">
            <a:extLst>
              <a:ext uri="{FF2B5EF4-FFF2-40B4-BE49-F238E27FC236}">
                <a16:creationId xmlns:a16="http://schemas.microsoft.com/office/drawing/2014/main" id="{78614B76-B4A2-7492-FF2F-B68C8B6C4885}"/>
              </a:ext>
            </a:extLst>
          </p:cNvPr>
          <p:cNvSpPr>
            <a:spLocks noGrp="1"/>
          </p:cNvSpPr>
          <p:nvPr>
            <p:ph type="body" sz="quarter" idx="17"/>
          </p:nvPr>
        </p:nvSpPr>
        <p:spPr/>
        <p:txBody>
          <a:bodyPr/>
          <a:lstStyle/>
          <a:p>
            <a:r>
              <a:rPr lang="en-US"/>
              <a:t>C-Series</a:t>
            </a:r>
          </a:p>
        </p:txBody>
      </p:sp>
      <p:sp>
        <p:nvSpPr>
          <p:cNvPr id="56" name="Text Placeholder 55">
            <a:extLst>
              <a:ext uri="{FF2B5EF4-FFF2-40B4-BE49-F238E27FC236}">
                <a16:creationId xmlns:a16="http://schemas.microsoft.com/office/drawing/2014/main" id="{313C277F-4181-D899-BE40-CE7742949834}"/>
              </a:ext>
            </a:extLst>
          </p:cNvPr>
          <p:cNvSpPr>
            <a:spLocks noGrp="1"/>
          </p:cNvSpPr>
          <p:nvPr>
            <p:ph type="body" sz="quarter" idx="19"/>
          </p:nvPr>
        </p:nvSpPr>
        <p:spPr/>
        <p:txBody>
          <a:bodyPr/>
          <a:lstStyle/>
          <a:p>
            <a:r>
              <a:rPr lang="sv-SE"/>
              <a:t>S4501/S4651 Additions</a:t>
            </a:r>
            <a:endParaRPr lang="en-GB"/>
          </a:p>
        </p:txBody>
      </p:sp>
      <p:sp>
        <p:nvSpPr>
          <p:cNvPr id="36" name="Text Placeholder 35">
            <a:extLst>
              <a:ext uri="{FF2B5EF4-FFF2-40B4-BE49-F238E27FC236}">
                <a16:creationId xmlns:a16="http://schemas.microsoft.com/office/drawing/2014/main" id="{0F61F7F7-7499-3D94-02E5-3B5E6C245F4F}"/>
              </a:ext>
            </a:extLst>
          </p:cNvPr>
          <p:cNvSpPr>
            <a:spLocks noGrp="1"/>
          </p:cNvSpPr>
          <p:nvPr>
            <p:ph type="body" sz="quarter" idx="21"/>
          </p:nvPr>
        </p:nvSpPr>
        <p:spPr/>
        <p:txBody>
          <a:bodyPr/>
          <a:lstStyle/>
          <a:p>
            <a:r>
              <a:rPr lang="sv-SE"/>
              <a:t>T-35H Taps</a:t>
            </a:r>
            <a:endParaRPr lang="en-GB"/>
          </a:p>
        </p:txBody>
      </p:sp>
      <p:sp>
        <p:nvSpPr>
          <p:cNvPr id="38" name="Text Placeholder 37">
            <a:extLst>
              <a:ext uri="{FF2B5EF4-FFF2-40B4-BE49-F238E27FC236}">
                <a16:creationId xmlns:a16="http://schemas.microsoft.com/office/drawing/2014/main" id="{22C1AE4F-7D09-A9D5-DF48-705933065AE4}"/>
              </a:ext>
            </a:extLst>
          </p:cNvPr>
          <p:cNvSpPr>
            <a:spLocks noGrp="1"/>
          </p:cNvSpPr>
          <p:nvPr>
            <p:ph type="body" sz="quarter" idx="23"/>
          </p:nvPr>
        </p:nvSpPr>
        <p:spPr/>
        <p:txBody>
          <a:bodyPr/>
          <a:lstStyle/>
          <a:p>
            <a:r>
              <a:rPr lang="sv-SE"/>
              <a:t>Machine Library</a:t>
            </a:r>
            <a:endParaRPr lang="en-GB"/>
          </a:p>
          <a:p>
            <a:endParaRPr lang="en-US"/>
          </a:p>
        </p:txBody>
      </p:sp>
      <p:sp>
        <p:nvSpPr>
          <p:cNvPr id="44" name="Text Placeholder 43">
            <a:extLst>
              <a:ext uri="{FF2B5EF4-FFF2-40B4-BE49-F238E27FC236}">
                <a16:creationId xmlns:a16="http://schemas.microsoft.com/office/drawing/2014/main" id="{E6DF83AC-C3F9-D788-F13D-22DE5D2406AB}"/>
              </a:ext>
            </a:extLst>
          </p:cNvPr>
          <p:cNvSpPr>
            <a:spLocks noGrp="1"/>
          </p:cNvSpPr>
          <p:nvPr>
            <p:ph type="body" sz="quarter" idx="25"/>
          </p:nvPr>
        </p:nvSpPr>
        <p:spPr/>
        <p:txBody>
          <a:bodyPr/>
          <a:lstStyle/>
          <a:p>
            <a:r>
              <a:rPr lang="sv-SE"/>
              <a:t>LN4-11 Helical</a:t>
            </a:r>
            <a:endParaRPr lang="en-US"/>
          </a:p>
        </p:txBody>
      </p:sp>
      <p:sp>
        <p:nvSpPr>
          <p:cNvPr id="37" name="Text Placeholder 36">
            <a:extLst>
              <a:ext uri="{FF2B5EF4-FFF2-40B4-BE49-F238E27FC236}">
                <a16:creationId xmlns:a16="http://schemas.microsoft.com/office/drawing/2014/main" id="{A3818A20-2471-672C-40CE-DEA834B0BF4D}"/>
              </a:ext>
            </a:extLst>
          </p:cNvPr>
          <p:cNvSpPr>
            <a:spLocks noGrp="1"/>
          </p:cNvSpPr>
          <p:nvPr>
            <p:ph type="body" sz="quarter" idx="27"/>
          </p:nvPr>
        </p:nvSpPr>
        <p:spPr/>
        <p:txBody>
          <a:bodyPr/>
          <a:lstStyle/>
          <a:p>
            <a:r>
              <a:rPr lang="en-US"/>
              <a:t>Turbo 12/18 Chip splitter</a:t>
            </a:r>
          </a:p>
          <a:p>
            <a:endParaRPr lang="en-GB"/>
          </a:p>
        </p:txBody>
      </p:sp>
      <p:sp>
        <p:nvSpPr>
          <p:cNvPr id="43" name="Text Placeholder 42">
            <a:extLst>
              <a:ext uri="{FF2B5EF4-FFF2-40B4-BE49-F238E27FC236}">
                <a16:creationId xmlns:a16="http://schemas.microsoft.com/office/drawing/2014/main" id="{5AB53234-794B-F822-81FB-E3D551343306}"/>
              </a:ext>
            </a:extLst>
          </p:cNvPr>
          <p:cNvSpPr>
            <a:spLocks noGrp="1"/>
          </p:cNvSpPr>
          <p:nvPr>
            <p:ph type="body" sz="quarter" idx="29"/>
          </p:nvPr>
        </p:nvSpPr>
        <p:spPr/>
        <p:txBody>
          <a:bodyPr/>
          <a:lstStyle/>
          <a:p>
            <a:r>
              <a:rPr lang="en-US"/>
              <a:t>JETI round inserts</a:t>
            </a:r>
          </a:p>
          <a:p>
            <a:endParaRPr lang="en-GB"/>
          </a:p>
        </p:txBody>
      </p:sp>
      <p:sp>
        <p:nvSpPr>
          <p:cNvPr id="48" name="Text Placeholder 47">
            <a:extLst>
              <a:ext uri="{FF2B5EF4-FFF2-40B4-BE49-F238E27FC236}">
                <a16:creationId xmlns:a16="http://schemas.microsoft.com/office/drawing/2014/main" id="{D81989A4-B8B8-F324-7307-1A41C03EF677}"/>
              </a:ext>
            </a:extLst>
          </p:cNvPr>
          <p:cNvSpPr>
            <a:spLocks noGrp="1"/>
          </p:cNvSpPr>
          <p:nvPr>
            <p:ph type="body" sz="quarter" idx="31"/>
          </p:nvPr>
        </p:nvSpPr>
        <p:spPr/>
        <p:txBody>
          <a:bodyPr/>
          <a:lstStyle/>
          <a:p>
            <a:r>
              <a:rPr lang="en-US"/>
              <a:t>X2 Grooving &amp; Parting-off</a:t>
            </a:r>
          </a:p>
        </p:txBody>
      </p:sp>
      <p:sp>
        <p:nvSpPr>
          <p:cNvPr id="4" name="Footer Placeholder 3">
            <a:extLst>
              <a:ext uri="{FF2B5EF4-FFF2-40B4-BE49-F238E27FC236}">
                <a16:creationId xmlns:a16="http://schemas.microsoft.com/office/drawing/2014/main" id="{34C6AE3E-1701-4329-DE64-73A47CA04D26}"/>
              </a:ext>
            </a:extLst>
          </p:cNvPr>
          <p:cNvSpPr>
            <a:spLocks noGrp="1"/>
          </p:cNvSpPr>
          <p:nvPr>
            <p:ph type="ftr" sz="quarter" idx="11"/>
          </p:nvPr>
        </p:nvSpPr>
        <p:spPr/>
        <p:txBody>
          <a:bodyPr/>
          <a:lstStyle/>
          <a:p>
            <a:r>
              <a:rPr lang="en-US"/>
              <a:t>Copyright © </a:t>
            </a:r>
            <a:fld id="{DEBBCA3A-5150-49D2-949E-00A6C74A30B8}" type="datetimeyyyy">
              <a:rPr lang="en-US" smtClean="0"/>
              <a:pPr/>
              <a:t>2024</a:t>
            </a:fld>
            <a:r>
              <a:rPr lang="sv-SE"/>
              <a:t> </a:t>
            </a:r>
            <a:r>
              <a:rPr lang="en-US"/>
              <a:t>Seco Tools AB - All rights reserved</a:t>
            </a:r>
          </a:p>
        </p:txBody>
      </p:sp>
      <p:sp>
        <p:nvSpPr>
          <p:cNvPr id="2" name="Text Placeholder 1">
            <a:extLst>
              <a:ext uri="{FF2B5EF4-FFF2-40B4-BE49-F238E27FC236}">
                <a16:creationId xmlns:a16="http://schemas.microsoft.com/office/drawing/2014/main" id="{09A1C846-5B92-5E7D-E8C1-6094A7002EC0}"/>
              </a:ext>
            </a:extLst>
          </p:cNvPr>
          <p:cNvSpPr>
            <a:spLocks noGrp="1"/>
          </p:cNvSpPr>
          <p:nvPr>
            <p:ph type="body" sz="quarter" idx="14"/>
          </p:nvPr>
        </p:nvSpPr>
        <p:spPr/>
        <p:txBody>
          <a:bodyPr/>
          <a:lstStyle/>
          <a:p>
            <a:r>
              <a:rPr lang="sv-SE"/>
              <a:t>Launch 2024.2</a:t>
            </a:r>
            <a:endParaRPr lang="en-GB"/>
          </a:p>
        </p:txBody>
      </p:sp>
      <p:sp>
        <p:nvSpPr>
          <p:cNvPr id="7" name="Date Placeholder 6">
            <a:extLst>
              <a:ext uri="{FF2B5EF4-FFF2-40B4-BE49-F238E27FC236}">
                <a16:creationId xmlns:a16="http://schemas.microsoft.com/office/drawing/2014/main" id="{F7FD761E-D8D5-20F0-950B-E30012AE5DD1}"/>
              </a:ext>
            </a:extLst>
          </p:cNvPr>
          <p:cNvSpPr>
            <a:spLocks noGrp="1"/>
          </p:cNvSpPr>
          <p:nvPr>
            <p:ph type="dt" sz="half" idx="2"/>
          </p:nvPr>
        </p:nvSpPr>
        <p:spPr/>
        <p:txBody>
          <a:bodyPr/>
          <a:lstStyle/>
          <a:p>
            <a:fld id="{68D28DAE-419D-2A4E-B229-152A503FD853}" type="datetime1">
              <a:rPr lang="sv-SE" smtClean="0"/>
              <a:pPr/>
              <a:t>2024-09-24</a:t>
            </a:fld>
            <a:endParaRPr lang="en-US"/>
          </a:p>
        </p:txBody>
      </p:sp>
      <p:sp>
        <p:nvSpPr>
          <p:cNvPr id="6" name="Text Placeholder 5">
            <a:extLst>
              <a:ext uri="{FF2B5EF4-FFF2-40B4-BE49-F238E27FC236}">
                <a16:creationId xmlns:a16="http://schemas.microsoft.com/office/drawing/2014/main" id="{366877CA-96FC-AA90-34BC-722213081AC1}"/>
              </a:ext>
            </a:extLst>
          </p:cNvPr>
          <p:cNvSpPr>
            <a:spLocks noGrp="1"/>
          </p:cNvSpPr>
          <p:nvPr>
            <p:ph type="body" sz="quarter" idx="32"/>
          </p:nvPr>
        </p:nvSpPr>
        <p:spPr/>
        <p:txBody>
          <a:bodyPr/>
          <a:lstStyle/>
          <a:p>
            <a:pPr marL="0" indent="0">
              <a:buNone/>
            </a:pPr>
            <a:r>
              <a:rPr lang="sv-SE" sz="900" b="1" dirty="0"/>
              <a:t>New Products </a:t>
            </a:r>
          </a:p>
          <a:p>
            <a:r>
              <a:rPr lang="sv-SE" sz="1000" dirty="0"/>
              <a:t>C-Series: </a:t>
            </a:r>
          </a:p>
          <a:p>
            <a:r>
              <a:rPr lang="sv-SE" sz="1000" dirty="0"/>
              <a:t>LN4-11: </a:t>
            </a:r>
          </a:p>
          <a:p>
            <a:r>
              <a:rPr lang="sv-SE" sz="1000" dirty="0"/>
              <a:t>Turbo 12/18 Chip splitter </a:t>
            </a:r>
          </a:p>
          <a:p>
            <a:r>
              <a:rPr lang="sv-SE" sz="1000" dirty="0"/>
              <a:t>JETI Toolholders for round inserts</a:t>
            </a:r>
          </a:p>
          <a:p>
            <a:r>
              <a:rPr lang="sv-SE" sz="1000" dirty="0"/>
              <a:t>X2 Grooving &amp; Parting-off</a:t>
            </a:r>
          </a:p>
          <a:p>
            <a:r>
              <a:rPr lang="sv-SE" sz="1000" dirty="0"/>
              <a:t>S4501/S4651 </a:t>
            </a:r>
          </a:p>
          <a:p>
            <a:r>
              <a:rPr lang="sv-SE" sz="1000" dirty="0"/>
              <a:t>T35H Taps</a:t>
            </a:r>
          </a:p>
          <a:p>
            <a:r>
              <a:rPr lang="sv-SE" sz="1000" dirty="0"/>
              <a:t>Machine Library</a:t>
            </a:r>
            <a:endParaRPr lang="en-GB" dirty="0"/>
          </a:p>
        </p:txBody>
      </p:sp>
      <p:pic>
        <p:nvPicPr>
          <p:cNvPr id="51" name="Picture Placeholder 50" descr="A close-up of several drills&#10;&#10;Description automatically generated">
            <a:extLst>
              <a:ext uri="{FF2B5EF4-FFF2-40B4-BE49-F238E27FC236}">
                <a16:creationId xmlns:a16="http://schemas.microsoft.com/office/drawing/2014/main" id="{42D77B51-3CEA-DB5D-819F-6446A88BBEE5}"/>
              </a:ext>
            </a:extLst>
          </p:cNvPr>
          <p:cNvPicPr>
            <a:picLocks noGrp="1" noChangeAspect="1"/>
          </p:cNvPicPr>
          <p:nvPr>
            <p:ph type="pic" sz="quarter" idx="16"/>
          </p:nvPr>
        </p:nvPicPr>
        <p:blipFill rotWithShape="1">
          <a:blip r:embed="rId3"/>
          <a:srcRect l="-77392" r="-77392"/>
          <a:stretch/>
        </p:blipFill>
        <p:spPr>
          <a:xfrm>
            <a:off x="263525" y="2710800"/>
            <a:ext cx="1764000" cy="1508400"/>
          </a:xfrm>
        </p:spPr>
      </p:pic>
      <p:pic>
        <p:nvPicPr>
          <p:cNvPr id="13" name="Picture Placeholder 26" descr="A metal object with a hole in it&#10;&#10;Description automatically generated">
            <a:extLst>
              <a:ext uri="{FF2B5EF4-FFF2-40B4-BE49-F238E27FC236}">
                <a16:creationId xmlns:a16="http://schemas.microsoft.com/office/drawing/2014/main" id="{814183C2-F323-47C5-1749-0ADEF07E09C7}"/>
              </a:ext>
            </a:extLst>
          </p:cNvPr>
          <p:cNvPicPr>
            <a:picLocks noGrp="1" noChangeAspect="1"/>
          </p:cNvPicPr>
          <p:nvPr>
            <p:ph type="pic" sz="quarter" idx="24"/>
          </p:nvPr>
        </p:nvPicPr>
        <p:blipFill>
          <a:blip r:embed="rId4"/>
          <a:srcRect l="6145" r="6145"/>
          <a:stretch>
            <a:fillRect/>
          </a:stretch>
        </p:blipFill>
        <p:spPr>
          <a:xfrm>
            <a:off x="263525" y="4692650"/>
            <a:ext cx="1763713" cy="1508125"/>
          </a:xfrm>
        </p:spPr>
      </p:pic>
      <p:pic>
        <p:nvPicPr>
          <p:cNvPr id="16" name="Picture Placeholder 39" descr="A close-up of a drill bit&#10;&#10;Description automatically generated">
            <a:extLst>
              <a:ext uri="{FF2B5EF4-FFF2-40B4-BE49-F238E27FC236}">
                <a16:creationId xmlns:a16="http://schemas.microsoft.com/office/drawing/2014/main" id="{B8C813BE-A8E7-8DC9-AD3C-576FA2989B3D}"/>
              </a:ext>
            </a:extLst>
          </p:cNvPr>
          <p:cNvPicPr>
            <a:picLocks noGrp="1" noChangeAspect="1"/>
          </p:cNvPicPr>
          <p:nvPr>
            <p:ph type="pic" sz="quarter" idx="18"/>
          </p:nvPr>
        </p:nvPicPr>
        <p:blipFill rotWithShape="1">
          <a:blip r:embed="rId5"/>
          <a:srcRect t="53" b="53"/>
          <a:stretch/>
        </p:blipFill>
        <p:spPr>
          <a:xfrm>
            <a:off x="2246313" y="2711450"/>
            <a:ext cx="1763712" cy="1508125"/>
          </a:xfrm>
        </p:spPr>
      </p:pic>
      <p:pic>
        <p:nvPicPr>
          <p:cNvPr id="19" name="Picture Placeholder 28" descr="A silver and gold metal object&#10;&#10;Description automatically generated">
            <a:extLst>
              <a:ext uri="{FF2B5EF4-FFF2-40B4-BE49-F238E27FC236}">
                <a16:creationId xmlns:a16="http://schemas.microsoft.com/office/drawing/2014/main" id="{1D8F80D5-5664-6EA5-FB98-E045321266A9}"/>
              </a:ext>
            </a:extLst>
          </p:cNvPr>
          <p:cNvPicPr>
            <a:picLocks noGrp="1" noChangeAspect="1"/>
          </p:cNvPicPr>
          <p:nvPr>
            <p:ph type="pic" sz="quarter" idx="26"/>
          </p:nvPr>
        </p:nvPicPr>
        <p:blipFill>
          <a:blip r:embed="rId6"/>
          <a:srcRect t="4395" b="4395"/>
          <a:stretch>
            <a:fillRect/>
          </a:stretch>
        </p:blipFill>
        <p:spPr>
          <a:xfrm>
            <a:off x="2246313" y="4692650"/>
            <a:ext cx="1763712" cy="1508125"/>
          </a:xfrm>
        </p:spPr>
      </p:pic>
      <p:pic>
        <p:nvPicPr>
          <p:cNvPr id="22" name="Picture Placeholder 41" descr="A group of metal drills&#10;&#10;Description automatically generated">
            <a:extLst>
              <a:ext uri="{FF2B5EF4-FFF2-40B4-BE49-F238E27FC236}">
                <a16:creationId xmlns:a16="http://schemas.microsoft.com/office/drawing/2014/main" id="{707BC3F2-6F0F-542E-AFA8-7634E687CA67}"/>
              </a:ext>
            </a:extLst>
          </p:cNvPr>
          <p:cNvPicPr>
            <a:picLocks noGrp="1" noChangeAspect="1"/>
          </p:cNvPicPr>
          <p:nvPr>
            <p:ph type="pic" sz="quarter" idx="20"/>
          </p:nvPr>
        </p:nvPicPr>
        <p:blipFill>
          <a:blip r:embed="rId7"/>
          <a:srcRect l="2418" r="2418"/>
          <a:stretch>
            <a:fillRect/>
          </a:stretch>
        </p:blipFill>
        <p:spPr>
          <a:xfrm>
            <a:off x="4227513" y="2711450"/>
            <a:ext cx="1765300" cy="1508125"/>
          </a:xfrm>
        </p:spPr>
      </p:pic>
      <p:pic>
        <p:nvPicPr>
          <p:cNvPr id="25" name="Picture Placeholder 30" descr="A close-up of a couple of metal objects&#10;&#10;Description automatically generated">
            <a:extLst>
              <a:ext uri="{FF2B5EF4-FFF2-40B4-BE49-F238E27FC236}">
                <a16:creationId xmlns:a16="http://schemas.microsoft.com/office/drawing/2014/main" id="{05372859-996D-A535-80A1-F69154DBC3EB}"/>
              </a:ext>
            </a:extLst>
          </p:cNvPr>
          <p:cNvPicPr>
            <a:picLocks noGrp="1" noChangeAspect="1"/>
          </p:cNvPicPr>
          <p:nvPr>
            <p:ph type="pic" sz="quarter" idx="28"/>
          </p:nvPr>
        </p:nvPicPr>
        <p:blipFill>
          <a:blip r:embed="rId8"/>
          <a:srcRect l="8241" r="8241"/>
          <a:stretch>
            <a:fillRect/>
          </a:stretch>
        </p:blipFill>
        <p:spPr>
          <a:xfrm>
            <a:off x="4227513" y="4692650"/>
            <a:ext cx="1765300" cy="1508125"/>
          </a:xfrm>
        </p:spPr>
      </p:pic>
      <p:pic>
        <p:nvPicPr>
          <p:cNvPr id="30" name="Picture Placeholder 45" descr="A computer on a table&#10;&#10;Description automatically generated">
            <a:extLst>
              <a:ext uri="{FF2B5EF4-FFF2-40B4-BE49-F238E27FC236}">
                <a16:creationId xmlns:a16="http://schemas.microsoft.com/office/drawing/2014/main" id="{BCE510E6-0A36-B6BD-01F9-11A21863A571}"/>
              </a:ext>
            </a:extLst>
          </p:cNvPr>
          <p:cNvPicPr>
            <a:picLocks noGrp="1" noChangeAspect="1"/>
          </p:cNvPicPr>
          <p:nvPr>
            <p:ph type="pic" sz="quarter" idx="22"/>
          </p:nvPr>
        </p:nvPicPr>
        <p:blipFill rotWithShape="1">
          <a:blip r:embed="rId9"/>
          <a:srcRect l="10995" r="10995"/>
          <a:stretch/>
        </p:blipFill>
        <p:spPr>
          <a:xfrm>
            <a:off x="6207125" y="2711450"/>
            <a:ext cx="1763713" cy="1508125"/>
          </a:xfrm>
        </p:spPr>
      </p:pic>
      <p:pic>
        <p:nvPicPr>
          <p:cNvPr id="33" name="Picture Placeholder 34" descr="A black and silver pencil sharpener&#10;&#10;Description automatically generated">
            <a:extLst>
              <a:ext uri="{FF2B5EF4-FFF2-40B4-BE49-F238E27FC236}">
                <a16:creationId xmlns:a16="http://schemas.microsoft.com/office/drawing/2014/main" id="{EF337456-FC1E-3625-DA43-14542B4F30E8}"/>
              </a:ext>
            </a:extLst>
          </p:cNvPr>
          <p:cNvPicPr>
            <a:picLocks noGrp="1" noChangeAspect="1"/>
          </p:cNvPicPr>
          <p:nvPr>
            <p:ph type="pic" sz="quarter" idx="30"/>
          </p:nvPr>
        </p:nvPicPr>
        <p:blipFill rotWithShape="1">
          <a:blip r:embed="rId10"/>
          <a:srcRect l="3071" t="3759" r="-3071" b="32108"/>
          <a:stretch/>
        </p:blipFill>
        <p:spPr>
          <a:xfrm>
            <a:off x="6207125" y="4692650"/>
            <a:ext cx="1763713" cy="1508125"/>
          </a:xfrm>
        </p:spPr>
      </p:pic>
      <p:sp>
        <p:nvSpPr>
          <p:cNvPr id="5" name="Title 2">
            <a:extLst>
              <a:ext uri="{FF2B5EF4-FFF2-40B4-BE49-F238E27FC236}">
                <a16:creationId xmlns:a16="http://schemas.microsoft.com/office/drawing/2014/main" id="{152D3339-18B8-561D-37C8-C82E0BD6E399}"/>
              </a:ext>
            </a:extLst>
          </p:cNvPr>
          <p:cNvSpPr txBox="1">
            <a:spLocks/>
          </p:cNvSpPr>
          <p:nvPr/>
        </p:nvSpPr>
        <p:spPr>
          <a:xfrm>
            <a:off x="270559" y="1612114"/>
            <a:ext cx="11040744" cy="47148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r>
              <a:rPr lang="en-US" sz="2400" dirty="0"/>
              <a:t>1497 new reasons to get in front of our customers and prospects</a:t>
            </a:r>
            <a:br>
              <a:rPr lang="en-US" sz="2400" dirty="0"/>
            </a:br>
            <a:endParaRPr lang="en-US" sz="2400" dirty="0"/>
          </a:p>
        </p:txBody>
      </p:sp>
    </p:spTree>
    <p:extLst>
      <p:ext uri="{BB962C8B-B14F-4D97-AF65-F5344CB8AC3E}">
        <p14:creationId xmlns:p14="http://schemas.microsoft.com/office/powerpoint/2010/main" val="950428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59D3B-05D1-A3FB-AC8E-59C8C0388F74}"/>
              </a:ext>
            </a:extLst>
          </p:cNvPr>
          <p:cNvSpPr>
            <a:spLocks noGrp="1"/>
          </p:cNvSpPr>
          <p:nvPr>
            <p:ph type="title"/>
          </p:nvPr>
        </p:nvSpPr>
        <p:spPr/>
        <p:txBody>
          <a:bodyPr/>
          <a:lstStyle/>
          <a:p>
            <a:r>
              <a:rPr lang="en-US" sz="2800" dirty="0"/>
              <a:t>C-Series</a:t>
            </a:r>
            <a:br>
              <a:rPr lang="en-US" sz="2800" dirty="0"/>
            </a:br>
            <a:r>
              <a:rPr lang="en-US" sz="2400" dirty="0"/>
              <a:t>Product Manager - JL Ball</a:t>
            </a:r>
            <a:br>
              <a:rPr lang="en-US" sz="2400" dirty="0"/>
            </a:br>
            <a:r>
              <a:rPr lang="en-US" sz="2400" dirty="0">
                <a:hlinkClick r:id="rId4"/>
              </a:rPr>
              <a:t>jl.ball@secotools.com</a:t>
            </a:r>
            <a:br>
              <a:rPr lang="en-US" sz="2800" dirty="0"/>
            </a:br>
            <a:r>
              <a:rPr lang="en-US" sz="2800" dirty="0"/>
              <a:t> </a:t>
            </a:r>
            <a:br>
              <a:rPr lang="en-US" sz="2800" dirty="0"/>
            </a:br>
            <a:endParaRPr lang="en-US" dirty="0"/>
          </a:p>
        </p:txBody>
      </p:sp>
      <p:sp>
        <p:nvSpPr>
          <p:cNvPr id="3" name="Footer Placeholder 2">
            <a:extLst>
              <a:ext uri="{FF2B5EF4-FFF2-40B4-BE49-F238E27FC236}">
                <a16:creationId xmlns:a16="http://schemas.microsoft.com/office/drawing/2014/main" id="{BFF3A362-FEAD-1046-7AF9-49C4A3D04C32}"/>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srgbClr val="000000"/>
                </a:solidFill>
                <a:effectLst/>
                <a:uLnTx/>
                <a:uFillTx/>
                <a:latin typeface="Arial" panose="020B0604020202020204"/>
                <a:ea typeface="+mn-ea"/>
                <a:cs typeface="+mn-cs"/>
              </a:rPr>
              <a:t>Copyright © </a:t>
            </a:r>
            <a:fld id="{DEBBCA3A-5150-49D2-949E-00A6C74A30B8}" type="datetimeyyyy">
              <a:rPr kumimoji="0" lang="en-US" sz="6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2024</a:t>
            </a:fld>
            <a:r>
              <a:rPr kumimoji="0" lang="sv-SE" sz="600" b="0" i="0" u="none" strike="noStrike" kern="1200" cap="none" spc="0" normalizeH="0" baseline="0" noProof="0">
                <a:ln>
                  <a:noFill/>
                </a:ln>
                <a:solidFill>
                  <a:srgbClr val="000000"/>
                </a:solidFill>
                <a:effectLst/>
                <a:uLnTx/>
                <a:uFillTx/>
                <a:latin typeface="Arial" panose="020B0604020202020204"/>
                <a:ea typeface="+mn-ea"/>
                <a:cs typeface="+mn-cs"/>
              </a:rPr>
              <a:t> </a:t>
            </a:r>
            <a:r>
              <a:rPr kumimoji="0" lang="en-US" sz="600" b="0" i="0" u="none" strike="noStrike" kern="1200" cap="none" spc="0" normalizeH="0" baseline="0" noProof="0">
                <a:ln>
                  <a:noFill/>
                </a:ln>
                <a:solidFill>
                  <a:srgbClr val="000000"/>
                </a:solidFill>
                <a:effectLst/>
                <a:uLnTx/>
                <a:uFillTx/>
                <a:latin typeface="Arial" panose="020B0604020202020204"/>
                <a:ea typeface="+mn-ea"/>
                <a:cs typeface="+mn-cs"/>
              </a:rPr>
              <a:t>Seco Tools AB - All rights reserved</a:t>
            </a:r>
          </a:p>
        </p:txBody>
      </p:sp>
      <p:sp>
        <p:nvSpPr>
          <p:cNvPr id="5" name="Text Placeholder 4">
            <a:extLst>
              <a:ext uri="{FF2B5EF4-FFF2-40B4-BE49-F238E27FC236}">
                <a16:creationId xmlns:a16="http://schemas.microsoft.com/office/drawing/2014/main" id="{B78295E8-673D-5113-6D12-5FE945E2BEC3}"/>
              </a:ext>
            </a:extLst>
          </p:cNvPr>
          <p:cNvSpPr>
            <a:spLocks noGrp="1"/>
          </p:cNvSpPr>
          <p:nvPr>
            <p:ph type="body" sz="quarter" idx="13"/>
          </p:nvPr>
        </p:nvSpPr>
        <p:spPr>
          <a:xfrm>
            <a:off x="263525" y="2610678"/>
            <a:ext cx="3744913" cy="3590097"/>
          </a:xfrm>
        </p:spPr>
        <p:txBody>
          <a:bodyPr/>
          <a:lstStyle/>
          <a:p>
            <a:pPr marL="0" indent="0">
              <a:buNone/>
            </a:pPr>
            <a:r>
              <a:rPr lang="sv-SE" sz="1100" b="1"/>
              <a:t>Product – C-Series</a:t>
            </a:r>
          </a:p>
          <a:p>
            <a:pPr>
              <a:spcBef>
                <a:spcPts val="200"/>
              </a:spcBef>
              <a:spcAft>
                <a:spcPts val="400"/>
              </a:spcAft>
              <a:buClr>
                <a:srgbClr val="006CEA"/>
              </a:buClr>
              <a:defRPr/>
            </a:pPr>
            <a:r>
              <a:rPr lang="de-DE" sz="1200"/>
              <a:t>End mills with focus on versatility </a:t>
            </a:r>
            <a:r>
              <a:rPr lang="sv-SE" sz="1200"/>
              <a:t>and economy</a:t>
            </a:r>
            <a:endParaRPr lang="en-US" sz="1200"/>
          </a:p>
          <a:p>
            <a:pPr>
              <a:spcBef>
                <a:spcPts val="200"/>
              </a:spcBef>
              <a:spcAft>
                <a:spcPts val="400"/>
              </a:spcAft>
              <a:buClr>
                <a:srgbClr val="006CEA"/>
              </a:buClr>
              <a:defRPr/>
            </a:pPr>
            <a:r>
              <a:rPr lang="en-US" sz="1200"/>
              <a:t>Square, </a:t>
            </a:r>
            <a:r>
              <a:rPr lang="en-US" sz="1200" err="1"/>
              <a:t>ballnose</a:t>
            </a:r>
            <a:r>
              <a:rPr lang="en-US" sz="1200"/>
              <a:t> and chamfering geometries</a:t>
            </a:r>
          </a:p>
          <a:p>
            <a:pPr>
              <a:spcBef>
                <a:spcPts val="200"/>
              </a:spcBef>
              <a:spcAft>
                <a:spcPts val="400"/>
              </a:spcAft>
              <a:buClr>
                <a:srgbClr val="006CEA"/>
              </a:buClr>
              <a:defRPr/>
            </a:pPr>
            <a:r>
              <a:rPr lang="en-US" sz="1200"/>
              <a:t>Full metric and inch assortment</a:t>
            </a:r>
          </a:p>
          <a:p>
            <a:pPr>
              <a:spcBef>
                <a:spcPts val="200"/>
              </a:spcBef>
              <a:spcAft>
                <a:spcPts val="400"/>
              </a:spcAft>
              <a:buClr>
                <a:srgbClr val="006CEA"/>
              </a:buClr>
              <a:defRPr/>
            </a:pPr>
            <a:r>
              <a:rPr lang="de-DE" sz="1200"/>
              <a:t>High performance SIRON-A </a:t>
            </a:r>
            <a:r>
              <a:rPr lang="en-US" sz="1200"/>
              <a:t>coating</a:t>
            </a:r>
          </a:p>
          <a:p>
            <a:pPr>
              <a:spcBef>
                <a:spcPts val="200"/>
              </a:spcBef>
              <a:spcAft>
                <a:spcPts val="400"/>
              </a:spcAft>
              <a:buClr>
                <a:srgbClr val="006CEA"/>
              </a:buClr>
              <a:defRPr/>
            </a:pPr>
            <a:r>
              <a:rPr lang="en-US" sz="1200"/>
              <a:t>Suitable for steel</a:t>
            </a:r>
            <a:r>
              <a:rPr lang="de-DE" sz="1200"/>
              <a:t>, cast iron and </a:t>
            </a:r>
            <a:r>
              <a:rPr lang="en-US" sz="1200"/>
              <a:t>stainless</a:t>
            </a:r>
            <a:r>
              <a:rPr lang="de-DE" sz="1200"/>
              <a:t> </a:t>
            </a:r>
            <a:r>
              <a:rPr lang="en-US" sz="1200"/>
              <a:t>steel</a:t>
            </a:r>
          </a:p>
          <a:p>
            <a:pPr marL="0" indent="0">
              <a:spcBef>
                <a:spcPts val="200"/>
              </a:spcBef>
              <a:spcAft>
                <a:spcPts val="400"/>
              </a:spcAft>
              <a:buClr>
                <a:srgbClr val="006CEA"/>
              </a:buClr>
              <a:buNone/>
              <a:defRPr/>
            </a:pPr>
            <a:endParaRPr lang="en-US" sz="1200"/>
          </a:p>
          <a:p>
            <a:pPr marL="0" indent="0">
              <a:spcBef>
                <a:spcPts val="200"/>
              </a:spcBef>
              <a:spcAft>
                <a:spcPts val="400"/>
              </a:spcAft>
              <a:buClr>
                <a:srgbClr val="006CEA"/>
              </a:buClr>
              <a:buNone/>
              <a:defRPr/>
            </a:pPr>
            <a:r>
              <a:rPr lang="en-US" sz="1200" b="1"/>
              <a:t>Additional Offer</a:t>
            </a:r>
          </a:p>
          <a:p>
            <a:pPr>
              <a:spcBef>
                <a:spcPts val="200"/>
              </a:spcBef>
              <a:spcAft>
                <a:spcPts val="400"/>
              </a:spcAft>
              <a:buClr>
                <a:srgbClr val="006CEA"/>
              </a:buClr>
              <a:defRPr/>
            </a:pPr>
            <a:r>
              <a:rPr lang="en-US" sz="1200"/>
              <a:t>Data matrix available for key product data</a:t>
            </a:r>
          </a:p>
          <a:p>
            <a:pPr>
              <a:spcBef>
                <a:spcPts val="200"/>
              </a:spcBef>
              <a:spcAft>
                <a:spcPts val="400"/>
              </a:spcAft>
              <a:buClr>
                <a:srgbClr val="006CEA"/>
              </a:buClr>
              <a:defRPr/>
            </a:pPr>
            <a:r>
              <a:rPr lang="en-US" sz="1200"/>
              <a:t>Regrinding offer available (up to 3 times) with original quality and performance</a:t>
            </a:r>
          </a:p>
          <a:p>
            <a:pPr marL="180975" indent="-180975">
              <a:lnSpc>
                <a:spcPct val="100000"/>
              </a:lnSpc>
              <a:spcBef>
                <a:spcPts val="200"/>
              </a:spcBef>
              <a:spcAft>
                <a:spcPts val="400"/>
              </a:spcAft>
              <a:buClr>
                <a:srgbClr val="006CEA"/>
              </a:buClr>
              <a:defRPr/>
            </a:pPr>
            <a:endParaRPr lang="en-US" sz="1200"/>
          </a:p>
          <a:p>
            <a:pPr marL="0" marR="0" lvl="0" indent="0" algn="l" defTabSz="914400" rtl="0" eaLnBrk="1" fontAlgn="auto" latinLnBrk="0" hangingPunct="1">
              <a:lnSpc>
                <a:spcPct val="120000"/>
              </a:lnSpc>
              <a:spcBef>
                <a:spcPts val="200"/>
              </a:spcBef>
              <a:spcAft>
                <a:spcPts val="400"/>
              </a:spcAft>
              <a:buClr>
                <a:srgbClr val="006CEA"/>
              </a:buClr>
              <a:buSzTx/>
              <a:buFont typeface="Systemtypsnitt normalt"/>
              <a:buNone/>
              <a:tabLst/>
              <a:defRPr/>
            </a:pPr>
            <a:endParaRPr lang="sv-SE" sz="1200" b="1">
              <a:solidFill>
                <a:srgbClr val="000000"/>
              </a:solidFill>
              <a:latin typeface="Arial" panose="020B0604020202020204"/>
            </a:endParaRPr>
          </a:p>
          <a:p>
            <a:pPr marL="0" marR="0" lvl="0" indent="0" algn="l" defTabSz="914400" rtl="0" eaLnBrk="1" fontAlgn="auto" latinLnBrk="0" hangingPunct="1">
              <a:lnSpc>
                <a:spcPct val="120000"/>
              </a:lnSpc>
              <a:spcBef>
                <a:spcPts val="200"/>
              </a:spcBef>
              <a:spcAft>
                <a:spcPts val="400"/>
              </a:spcAft>
              <a:buClr>
                <a:srgbClr val="006CEA"/>
              </a:buClr>
              <a:buSzTx/>
              <a:buFont typeface="Systemtypsnitt normalt"/>
              <a:buNone/>
              <a:tabLst/>
              <a:defRPr/>
            </a:pPr>
            <a:endParaRPr kumimoji="0" lang="sv-SE" sz="1200" b="1" i="0" u="none" strike="noStrike" kern="1200" cap="none" spc="0" normalizeH="0" baseline="0" noProof="0">
              <a:ln>
                <a:noFill/>
              </a:ln>
              <a:solidFill>
                <a:srgbClr val="000000"/>
              </a:solidFill>
              <a:effectLst/>
              <a:uLnTx/>
              <a:uFillTx/>
              <a:latin typeface="Arial" panose="020B0604020202020204"/>
              <a:ea typeface="+mn-ea"/>
              <a:cs typeface="+mn-cs"/>
            </a:endParaRPr>
          </a:p>
          <a:p>
            <a:endParaRPr lang="en-US" sz="900"/>
          </a:p>
        </p:txBody>
      </p:sp>
      <p:sp>
        <p:nvSpPr>
          <p:cNvPr id="9" name="Text Placeholder 8">
            <a:extLst>
              <a:ext uri="{FF2B5EF4-FFF2-40B4-BE49-F238E27FC236}">
                <a16:creationId xmlns:a16="http://schemas.microsoft.com/office/drawing/2014/main" id="{D3499C23-C72A-EF7C-A187-70B0879DF8AB}"/>
              </a:ext>
            </a:extLst>
          </p:cNvPr>
          <p:cNvSpPr>
            <a:spLocks noGrp="1"/>
          </p:cNvSpPr>
          <p:nvPr>
            <p:ph type="body" sz="quarter" idx="16"/>
          </p:nvPr>
        </p:nvSpPr>
        <p:spPr>
          <a:xfrm>
            <a:off x="4228612" y="2610678"/>
            <a:ext cx="4305788" cy="3590097"/>
          </a:xfrm>
        </p:spPr>
        <p:txBody>
          <a:bodyPr/>
          <a:lstStyle/>
          <a:p>
            <a:pPr marL="0" indent="0">
              <a:spcBef>
                <a:spcPts val="200"/>
              </a:spcBef>
              <a:spcAft>
                <a:spcPts val="400"/>
              </a:spcAft>
              <a:buClr>
                <a:srgbClr val="006CEA"/>
              </a:buClr>
              <a:buNone/>
              <a:defRPr/>
            </a:pPr>
            <a:r>
              <a:rPr lang="en-US" sz="1200" b="1"/>
              <a:t>Target market</a:t>
            </a:r>
          </a:p>
          <a:p>
            <a:pPr>
              <a:spcBef>
                <a:spcPts val="200"/>
              </a:spcBef>
              <a:spcAft>
                <a:spcPts val="400"/>
              </a:spcAft>
              <a:buClr>
                <a:srgbClr val="006CEA"/>
              </a:buClr>
              <a:defRPr/>
            </a:pPr>
            <a:r>
              <a:rPr lang="sv-SE" sz="1200"/>
              <a:t>Distribution channel with focus on General Engineering</a:t>
            </a:r>
          </a:p>
          <a:p>
            <a:pPr>
              <a:spcBef>
                <a:spcPts val="200"/>
              </a:spcBef>
              <a:spcAft>
                <a:spcPts val="400"/>
              </a:spcAft>
              <a:buClr>
                <a:srgbClr val="006CEA"/>
              </a:buClr>
              <a:defRPr/>
            </a:pPr>
            <a:r>
              <a:rPr lang="sv-SE" sz="1200"/>
              <a:t>Customers with High mix – Low volume production seeking easy to use, reliable and economical solution</a:t>
            </a:r>
          </a:p>
          <a:p>
            <a:pPr>
              <a:spcBef>
                <a:spcPts val="200"/>
              </a:spcBef>
              <a:spcAft>
                <a:spcPts val="400"/>
              </a:spcAft>
              <a:buClr>
                <a:srgbClr val="006CEA"/>
              </a:buClr>
              <a:defRPr/>
            </a:pPr>
            <a:r>
              <a:rPr lang="sv-SE" sz="1200"/>
              <a:t>Subcontractors with focus on process security and versitility</a:t>
            </a:r>
          </a:p>
          <a:p>
            <a:pPr marL="0" marR="0" lvl="0" indent="0" algn="l" defTabSz="914400" rtl="0" eaLnBrk="1" fontAlgn="auto" latinLnBrk="0" hangingPunct="1">
              <a:lnSpc>
                <a:spcPct val="120000"/>
              </a:lnSpc>
              <a:spcBef>
                <a:spcPts val="200"/>
              </a:spcBef>
              <a:spcAft>
                <a:spcPts val="400"/>
              </a:spcAft>
              <a:buClr>
                <a:srgbClr val="006CEA"/>
              </a:buClr>
              <a:buSzTx/>
              <a:buFont typeface="Systemtypsnitt normalt"/>
              <a:buNone/>
              <a:tabLst/>
              <a:defRPr/>
            </a:pPr>
            <a:endParaRPr lang="sv-SE" sz="1100" b="1"/>
          </a:p>
          <a:p>
            <a:pPr marL="0" marR="0" lvl="0" indent="0" algn="l" defTabSz="914400" rtl="0" eaLnBrk="1" fontAlgn="auto" latinLnBrk="0" hangingPunct="1">
              <a:lnSpc>
                <a:spcPct val="120000"/>
              </a:lnSpc>
              <a:spcBef>
                <a:spcPts val="200"/>
              </a:spcBef>
              <a:spcAft>
                <a:spcPts val="400"/>
              </a:spcAft>
              <a:buClr>
                <a:srgbClr val="006CEA"/>
              </a:buClr>
              <a:buSzTx/>
              <a:buFont typeface="Systemtypsnitt normalt"/>
              <a:buNone/>
              <a:tabLst/>
              <a:defRPr/>
            </a:pPr>
            <a:r>
              <a:rPr lang="sv-SE" sz="1200" b="1"/>
              <a:t>Selling points</a:t>
            </a:r>
          </a:p>
          <a:p>
            <a:pPr marL="180975" marR="0" lvl="0" indent="-180975" algn="l" defTabSz="914400" rtl="0" eaLnBrk="1" fontAlgn="auto" latinLnBrk="0" hangingPunct="1">
              <a:lnSpc>
                <a:spcPct val="100000"/>
              </a:lnSpc>
              <a:spcBef>
                <a:spcPts val="200"/>
              </a:spcBef>
              <a:spcAft>
                <a:spcPts val="400"/>
              </a:spcAft>
              <a:buClr>
                <a:srgbClr val="006CEA"/>
              </a:buClr>
              <a:buSzTx/>
              <a:buFont typeface="Systemtypsnitt normalt"/>
              <a:buChar char="—"/>
              <a:tabLst/>
              <a:defRPr/>
            </a:pPr>
            <a:r>
              <a:rPr lang="en-US" sz="1200"/>
              <a:t>Exceptional reliability </a:t>
            </a:r>
          </a:p>
          <a:p>
            <a:pPr marL="180975" marR="0" lvl="0" indent="-180975" algn="l" defTabSz="914400" rtl="0" eaLnBrk="1" fontAlgn="auto" latinLnBrk="0" hangingPunct="1">
              <a:lnSpc>
                <a:spcPct val="100000"/>
              </a:lnSpc>
              <a:spcBef>
                <a:spcPts val="200"/>
              </a:spcBef>
              <a:spcAft>
                <a:spcPts val="400"/>
              </a:spcAft>
              <a:buClr>
                <a:srgbClr val="006CEA"/>
              </a:buClr>
              <a:buSzTx/>
              <a:buFont typeface="Systemtypsnitt normalt"/>
              <a:buChar char="—"/>
              <a:tabLst/>
              <a:defRPr/>
            </a:pPr>
            <a:r>
              <a:rPr lang="en-US" sz="1200"/>
              <a:t>High versatility with focus on low cost per edge</a:t>
            </a:r>
          </a:p>
          <a:p>
            <a:pPr marL="180975" marR="0" lvl="0" indent="-180975" algn="l" defTabSz="914400" rtl="0" eaLnBrk="1" fontAlgn="auto" latinLnBrk="0" hangingPunct="1">
              <a:lnSpc>
                <a:spcPct val="100000"/>
              </a:lnSpc>
              <a:spcBef>
                <a:spcPts val="200"/>
              </a:spcBef>
              <a:spcAft>
                <a:spcPts val="400"/>
              </a:spcAft>
              <a:buClr>
                <a:srgbClr val="006CEA"/>
              </a:buClr>
              <a:buSzTx/>
              <a:buFont typeface="Systemtypsnitt normalt"/>
              <a:buChar char="—"/>
              <a:tabLst/>
              <a:defRPr/>
            </a:pPr>
            <a:r>
              <a:rPr lang="en-US" sz="1200"/>
              <a:t>Up to 30% increased tool life over previous generation</a:t>
            </a:r>
          </a:p>
          <a:p>
            <a:pPr marL="180975" marR="0" lvl="0" indent="-180975" algn="l" defTabSz="914400" rtl="0" eaLnBrk="1" fontAlgn="auto" latinLnBrk="0" hangingPunct="1">
              <a:lnSpc>
                <a:spcPct val="100000"/>
              </a:lnSpc>
              <a:spcBef>
                <a:spcPts val="200"/>
              </a:spcBef>
              <a:spcAft>
                <a:spcPts val="400"/>
              </a:spcAft>
              <a:buClr>
                <a:srgbClr val="006CEA"/>
              </a:buClr>
              <a:buSzTx/>
              <a:buFont typeface="Systemtypsnitt normalt"/>
              <a:buChar char="—"/>
              <a:tabLst/>
              <a:defRPr/>
            </a:pPr>
            <a:endParaRPr lang="en-US" sz="1200"/>
          </a:p>
          <a:p>
            <a:pPr marL="0" marR="0" lvl="0" indent="0" algn="l" defTabSz="914400" rtl="0" eaLnBrk="1" fontAlgn="auto" latinLnBrk="0" hangingPunct="1">
              <a:lnSpc>
                <a:spcPct val="100000"/>
              </a:lnSpc>
              <a:spcBef>
                <a:spcPts val="200"/>
              </a:spcBef>
              <a:spcAft>
                <a:spcPts val="400"/>
              </a:spcAft>
              <a:buClr>
                <a:srgbClr val="006CEA"/>
              </a:buClr>
              <a:buSzTx/>
              <a:buNone/>
              <a:tabLst/>
              <a:defRPr/>
            </a:pPr>
            <a:endParaRPr lang="en-US" sz="1200" b="1"/>
          </a:p>
        </p:txBody>
      </p:sp>
      <p:sp>
        <p:nvSpPr>
          <p:cNvPr id="26" name="Text Placeholder 24">
            <a:extLst>
              <a:ext uri="{FF2B5EF4-FFF2-40B4-BE49-F238E27FC236}">
                <a16:creationId xmlns:a16="http://schemas.microsoft.com/office/drawing/2014/main" id="{F2CE9DCD-B4AD-42FB-EEC9-AB966BEFE7B8}"/>
              </a:ext>
            </a:extLst>
          </p:cNvPr>
          <p:cNvSpPr txBox="1">
            <a:spLocks/>
          </p:cNvSpPr>
          <p:nvPr/>
        </p:nvSpPr>
        <p:spPr>
          <a:xfrm>
            <a:off x="4459469" y="1122600"/>
            <a:ext cx="3616143" cy="3743325"/>
          </a:xfrm>
          <a:prstGeom prst="rect">
            <a:avLst/>
          </a:prstGeom>
        </p:spPr>
        <p:txBody>
          <a:bodyPr vert="horz" lIns="0" tIns="0" rIns="0" bIns="0" rtlCol="0">
            <a:noAutofit/>
          </a:bodyPr>
          <a:lstStyle>
            <a:lvl1pPr marL="180975" indent="-180975" algn="l" defTabSz="914400" rtl="0" eaLnBrk="1" latinLnBrk="0" hangingPunct="1">
              <a:lnSpc>
                <a:spcPct val="120000"/>
              </a:lnSpc>
              <a:spcBef>
                <a:spcPts val="200"/>
              </a:spcBef>
              <a:spcAft>
                <a:spcPts val="400"/>
              </a:spcAft>
              <a:buClr>
                <a:schemeClr val="accent1"/>
              </a:buClr>
              <a:buFont typeface="Systemtypsnitt normalt"/>
              <a:buChar char="—"/>
              <a:tabLst/>
              <a:defRPr sz="1200" kern="1200">
                <a:solidFill>
                  <a:schemeClr val="tx1"/>
                </a:solidFill>
                <a:latin typeface="+mn-lt"/>
                <a:ea typeface="+mn-ea"/>
                <a:cs typeface="+mn-cs"/>
              </a:defRPr>
            </a:lvl1pPr>
            <a:lvl2pPr marL="357188" indent="-176213" algn="l" defTabSz="914400" rtl="0" eaLnBrk="1" latinLnBrk="0" hangingPunct="1">
              <a:lnSpc>
                <a:spcPct val="120000"/>
              </a:lnSpc>
              <a:spcBef>
                <a:spcPts val="200"/>
              </a:spcBef>
              <a:spcAft>
                <a:spcPts val="400"/>
              </a:spcAft>
              <a:buClr>
                <a:schemeClr val="accent1"/>
              </a:buClr>
              <a:buFont typeface="Systemtypsnitt normalt"/>
              <a:buChar char="—"/>
              <a:tabLst/>
              <a:defRPr sz="1100" kern="1200">
                <a:solidFill>
                  <a:schemeClr val="tx1"/>
                </a:solidFill>
                <a:latin typeface="+mn-lt"/>
                <a:ea typeface="+mn-ea"/>
                <a:cs typeface="+mn-cs"/>
              </a:defRPr>
            </a:lvl2pPr>
            <a:lvl3pPr marL="539750" indent="-182563" algn="l" defTabSz="914400" rtl="0" eaLnBrk="1" latinLnBrk="0" hangingPunct="1">
              <a:lnSpc>
                <a:spcPct val="120000"/>
              </a:lnSpc>
              <a:spcBef>
                <a:spcPts val="200"/>
              </a:spcBef>
              <a:spcAft>
                <a:spcPts val="400"/>
              </a:spcAft>
              <a:buClr>
                <a:schemeClr val="accent1"/>
              </a:buClr>
              <a:buFont typeface="Systemtypsnitt normalt"/>
              <a:buChar char="—"/>
              <a:tabLst/>
              <a:defRPr sz="1100" kern="1200">
                <a:solidFill>
                  <a:schemeClr val="tx1"/>
                </a:solidFill>
                <a:latin typeface="+mn-lt"/>
                <a:ea typeface="+mn-ea"/>
                <a:cs typeface="+mn-cs"/>
              </a:defRPr>
            </a:lvl3pPr>
            <a:lvl4pPr marL="714375" indent="-174625" algn="l" defTabSz="914400" rtl="0" eaLnBrk="1" latinLnBrk="0" hangingPunct="1">
              <a:lnSpc>
                <a:spcPct val="120000"/>
              </a:lnSpc>
              <a:spcBef>
                <a:spcPts val="200"/>
              </a:spcBef>
              <a:spcAft>
                <a:spcPts val="400"/>
              </a:spcAft>
              <a:buClr>
                <a:schemeClr val="accent1"/>
              </a:buClr>
              <a:buFont typeface="Systemtypsnitt normalt"/>
              <a:buChar char="—"/>
              <a:tabLst/>
              <a:defRPr sz="1100" kern="1200">
                <a:solidFill>
                  <a:schemeClr val="tx1"/>
                </a:solidFill>
                <a:latin typeface="+mn-lt"/>
                <a:ea typeface="+mn-ea"/>
                <a:cs typeface="+mn-cs"/>
              </a:defRPr>
            </a:lvl4pPr>
            <a:lvl5pPr marL="890588" indent="-176213" algn="l" defTabSz="914400" rtl="0" eaLnBrk="1" latinLnBrk="0" hangingPunct="1">
              <a:lnSpc>
                <a:spcPct val="120000"/>
              </a:lnSpc>
              <a:spcBef>
                <a:spcPts val="200"/>
              </a:spcBef>
              <a:spcAft>
                <a:spcPts val="400"/>
              </a:spcAft>
              <a:buClr>
                <a:schemeClr val="accent1"/>
              </a:buClr>
              <a:buFont typeface="Systemtypsnitt normalt"/>
              <a:buChar char="—"/>
              <a:tabLst/>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200"/>
              </a:spcBef>
              <a:spcAft>
                <a:spcPts val="400"/>
              </a:spcAft>
              <a:buClr>
                <a:srgbClr val="006CEA"/>
              </a:buClr>
              <a:buSzTx/>
              <a:buFont typeface="Systemtypsnitt normalt"/>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10" name="Picture Placeholder 20" descr="A close-up of a drill bit&#10;&#10;Description automatically generated">
            <a:extLst>
              <a:ext uri="{FF2B5EF4-FFF2-40B4-BE49-F238E27FC236}">
                <a16:creationId xmlns:a16="http://schemas.microsoft.com/office/drawing/2014/main" id="{6ACFC38C-2CF0-0A03-4386-FA482370BA2E}"/>
              </a:ext>
            </a:extLst>
          </p:cNvPr>
          <p:cNvPicPr>
            <a:picLocks noGrp="1" noChangeAspect="1"/>
          </p:cNvPicPr>
          <p:nvPr>
            <p:ph type="pic" sz="quarter" idx="15"/>
          </p:nvPr>
        </p:nvPicPr>
        <p:blipFill rotWithShape="1">
          <a:blip r:embed="rId5"/>
          <a:srcRect l="11034" r="11034"/>
          <a:stretch/>
        </p:blipFill>
        <p:spPr>
          <a:xfrm>
            <a:off x="8567705" y="0"/>
            <a:ext cx="3624295" cy="6200775"/>
          </a:xfrm>
        </p:spPr>
      </p:pic>
    </p:spTree>
    <p:extLst>
      <p:ext uri="{BB962C8B-B14F-4D97-AF65-F5344CB8AC3E}">
        <p14:creationId xmlns:p14="http://schemas.microsoft.com/office/powerpoint/2010/main" val="2921735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59D3B-05D1-A3FB-AC8E-59C8C0388F74}"/>
              </a:ext>
            </a:extLst>
          </p:cNvPr>
          <p:cNvSpPr>
            <a:spLocks noGrp="1"/>
          </p:cNvSpPr>
          <p:nvPr>
            <p:ph type="title"/>
          </p:nvPr>
        </p:nvSpPr>
        <p:spPr/>
        <p:txBody>
          <a:bodyPr/>
          <a:lstStyle/>
          <a:p>
            <a:r>
              <a:rPr lang="sv-SE" dirty="0"/>
              <a:t>S4501/S4651 Aluminum series</a:t>
            </a:r>
            <a:br>
              <a:rPr lang="sv-SE" dirty="0"/>
            </a:br>
            <a:r>
              <a:rPr lang="en-US" sz="2400" dirty="0"/>
              <a:t>Product Manager - JL Ball</a:t>
            </a:r>
            <a:br>
              <a:rPr lang="en-US" sz="2400" dirty="0"/>
            </a:br>
            <a:r>
              <a:rPr lang="en-US" sz="2400" dirty="0">
                <a:hlinkClick r:id="rId3"/>
              </a:rPr>
              <a:t>jl.ball@secotools.com</a:t>
            </a:r>
            <a:br>
              <a:rPr lang="sv-SE" dirty="0"/>
            </a:br>
            <a:endParaRPr lang="en-GB" dirty="0"/>
          </a:p>
        </p:txBody>
      </p:sp>
      <p:sp>
        <p:nvSpPr>
          <p:cNvPr id="3" name="Footer Placeholder 2">
            <a:extLst>
              <a:ext uri="{FF2B5EF4-FFF2-40B4-BE49-F238E27FC236}">
                <a16:creationId xmlns:a16="http://schemas.microsoft.com/office/drawing/2014/main" id="{BFF3A362-FEAD-1046-7AF9-49C4A3D04C32}"/>
              </a:ext>
            </a:extLst>
          </p:cNvPr>
          <p:cNvSpPr>
            <a:spLocks noGrp="1"/>
          </p:cNvSpPr>
          <p:nvPr>
            <p:ph type="ftr" sz="quarter" idx="11"/>
          </p:nvPr>
        </p:nvSpPr>
        <p:spPr/>
        <p:txBody>
          <a:bodyPr/>
          <a:lstStyle/>
          <a:p>
            <a:r>
              <a:rPr lang="en-US"/>
              <a:t>Copyright © </a:t>
            </a:r>
            <a:fld id="{DEBBCA3A-5150-49D2-949E-00A6C74A30B8}" type="datetimeyyyy">
              <a:rPr lang="en-US" smtClean="0"/>
              <a:pPr/>
              <a:t>2024</a:t>
            </a:fld>
            <a:r>
              <a:rPr lang="sv-SE"/>
              <a:t> </a:t>
            </a:r>
            <a:r>
              <a:rPr lang="en-US"/>
              <a:t>Seco Tools AB - All rights reserved</a:t>
            </a:r>
          </a:p>
        </p:txBody>
      </p:sp>
      <p:sp>
        <p:nvSpPr>
          <p:cNvPr id="4" name="Text Placeholder 3">
            <a:extLst>
              <a:ext uri="{FF2B5EF4-FFF2-40B4-BE49-F238E27FC236}">
                <a16:creationId xmlns:a16="http://schemas.microsoft.com/office/drawing/2014/main" id="{05630AB1-00DA-E154-7D4B-F6465857B21A}"/>
              </a:ext>
            </a:extLst>
          </p:cNvPr>
          <p:cNvSpPr>
            <a:spLocks noGrp="1"/>
          </p:cNvSpPr>
          <p:nvPr>
            <p:ph type="body" sz="quarter" idx="13"/>
          </p:nvPr>
        </p:nvSpPr>
        <p:spPr>
          <a:xfrm>
            <a:off x="263525" y="2457450"/>
            <a:ext cx="3744913" cy="3743326"/>
          </a:xfrm>
        </p:spPr>
        <p:txBody>
          <a:bodyPr/>
          <a:lstStyle/>
          <a:p>
            <a:pPr marL="0" indent="0">
              <a:buNone/>
            </a:pPr>
            <a:r>
              <a:rPr lang="en-US" sz="1050" b="1"/>
              <a:t>Product – S4501/S4651</a:t>
            </a:r>
          </a:p>
          <a:p>
            <a:pPr>
              <a:spcBef>
                <a:spcPts val="200"/>
              </a:spcBef>
              <a:spcAft>
                <a:spcPts val="400"/>
              </a:spcAft>
              <a:buClr>
                <a:srgbClr val="006CEA"/>
              </a:buClr>
              <a:defRPr/>
            </a:pPr>
            <a:r>
              <a:rPr lang="en-US" sz="1100"/>
              <a:t>S4501/S4651 series offer a full solution in </a:t>
            </a:r>
            <a:r>
              <a:rPr lang="en-US" sz="1100" err="1"/>
              <a:t>aluminium</a:t>
            </a:r>
            <a:r>
              <a:rPr lang="en-US" sz="1100"/>
              <a:t> machining</a:t>
            </a:r>
          </a:p>
          <a:p>
            <a:pPr>
              <a:spcBef>
                <a:spcPts val="200"/>
              </a:spcBef>
              <a:spcAft>
                <a:spcPts val="400"/>
              </a:spcAft>
              <a:buClr>
                <a:srgbClr val="006CEA"/>
              </a:buClr>
              <a:defRPr/>
            </a:pPr>
            <a:r>
              <a:rPr lang="en-US" sz="1100"/>
              <a:t>S4521-S4531 high performance square endmill for general machining</a:t>
            </a:r>
          </a:p>
          <a:p>
            <a:pPr>
              <a:spcBef>
                <a:spcPts val="200"/>
              </a:spcBef>
              <a:spcAft>
                <a:spcPts val="400"/>
              </a:spcAft>
              <a:buClr>
                <a:srgbClr val="006CEA"/>
              </a:buClr>
              <a:defRPr/>
            </a:pPr>
            <a:r>
              <a:rPr lang="en-US" sz="1100"/>
              <a:t>S4321 2- flute high accuracy </a:t>
            </a:r>
            <a:r>
              <a:rPr lang="en-US" sz="1100" err="1"/>
              <a:t>ballnose</a:t>
            </a:r>
            <a:r>
              <a:rPr lang="en-US" sz="1100"/>
              <a:t> for copy milling applications</a:t>
            </a:r>
          </a:p>
          <a:p>
            <a:pPr>
              <a:spcBef>
                <a:spcPts val="200"/>
              </a:spcBef>
              <a:spcAft>
                <a:spcPts val="400"/>
              </a:spcAft>
              <a:buClr>
                <a:srgbClr val="006CEA"/>
              </a:buClr>
              <a:defRPr/>
            </a:pPr>
            <a:r>
              <a:rPr lang="en-US" sz="1100"/>
              <a:t>S4651 is a 5 flute end mill with chip splitters, for roughing and dynamic milling machining</a:t>
            </a:r>
          </a:p>
          <a:p>
            <a:pPr>
              <a:spcBef>
                <a:spcPts val="200"/>
              </a:spcBef>
              <a:spcAft>
                <a:spcPts val="400"/>
              </a:spcAft>
              <a:buClr>
                <a:srgbClr val="006CEA"/>
              </a:buClr>
              <a:defRPr/>
            </a:pPr>
            <a:r>
              <a:rPr lang="en-US" sz="1100"/>
              <a:t>AXT-Coating</a:t>
            </a:r>
          </a:p>
          <a:p>
            <a:pPr>
              <a:spcBef>
                <a:spcPts val="200"/>
              </a:spcBef>
              <a:spcAft>
                <a:spcPts val="400"/>
              </a:spcAft>
              <a:buClr>
                <a:srgbClr val="006CEA"/>
              </a:buClr>
              <a:defRPr/>
            </a:pPr>
            <a:r>
              <a:rPr lang="en-US" sz="1100"/>
              <a:t>Comprehensive range to compete better</a:t>
            </a:r>
          </a:p>
          <a:p>
            <a:pPr marL="0" indent="0">
              <a:spcBef>
                <a:spcPts val="200"/>
              </a:spcBef>
              <a:spcAft>
                <a:spcPts val="400"/>
              </a:spcAft>
              <a:buClr>
                <a:srgbClr val="006CEA"/>
              </a:buClr>
              <a:buNone/>
              <a:defRPr/>
            </a:pPr>
            <a:r>
              <a:rPr lang="en-US" sz="1050" b="1"/>
              <a:t>Additional Offer</a:t>
            </a:r>
          </a:p>
          <a:p>
            <a:pPr>
              <a:spcBef>
                <a:spcPts val="200"/>
              </a:spcBef>
              <a:spcAft>
                <a:spcPts val="400"/>
              </a:spcAft>
              <a:buClr>
                <a:srgbClr val="006CEA"/>
              </a:buClr>
              <a:defRPr/>
            </a:pPr>
            <a:r>
              <a:rPr lang="en-US" sz="1100"/>
              <a:t>Data matrix available for key product data</a:t>
            </a:r>
          </a:p>
          <a:p>
            <a:pPr>
              <a:spcBef>
                <a:spcPts val="200"/>
              </a:spcBef>
              <a:spcAft>
                <a:spcPts val="400"/>
              </a:spcAft>
              <a:buClr>
                <a:srgbClr val="006CEA"/>
              </a:buClr>
              <a:defRPr/>
            </a:pPr>
            <a:r>
              <a:rPr lang="en-US" sz="1100"/>
              <a:t>Regrinding offer available (up to 3 times) with original quality and performance</a:t>
            </a:r>
            <a:endParaRPr lang="en-US"/>
          </a:p>
        </p:txBody>
      </p:sp>
      <p:sp>
        <p:nvSpPr>
          <p:cNvPr id="10" name="Text Placeholder 9">
            <a:extLst>
              <a:ext uri="{FF2B5EF4-FFF2-40B4-BE49-F238E27FC236}">
                <a16:creationId xmlns:a16="http://schemas.microsoft.com/office/drawing/2014/main" id="{BCC0D929-54F6-FB90-7B53-181FA08B18F6}"/>
              </a:ext>
            </a:extLst>
          </p:cNvPr>
          <p:cNvSpPr>
            <a:spLocks noGrp="1"/>
          </p:cNvSpPr>
          <p:nvPr>
            <p:ph type="body" sz="quarter" idx="16"/>
          </p:nvPr>
        </p:nvSpPr>
        <p:spPr>
          <a:xfrm>
            <a:off x="4224338" y="2457450"/>
            <a:ext cx="3743325" cy="3743326"/>
          </a:xfrm>
        </p:spPr>
        <p:txBody>
          <a:bodyPr/>
          <a:lstStyle/>
          <a:p>
            <a:pPr marL="0" indent="0">
              <a:buNone/>
            </a:pPr>
            <a:r>
              <a:rPr lang="en-US" sz="1050" b="1"/>
              <a:t>Target market:</a:t>
            </a:r>
          </a:p>
          <a:p>
            <a:pPr marL="268288" lvl="1" indent="-268288">
              <a:spcBef>
                <a:spcPts val="200"/>
              </a:spcBef>
              <a:spcAft>
                <a:spcPts val="400"/>
              </a:spcAft>
              <a:buClr>
                <a:srgbClr val="006CEA"/>
              </a:buClr>
              <a:defRPr/>
            </a:pPr>
            <a:r>
              <a:rPr lang="en-US" sz="1100"/>
              <a:t>Sold direct and through industrial distribution. </a:t>
            </a:r>
          </a:p>
          <a:p>
            <a:pPr marL="268288" lvl="1" indent="-268288">
              <a:spcBef>
                <a:spcPts val="200"/>
              </a:spcBef>
              <a:spcAft>
                <a:spcPts val="400"/>
              </a:spcAft>
              <a:buClr>
                <a:srgbClr val="006CEA"/>
              </a:buClr>
              <a:defRPr/>
            </a:pPr>
            <a:r>
              <a:rPr lang="en-US" sz="1100"/>
              <a:t>Focus on Aerospace, Medical, General Engineering </a:t>
            </a:r>
          </a:p>
          <a:p>
            <a:pPr marL="0" indent="0">
              <a:buFont typeface="Systemtypsnitt normalt"/>
              <a:buNone/>
            </a:pPr>
            <a:r>
              <a:rPr lang="en-US" sz="1050" b="1"/>
              <a:t>Benefits advanced coating technology:</a:t>
            </a:r>
          </a:p>
          <a:p>
            <a:pPr>
              <a:spcBef>
                <a:spcPts val="200"/>
              </a:spcBef>
              <a:spcAft>
                <a:spcPts val="400"/>
              </a:spcAft>
              <a:buClr>
                <a:srgbClr val="006CEA"/>
              </a:buClr>
              <a:defRPr/>
            </a:pPr>
            <a:r>
              <a:rPr lang="en-US" sz="1100"/>
              <a:t>The polished AXT coating has a very smooth coating surface, significantly reducing material built up edge, thereby improving workpiece surface finish and reducing cutting forces</a:t>
            </a:r>
          </a:p>
          <a:p>
            <a:pPr marL="0" indent="0">
              <a:buNone/>
            </a:pPr>
            <a:r>
              <a:rPr lang="en-US" sz="1100" b="1"/>
              <a:t>Benefits of chip-splitters:</a:t>
            </a:r>
          </a:p>
          <a:p>
            <a:pPr>
              <a:spcBef>
                <a:spcPts val="200"/>
              </a:spcBef>
              <a:spcAft>
                <a:spcPts val="400"/>
              </a:spcAft>
              <a:buClr>
                <a:srgbClr val="006CEA"/>
              </a:buClr>
              <a:defRPr/>
            </a:pPr>
            <a:r>
              <a:rPr lang="en-US" sz="1100"/>
              <a:t>Staggered chip splitters increase chip control (better chip removal in </a:t>
            </a:r>
            <a:r>
              <a:rPr lang="en-US" sz="1100" err="1"/>
              <a:t>fe</a:t>
            </a:r>
            <a:r>
              <a:rPr lang="en-US" sz="1100"/>
              <a:t>. deep pockets) and reduce cutting forces allowing high APMX values in one pass</a:t>
            </a:r>
          </a:p>
          <a:p>
            <a:pPr marL="0" indent="0">
              <a:buNone/>
            </a:pPr>
            <a:endParaRPr lang="en-US"/>
          </a:p>
        </p:txBody>
      </p:sp>
      <p:pic>
        <p:nvPicPr>
          <p:cNvPr id="11" name="Picture Placeholder 8" descr="A group of metal drills&#10;&#10;Description automatically generated">
            <a:extLst>
              <a:ext uri="{FF2B5EF4-FFF2-40B4-BE49-F238E27FC236}">
                <a16:creationId xmlns:a16="http://schemas.microsoft.com/office/drawing/2014/main" id="{8510E508-6F0C-D59A-2384-EB34BE313933}"/>
              </a:ext>
            </a:extLst>
          </p:cNvPr>
          <p:cNvPicPr>
            <a:picLocks noGrp="1" noChangeAspect="1"/>
          </p:cNvPicPr>
          <p:nvPr>
            <p:ph type="pic" sz="quarter" idx="15"/>
          </p:nvPr>
        </p:nvPicPr>
        <p:blipFill rotWithShape="1">
          <a:blip r:embed="rId4"/>
          <a:srcRect l="11420" r="11420"/>
          <a:stretch/>
        </p:blipFill>
        <p:spPr>
          <a:xfrm>
            <a:off x="9391661" y="1363912"/>
            <a:ext cx="2800339" cy="4791075"/>
          </a:xfrm>
        </p:spPr>
      </p:pic>
    </p:spTree>
    <p:extLst>
      <p:ext uri="{BB962C8B-B14F-4D97-AF65-F5344CB8AC3E}">
        <p14:creationId xmlns:p14="http://schemas.microsoft.com/office/powerpoint/2010/main" val="36296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59D3B-05D1-A3FB-AC8E-59C8C0388F74}"/>
              </a:ext>
            </a:extLst>
          </p:cNvPr>
          <p:cNvSpPr>
            <a:spLocks noGrp="1"/>
          </p:cNvSpPr>
          <p:nvPr>
            <p:ph type="title"/>
          </p:nvPr>
        </p:nvSpPr>
        <p:spPr/>
        <p:txBody>
          <a:bodyPr/>
          <a:lstStyle/>
          <a:p>
            <a:r>
              <a:rPr lang="sv-SE" dirty="0"/>
              <a:t>Taps T35-H</a:t>
            </a:r>
            <a:br>
              <a:rPr lang="sv-SE" dirty="0"/>
            </a:br>
            <a:r>
              <a:rPr lang="en-US" sz="2400" dirty="0"/>
              <a:t>Product Manager – Abhay Chaubal</a:t>
            </a:r>
            <a:br>
              <a:rPr lang="en-US" sz="2400" dirty="0"/>
            </a:br>
            <a:r>
              <a:rPr lang="en-US" sz="2400" dirty="0">
                <a:hlinkClick r:id="rId3"/>
              </a:rPr>
              <a:t>abhay.chaubal@secotools.com</a:t>
            </a:r>
            <a:br>
              <a:rPr lang="en-US" sz="2800" dirty="0"/>
            </a:br>
            <a:endParaRPr lang="en-GB" dirty="0"/>
          </a:p>
        </p:txBody>
      </p:sp>
      <p:sp>
        <p:nvSpPr>
          <p:cNvPr id="3" name="Footer Placeholder 2">
            <a:extLst>
              <a:ext uri="{FF2B5EF4-FFF2-40B4-BE49-F238E27FC236}">
                <a16:creationId xmlns:a16="http://schemas.microsoft.com/office/drawing/2014/main" id="{BFF3A362-FEAD-1046-7AF9-49C4A3D04C32}"/>
              </a:ext>
            </a:extLst>
          </p:cNvPr>
          <p:cNvSpPr>
            <a:spLocks noGrp="1"/>
          </p:cNvSpPr>
          <p:nvPr>
            <p:ph type="ftr" sz="quarter" idx="11"/>
          </p:nvPr>
        </p:nvSpPr>
        <p:spPr/>
        <p:txBody>
          <a:bodyPr/>
          <a:lstStyle/>
          <a:p>
            <a:r>
              <a:rPr lang="en-US"/>
              <a:t>Copyright © </a:t>
            </a:r>
            <a:fld id="{DEBBCA3A-5150-49D2-949E-00A6C74A30B8}" type="datetimeyyyy">
              <a:rPr lang="en-US" smtClean="0"/>
              <a:pPr/>
              <a:t>2024</a:t>
            </a:fld>
            <a:r>
              <a:rPr lang="sv-SE"/>
              <a:t> </a:t>
            </a:r>
            <a:r>
              <a:rPr lang="en-US"/>
              <a:t>Seco Tools AB - All rights reserved</a:t>
            </a:r>
          </a:p>
        </p:txBody>
      </p:sp>
      <p:sp>
        <p:nvSpPr>
          <p:cNvPr id="4" name="Text Placeholder 3">
            <a:extLst>
              <a:ext uri="{FF2B5EF4-FFF2-40B4-BE49-F238E27FC236}">
                <a16:creationId xmlns:a16="http://schemas.microsoft.com/office/drawing/2014/main" id="{05630AB1-00DA-E154-7D4B-F6465857B21A}"/>
              </a:ext>
            </a:extLst>
          </p:cNvPr>
          <p:cNvSpPr>
            <a:spLocks noGrp="1"/>
          </p:cNvSpPr>
          <p:nvPr>
            <p:ph type="body" sz="quarter" idx="13"/>
          </p:nvPr>
        </p:nvSpPr>
        <p:spPr>
          <a:xfrm>
            <a:off x="263525" y="2324442"/>
            <a:ext cx="3744913" cy="3876334"/>
          </a:xfrm>
        </p:spPr>
        <p:txBody>
          <a:bodyPr vert="horz" lIns="0" tIns="0" rIns="0" bIns="0" rtlCol="0" anchor="t">
            <a:noAutofit/>
          </a:bodyPr>
          <a:lstStyle/>
          <a:p>
            <a:pPr marL="0" indent="0">
              <a:buNone/>
            </a:pPr>
            <a:r>
              <a:rPr lang="en-US" sz="1100" b="1"/>
              <a:t>Product – Taps T35H</a:t>
            </a:r>
          </a:p>
          <a:p>
            <a:pPr marL="267970" indent="-267970">
              <a:lnSpc>
                <a:spcPct val="100000"/>
              </a:lnSpc>
              <a:spcBef>
                <a:spcPts val="200"/>
              </a:spcBef>
              <a:spcAft>
                <a:spcPts val="400"/>
              </a:spcAft>
              <a:buClr>
                <a:srgbClr val="006CEA"/>
              </a:buClr>
              <a:defRPr/>
            </a:pPr>
            <a:r>
              <a:rPr lang="en-US" sz="1200"/>
              <a:t>Suitable for heat treated steel with hardness </a:t>
            </a:r>
          </a:p>
          <a:p>
            <a:pPr marL="0" indent="0">
              <a:lnSpc>
                <a:spcPct val="100000"/>
              </a:lnSpc>
              <a:spcBef>
                <a:spcPts val="200"/>
              </a:spcBef>
              <a:spcAft>
                <a:spcPts val="400"/>
              </a:spcAft>
              <a:buClr>
                <a:srgbClr val="006CEA"/>
              </a:buClr>
              <a:buNone/>
              <a:defRPr/>
            </a:pPr>
            <a:r>
              <a:rPr lang="en-US" sz="1200"/>
              <a:t>  30-45 HRC (Rm = 1000-1400 MPa), cast iron and   cast aluminum</a:t>
            </a:r>
            <a:endParaRPr lang="en-US" sz="1200">
              <a:cs typeface="Arial"/>
            </a:endParaRPr>
          </a:p>
          <a:p>
            <a:pPr marL="180975" indent="-180975">
              <a:lnSpc>
                <a:spcPct val="100000"/>
              </a:lnSpc>
              <a:spcBef>
                <a:spcPts val="200"/>
              </a:spcBef>
              <a:spcAft>
                <a:spcPts val="400"/>
              </a:spcAft>
              <a:buClr>
                <a:srgbClr val="006CEA"/>
              </a:buClr>
              <a:defRPr/>
            </a:pPr>
            <a:r>
              <a:rPr lang="en-US" sz="1200"/>
              <a:t>Highly wear resistant taps in heavy conditions when machining abrasive materials.  </a:t>
            </a:r>
            <a:endParaRPr lang="en-US" sz="1200">
              <a:cs typeface="Arial"/>
            </a:endParaRPr>
          </a:p>
          <a:p>
            <a:pPr marL="0" indent="0">
              <a:lnSpc>
                <a:spcPct val="100000"/>
              </a:lnSpc>
              <a:spcBef>
                <a:spcPts val="200"/>
              </a:spcBef>
              <a:spcAft>
                <a:spcPts val="400"/>
              </a:spcAft>
              <a:buClr>
                <a:srgbClr val="006CEA"/>
              </a:buClr>
              <a:buNone/>
              <a:defRPr/>
            </a:pPr>
            <a:endParaRPr lang="en-US" sz="1200"/>
          </a:p>
          <a:p>
            <a:pPr marL="267970" indent="-267970">
              <a:spcBef>
                <a:spcPts val="200"/>
              </a:spcBef>
              <a:spcAft>
                <a:spcPts val="400"/>
              </a:spcAft>
              <a:buClr>
                <a:srgbClr val="006CEA"/>
              </a:buClr>
              <a:defRPr/>
            </a:pPr>
            <a:endParaRPr lang="en-US" sz="1200">
              <a:cs typeface="Arial"/>
            </a:endParaRPr>
          </a:p>
          <a:p>
            <a:pPr marL="0" indent="0">
              <a:buClr>
                <a:srgbClr val="006CEA"/>
              </a:buClr>
              <a:buNone/>
              <a:defRPr/>
            </a:pPr>
            <a:endParaRPr lang="en-US">
              <a:cs typeface="Arial"/>
            </a:endParaRPr>
          </a:p>
        </p:txBody>
      </p:sp>
      <p:sp>
        <p:nvSpPr>
          <p:cNvPr id="10" name="Text Placeholder 9">
            <a:extLst>
              <a:ext uri="{FF2B5EF4-FFF2-40B4-BE49-F238E27FC236}">
                <a16:creationId xmlns:a16="http://schemas.microsoft.com/office/drawing/2014/main" id="{BCC0D929-54F6-FB90-7B53-181FA08B18F6}"/>
              </a:ext>
            </a:extLst>
          </p:cNvPr>
          <p:cNvSpPr>
            <a:spLocks noGrp="1"/>
          </p:cNvSpPr>
          <p:nvPr>
            <p:ph type="body" sz="quarter" idx="16"/>
          </p:nvPr>
        </p:nvSpPr>
        <p:spPr>
          <a:xfrm>
            <a:off x="4228612" y="2324442"/>
            <a:ext cx="3744914" cy="3876334"/>
          </a:xfrm>
        </p:spPr>
        <p:txBody>
          <a:bodyPr vert="horz" lIns="0" tIns="0" rIns="0" bIns="0" rtlCol="0" anchor="t">
            <a:noAutofit/>
          </a:bodyPr>
          <a:lstStyle/>
          <a:p>
            <a:pPr marL="0" indent="0">
              <a:lnSpc>
                <a:spcPct val="100000"/>
              </a:lnSpc>
              <a:spcBef>
                <a:spcPts val="200"/>
              </a:spcBef>
              <a:spcAft>
                <a:spcPts val="400"/>
              </a:spcAft>
              <a:buClr>
                <a:srgbClr val="006CEA"/>
              </a:buClr>
              <a:buNone/>
              <a:defRPr/>
            </a:pPr>
            <a:r>
              <a:rPr lang="en-US" sz="1100" b="1"/>
              <a:t>Target market</a:t>
            </a:r>
          </a:p>
          <a:p>
            <a:pPr marL="180975" indent="-180975">
              <a:lnSpc>
                <a:spcPct val="100000"/>
              </a:lnSpc>
              <a:spcBef>
                <a:spcPts val="200"/>
              </a:spcBef>
              <a:spcAft>
                <a:spcPts val="400"/>
              </a:spcAft>
              <a:buClr>
                <a:srgbClr val="006CEA"/>
              </a:buClr>
              <a:defRPr/>
            </a:pPr>
            <a:r>
              <a:rPr lang="en-US" sz="1200"/>
              <a:t>Automotive: Cast parts, pump and gear housing, transmission components</a:t>
            </a:r>
          </a:p>
          <a:p>
            <a:pPr marL="180975" indent="-180975">
              <a:lnSpc>
                <a:spcPct val="100000"/>
              </a:lnSpc>
              <a:spcBef>
                <a:spcPts val="200"/>
              </a:spcBef>
              <a:spcAft>
                <a:spcPts val="400"/>
              </a:spcAft>
              <a:buClr>
                <a:srgbClr val="006CEA"/>
              </a:buClr>
              <a:defRPr/>
            </a:pPr>
            <a:r>
              <a:rPr lang="en-US" sz="1200"/>
              <a:t>General engineering: Heat treated components, shafts, gears, components of agricultural and construction equipment</a:t>
            </a:r>
          </a:p>
          <a:p>
            <a:pPr marL="180975" indent="-180975">
              <a:lnSpc>
                <a:spcPct val="100000"/>
              </a:lnSpc>
              <a:spcBef>
                <a:spcPts val="200"/>
              </a:spcBef>
              <a:spcAft>
                <a:spcPts val="400"/>
              </a:spcAft>
              <a:buClr>
                <a:srgbClr val="006CEA"/>
              </a:buClr>
              <a:defRPr/>
            </a:pPr>
            <a:r>
              <a:rPr lang="en-US" sz="1200"/>
              <a:t>Mold &amp; Dies</a:t>
            </a:r>
            <a:endParaRPr lang="en-US" sz="1200">
              <a:cs typeface="Arial"/>
            </a:endParaRPr>
          </a:p>
          <a:p>
            <a:pPr marL="0" indent="0">
              <a:lnSpc>
                <a:spcPct val="100000"/>
              </a:lnSpc>
              <a:spcBef>
                <a:spcPts val="200"/>
              </a:spcBef>
              <a:spcAft>
                <a:spcPts val="400"/>
              </a:spcAft>
              <a:buNone/>
              <a:defRPr/>
            </a:pPr>
            <a:endParaRPr lang="en-US" sz="1100" b="1">
              <a:cs typeface="Arial"/>
            </a:endParaRPr>
          </a:p>
          <a:p>
            <a:pPr marL="0" indent="0">
              <a:lnSpc>
                <a:spcPct val="100000"/>
              </a:lnSpc>
              <a:spcBef>
                <a:spcPts val="200"/>
              </a:spcBef>
              <a:spcAft>
                <a:spcPts val="400"/>
              </a:spcAft>
              <a:buClr>
                <a:srgbClr val="006CEA"/>
              </a:buClr>
              <a:buNone/>
              <a:defRPr/>
            </a:pPr>
            <a:endParaRPr lang="en-US" sz="1100" b="1"/>
          </a:p>
          <a:p>
            <a:pPr marL="0" indent="0">
              <a:lnSpc>
                <a:spcPct val="100000"/>
              </a:lnSpc>
              <a:spcBef>
                <a:spcPts val="200"/>
              </a:spcBef>
              <a:spcAft>
                <a:spcPts val="400"/>
              </a:spcAft>
              <a:buClr>
                <a:srgbClr val="006CEA"/>
              </a:buClr>
              <a:buNone/>
              <a:defRPr/>
            </a:pPr>
            <a:r>
              <a:rPr lang="en-US" sz="1100" b="1"/>
              <a:t>Selling points</a:t>
            </a:r>
            <a:endParaRPr lang="en-US" sz="1100" b="1">
              <a:cs typeface="Arial"/>
            </a:endParaRPr>
          </a:p>
          <a:p>
            <a:pPr marL="180975" indent="-180975">
              <a:lnSpc>
                <a:spcPct val="100000"/>
              </a:lnSpc>
              <a:spcBef>
                <a:spcPts val="200"/>
              </a:spcBef>
              <a:spcAft>
                <a:spcPts val="400"/>
              </a:spcAft>
              <a:buClr>
                <a:srgbClr val="006CEA"/>
              </a:buClr>
              <a:defRPr/>
            </a:pPr>
            <a:r>
              <a:rPr lang="en-US" sz="1200"/>
              <a:t>Longer tool life</a:t>
            </a:r>
            <a:endParaRPr lang="en-US" sz="1200">
              <a:cs typeface="Arial"/>
            </a:endParaRPr>
          </a:p>
          <a:p>
            <a:pPr marL="180975" indent="-180975">
              <a:lnSpc>
                <a:spcPct val="100000"/>
              </a:lnSpc>
              <a:spcBef>
                <a:spcPts val="200"/>
              </a:spcBef>
              <a:spcAft>
                <a:spcPts val="400"/>
              </a:spcAft>
              <a:buClr>
                <a:srgbClr val="006CEA"/>
              </a:buClr>
              <a:defRPr/>
            </a:pPr>
            <a:r>
              <a:rPr lang="en-US" sz="1200"/>
              <a:t>Better chip evacuation</a:t>
            </a:r>
            <a:endParaRPr lang="en-US" sz="1200">
              <a:cs typeface="Arial"/>
            </a:endParaRPr>
          </a:p>
          <a:p>
            <a:pPr marL="180975" indent="-180975">
              <a:lnSpc>
                <a:spcPct val="100000"/>
              </a:lnSpc>
              <a:spcBef>
                <a:spcPts val="200"/>
              </a:spcBef>
              <a:spcAft>
                <a:spcPts val="400"/>
              </a:spcAft>
              <a:buClr>
                <a:srgbClr val="006CEA"/>
              </a:buClr>
              <a:defRPr/>
            </a:pPr>
            <a:r>
              <a:rPr lang="en-US" sz="1200"/>
              <a:t>High strength and rigidity of the tool</a:t>
            </a:r>
            <a:endParaRPr lang="en-US" sz="1200">
              <a:cs typeface="Arial"/>
            </a:endParaRPr>
          </a:p>
          <a:p>
            <a:pPr marL="180975" indent="-180975">
              <a:lnSpc>
                <a:spcPct val="100000"/>
              </a:lnSpc>
              <a:spcBef>
                <a:spcPts val="200"/>
              </a:spcBef>
              <a:spcAft>
                <a:spcPts val="400"/>
              </a:spcAft>
              <a:buClr>
                <a:srgbClr val="006CEA"/>
              </a:buClr>
              <a:defRPr/>
            </a:pPr>
            <a:r>
              <a:rPr lang="en-US" sz="1200"/>
              <a:t>Better surface quality</a:t>
            </a:r>
            <a:endParaRPr lang="en-US" sz="1200">
              <a:cs typeface="Arial"/>
            </a:endParaRPr>
          </a:p>
          <a:p>
            <a:pPr marL="180975" indent="-180975">
              <a:lnSpc>
                <a:spcPct val="100000"/>
              </a:lnSpc>
              <a:spcBef>
                <a:spcPts val="200"/>
              </a:spcBef>
              <a:spcAft>
                <a:spcPts val="400"/>
              </a:spcAft>
              <a:buClr>
                <a:srgbClr val="006CEA"/>
              </a:buClr>
              <a:defRPr/>
            </a:pPr>
            <a:r>
              <a:rPr lang="en-US" sz="1200"/>
              <a:t>Lower energy consumption</a:t>
            </a:r>
            <a:endParaRPr lang="en-US" sz="1200">
              <a:cs typeface="Arial"/>
            </a:endParaRPr>
          </a:p>
          <a:p>
            <a:pPr marL="267970" indent="-267970"/>
            <a:endParaRPr lang="en-US">
              <a:cs typeface="Arial" panose="020B0604020202020204"/>
            </a:endParaRPr>
          </a:p>
        </p:txBody>
      </p:sp>
      <p:pic>
        <p:nvPicPr>
          <p:cNvPr id="11" name="Picture Placeholder 17" descr="A group of metal drills&#10;&#10;Description automatically generated">
            <a:extLst>
              <a:ext uri="{FF2B5EF4-FFF2-40B4-BE49-F238E27FC236}">
                <a16:creationId xmlns:a16="http://schemas.microsoft.com/office/drawing/2014/main" id="{44C9A2A6-C871-CD18-842B-3F94B7C53AC9}"/>
              </a:ext>
            </a:extLst>
          </p:cNvPr>
          <p:cNvPicPr>
            <a:picLocks noGrp="1" noChangeAspect="1"/>
          </p:cNvPicPr>
          <p:nvPr>
            <p:ph type="pic" sz="quarter" idx="15"/>
          </p:nvPr>
        </p:nvPicPr>
        <p:blipFill rotWithShape="1">
          <a:blip r:embed="rId4"/>
          <a:srcRect l="26240" r="26240"/>
          <a:stretch/>
        </p:blipFill>
        <p:spPr>
          <a:xfrm>
            <a:off x="8183563" y="0"/>
            <a:ext cx="4008437" cy="6858000"/>
          </a:xfrm>
        </p:spPr>
      </p:pic>
    </p:spTree>
    <p:extLst>
      <p:ext uri="{BB962C8B-B14F-4D97-AF65-F5344CB8AC3E}">
        <p14:creationId xmlns:p14="http://schemas.microsoft.com/office/powerpoint/2010/main" val="92413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59D3B-05D1-A3FB-AC8E-59C8C0388F74}"/>
              </a:ext>
            </a:extLst>
          </p:cNvPr>
          <p:cNvSpPr>
            <a:spLocks noGrp="1"/>
          </p:cNvSpPr>
          <p:nvPr>
            <p:ph type="title"/>
          </p:nvPr>
        </p:nvSpPr>
        <p:spPr/>
        <p:txBody>
          <a:bodyPr/>
          <a:lstStyle/>
          <a:p>
            <a:r>
              <a:rPr lang="sv-SE" dirty="0"/>
              <a:t>LN4-11 Helical</a:t>
            </a:r>
            <a:br>
              <a:rPr lang="sv-SE" dirty="0"/>
            </a:br>
            <a:r>
              <a:rPr lang="en-US" sz="2400" dirty="0"/>
              <a:t>Product Manager – Jay McCord</a:t>
            </a:r>
            <a:br>
              <a:rPr lang="en-US" sz="2400" dirty="0"/>
            </a:br>
            <a:r>
              <a:rPr lang="en-US" sz="2400" dirty="0">
                <a:hlinkClick r:id="rId3"/>
              </a:rPr>
              <a:t>jay.mccord@secotools.com</a:t>
            </a:r>
            <a:br>
              <a:rPr lang="en-US" sz="2800" dirty="0"/>
            </a:br>
            <a:br>
              <a:rPr lang="en-US" sz="2800" dirty="0"/>
            </a:br>
            <a:br>
              <a:rPr lang="en-US" sz="2800" dirty="0"/>
            </a:br>
            <a:endParaRPr lang="en-US" dirty="0">
              <a:highlight>
                <a:srgbClr val="FFFF00"/>
              </a:highlight>
            </a:endParaRPr>
          </a:p>
        </p:txBody>
      </p:sp>
      <p:sp>
        <p:nvSpPr>
          <p:cNvPr id="3" name="Footer Placeholder 2">
            <a:extLst>
              <a:ext uri="{FF2B5EF4-FFF2-40B4-BE49-F238E27FC236}">
                <a16:creationId xmlns:a16="http://schemas.microsoft.com/office/drawing/2014/main" id="{BFF3A362-FEAD-1046-7AF9-49C4A3D04C32}"/>
              </a:ext>
            </a:extLst>
          </p:cNvPr>
          <p:cNvSpPr>
            <a:spLocks noGrp="1"/>
          </p:cNvSpPr>
          <p:nvPr>
            <p:ph type="ftr" sz="quarter" idx="11"/>
          </p:nvPr>
        </p:nvSpPr>
        <p:spPr/>
        <p:txBody>
          <a:bodyPr/>
          <a:lstStyle/>
          <a:p>
            <a:r>
              <a:rPr lang="en-US"/>
              <a:t>Copyright © </a:t>
            </a:r>
            <a:fld id="{DEBBCA3A-5150-49D2-949E-00A6C74A30B8}" type="datetimeyyyy">
              <a:rPr lang="en-US" smtClean="0"/>
              <a:pPr/>
              <a:t>2024</a:t>
            </a:fld>
            <a:r>
              <a:rPr lang="sv-SE"/>
              <a:t> </a:t>
            </a:r>
            <a:r>
              <a:rPr lang="en-US"/>
              <a:t>Seco Tools AB - All rights reserved</a:t>
            </a:r>
          </a:p>
        </p:txBody>
      </p:sp>
      <p:sp>
        <p:nvSpPr>
          <p:cNvPr id="11" name="Text Placeholder 4">
            <a:extLst>
              <a:ext uri="{FF2B5EF4-FFF2-40B4-BE49-F238E27FC236}">
                <a16:creationId xmlns:a16="http://schemas.microsoft.com/office/drawing/2014/main" id="{B75AE113-8DD6-6BF2-672C-D015BFE5FA1B}"/>
              </a:ext>
            </a:extLst>
          </p:cNvPr>
          <p:cNvSpPr>
            <a:spLocks noGrp="1"/>
          </p:cNvSpPr>
          <p:nvPr>
            <p:ph type="body" sz="quarter" idx="13"/>
          </p:nvPr>
        </p:nvSpPr>
        <p:spPr>
          <a:xfrm>
            <a:off x="263525" y="3321050"/>
            <a:ext cx="3744913" cy="2879725"/>
          </a:xfrm>
        </p:spPr>
        <p:txBody>
          <a:bodyPr/>
          <a:lstStyle/>
          <a:p>
            <a:pPr marL="0" indent="0">
              <a:buNone/>
            </a:pPr>
            <a:r>
              <a:rPr lang="sv-SE" sz="1100" b="1"/>
              <a:t>Product – LN4-11 Helical</a:t>
            </a:r>
          </a:p>
          <a:p>
            <a:pPr marL="0" indent="0">
              <a:buNone/>
            </a:pPr>
            <a:r>
              <a:rPr lang="en-US" sz="1200" noProof="0"/>
              <a:t>We are now offering a </a:t>
            </a:r>
            <a:r>
              <a:rPr lang="en-US" sz="1200" b="1" noProof="0"/>
              <a:t>new</a:t>
            </a:r>
            <a:r>
              <a:rPr lang="en-US" sz="1200" noProof="0"/>
              <a:t> high performance </a:t>
            </a:r>
            <a:r>
              <a:rPr lang="en-US" sz="1200" b="1" noProof="0"/>
              <a:t>and </a:t>
            </a:r>
            <a:r>
              <a:rPr lang="en-US" sz="1200" noProof="0"/>
              <a:t> economical helical milling cutter with a reliable design in the smaller diameter area. It’s positioned for smaller diameters than SN8-13 and with more cutting edges than the Helical Turbo 12. </a:t>
            </a:r>
            <a:endParaRPr lang="en-US" sz="1200" b="1"/>
          </a:p>
          <a:p>
            <a:pPr marL="0" indent="0">
              <a:buNone/>
            </a:pPr>
            <a:r>
              <a:rPr lang="en-US" sz="1200" b="1"/>
              <a:t>Target Market</a:t>
            </a:r>
            <a:endParaRPr lang="sv-SE" sz="1200" b="1"/>
          </a:p>
          <a:p>
            <a:pPr>
              <a:spcBef>
                <a:spcPts val="200"/>
              </a:spcBef>
              <a:spcAft>
                <a:spcPts val="400"/>
              </a:spcAft>
              <a:buClr>
                <a:srgbClr val="006CEA"/>
              </a:buClr>
              <a:defRPr/>
            </a:pPr>
            <a:r>
              <a:rPr lang="en-US" sz="1200"/>
              <a:t>main usage in the aerospace segment but also general engineering and automotive.</a:t>
            </a:r>
            <a:endParaRPr lang="en-US" sz="1200" b="1"/>
          </a:p>
          <a:p>
            <a:pPr>
              <a:spcBef>
                <a:spcPts val="200"/>
              </a:spcBef>
              <a:spcAft>
                <a:spcPts val="400"/>
              </a:spcAft>
              <a:buClr>
                <a:srgbClr val="006CEA"/>
              </a:buClr>
              <a:defRPr/>
            </a:pPr>
            <a:r>
              <a:rPr lang="sv-SE" sz="1200">
                <a:solidFill>
                  <a:srgbClr val="000000"/>
                </a:solidFill>
                <a:latin typeface="Arial" panose="020B0604020202020204"/>
              </a:rPr>
              <a:t>For all workpiece materials</a:t>
            </a:r>
          </a:p>
        </p:txBody>
      </p:sp>
      <p:sp>
        <p:nvSpPr>
          <p:cNvPr id="13" name="Text Placeholder 8">
            <a:extLst>
              <a:ext uri="{FF2B5EF4-FFF2-40B4-BE49-F238E27FC236}">
                <a16:creationId xmlns:a16="http://schemas.microsoft.com/office/drawing/2014/main" id="{756A61D6-7F35-8BCF-8788-9833B499B8CA}"/>
              </a:ext>
            </a:extLst>
          </p:cNvPr>
          <p:cNvSpPr>
            <a:spLocks noGrp="1"/>
          </p:cNvSpPr>
          <p:nvPr>
            <p:ph type="body" sz="quarter" idx="16"/>
          </p:nvPr>
        </p:nvSpPr>
        <p:spPr>
          <a:xfrm>
            <a:off x="4228612" y="3321050"/>
            <a:ext cx="3744914" cy="2879725"/>
          </a:xfrm>
        </p:spPr>
        <p:txBody>
          <a:bodyPr/>
          <a:lstStyle/>
          <a:p>
            <a:pPr marL="0" marR="0" lvl="0" indent="0" algn="l" defTabSz="914400" rtl="0" eaLnBrk="1" fontAlgn="auto" latinLnBrk="0" hangingPunct="1">
              <a:lnSpc>
                <a:spcPct val="120000"/>
              </a:lnSpc>
              <a:spcBef>
                <a:spcPts val="200"/>
              </a:spcBef>
              <a:spcAft>
                <a:spcPts val="400"/>
              </a:spcAft>
              <a:buClr>
                <a:srgbClr val="006CEA"/>
              </a:buClr>
              <a:buSzTx/>
              <a:buFont typeface="Systemtypsnitt normalt"/>
              <a:buNone/>
              <a:tabLst/>
              <a:defRPr/>
            </a:pPr>
            <a:r>
              <a:rPr lang="sv-SE" sz="1100" b="1"/>
              <a:t>Selling points</a:t>
            </a:r>
          </a:p>
          <a:p>
            <a:pPr marL="180975" lvl="0" indent="-180975">
              <a:lnSpc>
                <a:spcPct val="100000"/>
              </a:lnSpc>
              <a:spcBef>
                <a:spcPts val="200"/>
              </a:spcBef>
              <a:spcAft>
                <a:spcPts val="400"/>
              </a:spcAft>
              <a:buClr>
                <a:srgbClr val="006CEA"/>
              </a:buClr>
              <a:defRPr/>
            </a:pPr>
            <a:r>
              <a:rPr lang="en-GB" sz="1200"/>
              <a:t>Low cost per setup compared to other solutions with 4 edges per insert</a:t>
            </a:r>
          </a:p>
          <a:p>
            <a:pPr marL="180975" lvl="0" indent="-180975">
              <a:lnSpc>
                <a:spcPct val="100000"/>
              </a:lnSpc>
              <a:spcBef>
                <a:spcPts val="200"/>
              </a:spcBef>
              <a:spcAft>
                <a:spcPts val="400"/>
              </a:spcAft>
              <a:buClr>
                <a:srgbClr val="006CEA"/>
              </a:buClr>
              <a:defRPr/>
            </a:pPr>
            <a:r>
              <a:rPr lang="en-GB" sz="1200"/>
              <a:t>First row using Turbo 12 inserts enabling a wide rage of radii and geometries.</a:t>
            </a:r>
            <a:endParaRPr lang="sv-SE" sz="1200"/>
          </a:p>
          <a:p>
            <a:pPr marL="180975" lvl="0" indent="-180975">
              <a:lnSpc>
                <a:spcPct val="100000"/>
              </a:lnSpc>
              <a:spcBef>
                <a:spcPts val="200"/>
              </a:spcBef>
              <a:spcAft>
                <a:spcPts val="400"/>
              </a:spcAft>
              <a:buClr>
                <a:srgbClr val="006CEA"/>
              </a:buClr>
              <a:defRPr/>
            </a:pPr>
            <a:r>
              <a:rPr lang="en-GB" sz="1200"/>
              <a:t>No compromises in productivity</a:t>
            </a:r>
            <a:endParaRPr lang="sv-SE" sz="1200"/>
          </a:p>
          <a:p>
            <a:pPr marL="180975" lvl="0" indent="-180975">
              <a:lnSpc>
                <a:spcPct val="100000"/>
              </a:lnSpc>
              <a:spcBef>
                <a:spcPts val="200"/>
              </a:spcBef>
              <a:spcAft>
                <a:spcPts val="400"/>
              </a:spcAft>
              <a:buClr>
                <a:srgbClr val="006CEA"/>
              </a:buClr>
              <a:defRPr/>
            </a:pPr>
            <a:r>
              <a:rPr lang="en-GB" sz="1200"/>
              <a:t>High versatility in applications (Radii, Ae, Ap, materials)</a:t>
            </a:r>
            <a:endParaRPr lang="sv-SE" sz="1200"/>
          </a:p>
          <a:p>
            <a:pPr marL="180975" lvl="0" indent="-180975">
              <a:lnSpc>
                <a:spcPct val="100000"/>
              </a:lnSpc>
              <a:spcBef>
                <a:spcPts val="200"/>
              </a:spcBef>
              <a:spcAft>
                <a:spcPts val="400"/>
              </a:spcAft>
              <a:buClr>
                <a:srgbClr val="006CEA"/>
              </a:buClr>
              <a:defRPr/>
            </a:pPr>
            <a:r>
              <a:rPr lang="en-GB" sz="1200"/>
              <a:t>User friendly and reliable to limit downtime</a:t>
            </a:r>
          </a:p>
          <a:p>
            <a:pPr marL="180975" lvl="0" indent="-180975">
              <a:lnSpc>
                <a:spcPct val="100000"/>
              </a:lnSpc>
              <a:spcBef>
                <a:spcPts val="200"/>
              </a:spcBef>
              <a:spcAft>
                <a:spcPts val="400"/>
              </a:spcAft>
              <a:buClr>
                <a:srgbClr val="006CEA"/>
              </a:buClr>
              <a:defRPr/>
            </a:pPr>
            <a:r>
              <a:rPr lang="en-GB" sz="1200"/>
              <a:t>Connected tool providing access to Seco experience through DM scanning</a:t>
            </a:r>
            <a:endParaRPr lang="sv-SE" sz="1200"/>
          </a:p>
          <a:p>
            <a:pPr marL="180975" lvl="0" indent="-180975">
              <a:lnSpc>
                <a:spcPct val="100000"/>
              </a:lnSpc>
              <a:spcBef>
                <a:spcPts val="200"/>
              </a:spcBef>
              <a:spcAft>
                <a:spcPts val="400"/>
              </a:spcAft>
              <a:buClr>
                <a:srgbClr val="006CEA"/>
              </a:buClr>
              <a:defRPr/>
            </a:pPr>
            <a:r>
              <a:rPr lang="en-GB" sz="1200"/>
              <a:t>Sustainable product thanks to a more responsible choice of production processes and materials</a:t>
            </a:r>
            <a:endParaRPr lang="sv-SE" sz="1200"/>
          </a:p>
          <a:p>
            <a:pPr marL="180975" marR="0" lvl="0" indent="-180975" fontAlgn="auto">
              <a:lnSpc>
                <a:spcPct val="100000"/>
              </a:lnSpc>
              <a:spcBef>
                <a:spcPts val="200"/>
              </a:spcBef>
              <a:spcAft>
                <a:spcPts val="400"/>
              </a:spcAft>
              <a:buClr>
                <a:srgbClr val="006CEA"/>
              </a:buClr>
              <a:buSzTx/>
              <a:defRPr/>
            </a:pPr>
            <a:endParaRPr lang="sv-SE" sz="1200"/>
          </a:p>
          <a:p>
            <a:pPr marL="0" marR="0" lvl="0" indent="0" algn="l" defTabSz="914400" rtl="0" eaLnBrk="1" fontAlgn="auto" latinLnBrk="0" hangingPunct="1">
              <a:lnSpc>
                <a:spcPct val="120000"/>
              </a:lnSpc>
              <a:spcBef>
                <a:spcPts val="200"/>
              </a:spcBef>
              <a:spcAft>
                <a:spcPts val="400"/>
              </a:spcAft>
              <a:buClr>
                <a:srgbClr val="006CEA"/>
              </a:buClr>
              <a:buSzTx/>
              <a:buFont typeface="Systemtypsnitt normalt"/>
              <a:buNone/>
              <a:tabLst/>
              <a:defRPr/>
            </a:pPr>
            <a:endParaRPr lang="sv-SE" sz="1100" b="1"/>
          </a:p>
        </p:txBody>
      </p:sp>
      <p:pic>
        <p:nvPicPr>
          <p:cNvPr id="12" name="Bildplatzhalter 11">
            <a:extLst>
              <a:ext uri="{FF2B5EF4-FFF2-40B4-BE49-F238E27FC236}">
                <a16:creationId xmlns:a16="http://schemas.microsoft.com/office/drawing/2014/main" id="{54FA69D1-4475-A77E-882D-76EF216C4A85}"/>
              </a:ext>
            </a:extLst>
          </p:cNvPr>
          <p:cNvPicPr>
            <a:picLocks noGrp="1" noChangeAspect="1"/>
          </p:cNvPicPr>
          <p:nvPr>
            <p:ph type="pic" sz="quarter" idx="15"/>
          </p:nvPr>
        </p:nvPicPr>
        <p:blipFill>
          <a:blip r:embed="rId4"/>
          <a:srcRect l="24984" r="24984"/>
          <a:stretch/>
        </p:blipFill>
        <p:spPr/>
      </p:pic>
    </p:spTree>
    <p:extLst>
      <p:ext uri="{BB962C8B-B14F-4D97-AF65-F5344CB8AC3E}">
        <p14:creationId xmlns:p14="http://schemas.microsoft.com/office/powerpoint/2010/main" val="179297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59D3B-05D1-A3FB-AC8E-59C8C0388F74}"/>
              </a:ext>
            </a:extLst>
          </p:cNvPr>
          <p:cNvSpPr>
            <a:spLocks noGrp="1"/>
          </p:cNvSpPr>
          <p:nvPr>
            <p:ph type="title"/>
          </p:nvPr>
        </p:nvSpPr>
        <p:spPr/>
        <p:txBody>
          <a:bodyPr/>
          <a:lstStyle/>
          <a:p>
            <a:r>
              <a:rPr lang="sv-SE" dirty="0"/>
              <a:t>Turbo 12/18 Chip splitter</a:t>
            </a:r>
            <a:br>
              <a:rPr lang="sv-SE" dirty="0"/>
            </a:br>
            <a:r>
              <a:rPr lang="en-US" sz="2400" dirty="0"/>
              <a:t>Product Manager – Jay McCord</a:t>
            </a:r>
            <a:br>
              <a:rPr lang="en-US" sz="2400" dirty="0"/>
            </a:br>
            <a:r>
              <a:rPr lang="en-US" sz="2400" dirty="0">
                <a:hlinkClick r:id="rId4"/>
              </a:rPr>
              <a:t>jay.mccord@secotools.com</a:t>
            </a:r>
            <a:endParaRPr lang="en-US" dirty="0">
              <a:highlight>
                <a:srgbClr val="FFFF00"/>
              </a:highlight>
            </a:endParaRPr>
          </a:p>
        </p:txBody>
      </p:sp>
      <p:sp>
        <p:nvSpPr>
          <p:cNvPr id="3" name="Footer Placeholder 2">
            <a:extLst>
              <a:ext uri="{FF2B5EF4-FFF2-40B4-BE49-F238E27FC236}">
                <a16:creationId xmlns:a16="http://schemas.microsoft.com/office/drawing/2014/main" id="{BFF3A362-FEAD-1046-7AF9-49C4A3D04C32}"/>
              </a:ext>
            </a:extLst>
          </p:cNvPr>
          <p:cNvSpPr>
            <a:spLocks noGrp="1"/>
          </p:cNvSpPr>
          <p:nvPr>
            <p:ph type="ftr" sz="quarter" idx="11"/>
          </p:nvPr>
        </p:nvSpPr>
        <p:spPr/>
        <p:txBody>
          <a:bodyPr/>
          <a:lstStyle/>
          <a:p>
            <a:r>
              <a:rPr lang="en-US"/>
              <a:t>Copyright © </a:t>
            </a:r>
            <a:fld id="{DEBBCA3A-5150-49D2-949E-00A6C74A30B8}" type="datetimeyyyy">
              <a:rPr lang="en-US" smtClean="0"/>
              <a:pPr/>
              <a:t>2024</a:t>
            </a:fld>
            <a:r>
              <a:rPr lang="sv-SE"/>
              <a:t> </a:t>
            </a:r>
            <a:r>
              <a:rPr lang="en-US"/>
              <a:t>Seco Tools AB - All rights reserved</a:t>
            </a:r>
          </a:p>
        </p:txBody>
      </p:sp>
      <p:sp>
        <p:nvSpPr>
          <p:cNvPr id="4" name="Text Placeholder 3">
            <a:extLst>
              <a:ext uri="{FF2B5EF4-FFF2-40B4-BE49-F238E27FC236}">
                <a16:creationId xmlns:a16="http://schemas.microsoft.com/office/drawing/2014/main" id="{05630AB1-00DA-E154-7D4B-F6465857B21A}"/>
              </a:ext>
            </a:extLst>
          </p:cNvPr>
          <p:cNvSpPr>
            <a:spLocks noGrp="1"/>
          </p:cNvSpPr>
          <p:nvPr>
            <p:ph type="body" sz="quarter" idx="13"/>
          </p:nvPr>
        </p:nvSpPr>
        <p:spPr>
          <a:xfrm>
            <a:off x="263525" y="3321050"/>
            <a:ext cx="3744913" cy="3060700"/>
          </a:xfrm>
        </p:spPr>
        <p:txBody>
          <a:bodyPr/>
          <a:lstStyle/>
          <a:p>
            <a:pPr marL="0" indent="0">
              <a:buNone/>
            </a:pPr>
            <a:r>
              <a:rPr lang="en-US" sz="1100" b="1"/>
              <a:t>Product – Turbo 12/18 Chip splitter</a:t>
            </a:r>
          </a:p>
          <a:p>
            <a:pPr marL="180975" indent="-180975">
              <a:lnSpc>
                <a:spcPct val="100000"/>
              </a:lnSpc>
              <a:spcBef>
                <a:spcPts val="200"/>
              </a:spcBef>
              <a:spcAft>
                <a:spcPts val="400"/>
              </a:spcAft>
              <a:buClr>
                <a:srgbClr val="006CEA"/>
              </a:buClr>
              <a:defRPr/>
            </a:pPr>
            <a:r>
              <a:rPr lang="en-US" sz="1200"/>
              <a:t>Chip splitter insert additions to the Turbo 12 and Turbo 18 range.</a:t>
            </a:r>
          </a:p>
          <a:p>
            <a:pPr marL="180975" indent="-180975">
              <a:lnSpc>
                <a:spcPct val="100000"/>
              </a:lnSpc>
              <a:spcBef>
                <a:spcPts val="200"/>
              </a:spcBef>
              <a:spcAft>
                <a:spcPts val="400"/>
              </a:spcAft>
              <a:buClr>
                <a:srgbClr val="006CEA"/>
              </a:buClr>
              <a:defRPr/>
            </a:pPr>
            <a:r>
              <a:rPr lang="en-US" sz="1200"/>
              <a:t>Suitable for long tool overhang and unmanned machining for increased process reliability</a:t>
            </a:r>
          </a:p>
          <a:p>
            <a:pPr marL="180975" indent="-180975">
              <a:lnSpc>
                <a:spcPct val="100000"/>
              </a:lnSpc>
              <a:spcBef>
                <a:spcPts val="200"/>
              </a:spcBef>
              <a:spcAft>
                <a:spcPts val="400"/>
              </a:spcAft>
              <a:buClr>
                <a:srgbClr val="006CEA"/>
              </a:buClr>
              <a:defRPr/>
            </a:pPr>
            <a:r>
              <a:rPr lang="en-US" sz="1200"/>
              <a:t>Problem solver where standard inserts doesn’t work</a:t>
            </a:r>
          </a:p>
          <a:p>
            <a:pPr marL="180975" indent="-180975">
              <a:lnSpc>
                <a:spcPct val="100000"/>
              </a:lnSpc>
              <a:spcBef>
                <a:spcPts val="200"/>
              </a:spcBef>
              <a:spcAft>
                <a:spcPts val="400"/>
              </a:spcAft>
              <a:buClr>
                <a:srgbClr val="006CEA"/>
              </a:buClr>
              <a:defRPr/>
            </a:pPr>
            <a:r>
              <a:rPr lang="en-US" sz="1200"/>
              <a:t>Vibrations</a:t>
            </a:r>
          </a:p>
          <a:p>
            <a:pPr marL="180975" indent="-180975">
              <a:lnSpc>
                <a:spcPct val="100000"/>
              </a:lnSpc>
              <a:spcBef>
                <a:spcPts val="200"/>
              </a:spcBef>
              <a:spcAft>
                <a:spcPts val="400"/>
              </a:spcAft>
              <a:buClr>
                <a:srgbClr val="006CEA"/>
              </a:buClr>
              <a:defRPr/>
            </a:pPr>
            <a:r>
              <a:rPr lang="en-US" sz="1200"/>
              <a:t>Large chips (split in 3)</a:t>
            </a:r>
          </a:p>
          <a:p>
            <a:pPr marL="180975" indent="-180975">
              <a:lnSpc>
                <a:spcPct val="100000"/>
              </a:lnSpc>
              <a:spcBef>
                <a:spcPts val="200"/>
              </a:spcBef>
              <a:spcAft>
                <a:spcPts val="400"/>
              </a:spcAft>
              <a:buClr>
                <a:srgbClr val="006CEA"/>
              </a:buClr>
              <a:defRPr/>
            </a:pPr>
            <a:endParaRPr lang="en-US" sz="1200"/>
          </a:p>
        </p:txBody>
      </p:sp>
      <p:sp>
        <p:nvSpPr>
          <p:cNvPr id="10" name="Text Placeholder 9">
            <a:extLst>
              <a:ext uri="{FF2B5EF4-FFF2-40B4-BE49-F238E27FC236}">
                <a16:creationId xmlns:a16="http://schemas.microsoft.com/office/drawing/2014/main" id="{BCC0D929-54F6-FB90-7B53-181FA08B18F6}"/>
              </a:ext>
            </a:extLst>
          </p:cNvPr>
          <p:cNvSpPr>
            <a:spLocks noGrp="1"/>
          </p:cNvSpPr>
          <p:nvPr>
            <p:ph type="body" sz="quarter" idx="16"/>
          </p:nvPr>
        </p:nvSpPr>
        <p:spPr/>
        <p:txBody>
          <a:bodyPr/>
          <a:lstStyle/>
          <a:p>
            <a:pPr marL="0" indent="0">
              <a:lnSpc>
                <a:spcPct val="100000"/>
              </a:lnSpc>
              <a:spcBef>
                <a:spcPts val="200"/>
              </a:spcBef>
              <a:spcAft>
                <a:spcPts val="400"/>
              </a:spcAft>
              <a:buClr>
                <a:srgbClr val="006CEA"/>
              </a:buClr>
              <a:buNone/>
              <a:defRPr/>
            </a:pPr>
            <a:r>
              <a:rPr lang="en-US" sz="1100" b="1"/>
              <a:t>Selling points</a:t>
            </a:r>
          </a:p>
          <a:p>
            <a:pPr marL="180975" indent="-180975">
              <a:lnSpc>
                <a:spcPct val="100000"/>
              </a:lnSpc>
              <a:spcBef>
                <a:spcPts val="200"/>
              </a:spcBef>
              <a:spcAft>
                <a:spcPts val="400"/>
              </a:spcAft>
              <a:buClr>
                <a:srgbClr val="006CEA"/>
              </a:buClr>
              <a:defRPr/>
            </a:pPr>
            <a:r>
              <a:rPr lang="en-US" sz="1200"/>
              <a:t>Improved Chip Control</a:t>
            </a:r>
          </a:p>
          <a:p>
            <a:pPr marL="180975" indent="-180975">
              <a:lnSpc>
                <a:spcPct val="100000"/>
              </a:lnSpc>
              <a:spcBef>
                <a:spcPts val="200"/>
              </a:spcBef>
              <a:spcAft>
                <a:spcPts val="400"/>
              </a:spcAft>
              <a:buClr>
                <a:srgbClr val="006CEA"/>
              </a:buClr>
              <a:defRPr/>
            </a:pPr>
            <a:r>
              <a:rPr lang="en-US" sz="1200"/>
              <a:t>Reduced power consumption</a:t>
            </a:r>
          </a:p>
          <a:p>
            <a:pPr marL="180975" indent="-180975">
              <a:lnSpc>
                <a:spcPct val="100000"/>
              </a:lnSpc>
              <a:spcBef>
                <a:spcPts val="200"/>
              </a:spcBef>
              <a:spcAft>
                <a:spcPts val="400"/>
              </a:spcAft>
              <a:buClr>
                <a:srgbClr val="006CEA"/>
              </a:buClr>
              <a:defRPr/>
            </a:pPr>
            <a:r>
              <a:rPr lang="en-US" sz="1200"/>
              <a:t>Enhanced process stability</a:t>
            </a:r>
          </a:p>
          <a:p>
            <a:pPr marL="0" indent="0">
              <a:lnSpc>
                <a:spcPct val="100000"/>
              </a:lnSpc>
              <a:spcBef>
                <a:spcPts val="200"/>
              </a:spcBef>
              <a:spcAft>
                <a:spcPts val="400"/>
              </a:spcAft>
              <a:buClr>
                <a:srgbClr val="006CEA"/>
              </a:buClr>
              <a:buNone/>
              <a:defRPr/>
            </a:pPr>
            <a:endParaRPr lang="en-US" sz="1600" b="1"/>
          </a:p>
          <a:p>
            <a:pPr marL="0" indent="0">
              <a:lnSpc>
                <a:spcPct val="100000"/>
              </a:lnSpc>
              <a:spcBef>
                <a:spcPts val="200"/>
              </a:spcBef>
              <a:spcAft>
                <a:spcPts val="400"/>
              </a:spcAft>
              <a:buClr>
                <a:srgbClr val="006CEA"/>
              </a:buClr>
              <a:buNone/>
              <a:defRPr/>
            </a:pPr>
            <a:r>
              <a:rPr lang="en-US" sz="1100" b="1"/>
              <a:t>Target Market</a:t>
            </a:r>
          </a:p>
          <a:p>
            <a:pPr>
              <a:lnSpc>
                <a:spcPct val="100000"/>
              </a:lnSpc>
              <a:spcBef>
                <a:spcPts val="200"/>
              </a:spcBef>
              <a:spcAft>
                <a:spcPts val="400"/>
              </a:spcAft>
              <a:buClr>
                <a:srgbClr val="006CEA"/>
              </a:buClr>
              <a:defRPr/>
            </a:pPr>
            <a:r>
              <a:rPr lang="en-US" sz="1200"/>
              <a:t>All applications with large depths of cut</a:t>
            </a:r>
          </a:p>
          <a:p>
            <a:pPr>
              <a:lnSpc>
                <a:spcPct val="100000"/>
              </a:lnSpc>
              <a:spcBef>
                <a:spcPts val="200"/>
              </a:spcBef>
              <a:spcAft>
                <a:spcPts val="400"/>
              </a:spcAft>
              <a:buClr>
                <a:srgbClr val="006CEA"/>
              </a:buClr>
              <a:defRPr/>
            </a:pPr>
            <a:r>
              <a:rPr lang="en-US" sz="1200"/>
              <a:t>Most kind of workpiece materials.</a:t>
            </a:r>
          </a:p>
          <a:p>
            <a:pPr>
              <a:lnSpc>
                <a:spcPct val="100000"/>
              </a:lnSpc>
              <a:spcBef>
                <a:spcPts val="200"/>
              </a:spcBef>
              <a:spcAft>
                <a:spcPts val="400"/>
              </a:spcAft>
              <a:buClr>
                <a:srgbClr val="006CEA"/>
              </a:buClr>
              <a:defRPr/>
            </a:pPr>
            <a:endParaRPr lang="en-US" sz="1200"/>
          </a:p>
        </p:txBody>
      </p:sp>
      <p:pic>
        <p:nvPicPr>
          <p:cNvPr id="11" name="Picture Placeholder 7" descr="A gold object with a hole&#10;&#10;Description automatically generated">
            <a:extLst>
              <a:ext uri="{FF2B5EF4-FFF2-40B4-BE49-F238E27FC236}">
                <a16:creationId xmlns:a16="http://schemas.microsoft.com/office/drawing/2014/main" id="{3E3D9B8D-41F1-AE43-59AF-C344738003EB}"/>
              </a:ext>
            </a:extLst>
          </p:cNvPr>
          <p:cNvPicPr>
            <a:picLocks noGrp="1" noChangeAspect="1"/>
          </p:cNvPicPr>
          <p:nvPr>
            <p:ph type="pic" sz="quarter" idx="15"/>
          </p:nvPr>
        </p:nvPicPr>
        <p:blipFill>
          <a:blip r:embed="rId5"/>
          <a:srcRect l="13476" r="13476"/>
          <a:stretch>
            <a:fillRect/>
          </a:stretch>
        </p:blipFill>
        <p:spPr>
          <a:xfrm>
            <a:off x="8183563" y="0"/>
            <a:ext cx="4008437" cy="6858000"/>
          </a:xfrm>
        </p:spPr>
      </p:pic>
    </p:spTree>
    <p:extLst>
      <p:ext uri="{BB962C8B-B14F-4D97-AF65-F5344CB8AC3E}">
        <p14:creationId xmlns:p14="http://schemas.microsoft.com/office/powerpoint/2010/main" val="264193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59D3B-05D1-A3FB-AC8E-59C8C0388F74}"/>
              </a:ext>
            </a:extLst>
          </p:cNvPr>
          <p:cNvSpPr>
            <a:spLocks noGrp="1"/>
          </p:cNvSpPr>
          <p:nvPr>
            <p:ph type="title"/>
          </p:nvPr>
        </p:nvSpPr>
        <p:spPr/>
        <p:txBody>
          <a:bodyPr/>
          <a:lstStyle/>
          <a:p>
            <a:r>
              <a:rPr lang="sv-SE" dirty="0"/>
              <a:t>JETI Toolholders for round inserts</a:t>
            </a:r>
            <a:br>
              <a:rPr lang="sv-SE" dirty="0"/>
            </a:br>
            <a:r>
              <a:rPr lang="en-US" sz="2400" dirty="0"/>
              <a:t>Product Manager – Abhay Chaubal</a:t>
            </a:r>
            <a:br>
              <a:rPr lang="en-US" sz="2400" dirty="0"/>
            </a:br>
            <a:r>
              <a:rPr lang="en-US" sz="2400" dirty="0">
                <a:hlinkClick r:id="rId3"/>
              </a:rPr>
              <a:t>abhay.chaubal@secotools.com</a:t>
            </a:r>
            <a:endParaRPr lang="en-US" dirty="0">
              <a:highlight>
                <a:srgbClr val="FFFF00"/>
              </a:highlight>
            </a:endParaRPr>
          </a:p>
        </p:txBody>
      </p:sp>
      <p:sp>
        <p:nvSpPr>
          <p:cNvPr id="3" name="Footer Placeholder 2">
            <a:extLst>
              <a:ext uri="{FF2B5EF4-FFF2-40B4-BE49-F238E27FC236}">
                <a16:creationId xmlns:a16="http://schemas.microsoft.com/office/drawing/2014/main" id="{BFF3A362-FEAD-1046-7AF9-49C4A3D04C32}"/>
              </a:ext>
            </a:extLst>
          </p:cNvPr>
          <p:cNvSpPr>
            <a:spLocks noGrp="1"/>
          </p:cNvSpPr>
          <p:nvPr>
            <p:ph type="ftr" sz="quarter" idx="11"/>
          </p:nvPr>
        </p:nvSpPr>
        <p:spPr/>
        <p:txBody>
          <a:bodyPr/>
          <a:lstStyle/>
          <a:p>
            <a:r>
              <a:rPr lang="en-US"/>
              <a:t>Copyright © </a:t>
            </a:r>
            <a:fld id="{DEBBCA3A-5150-49D2-949E-00A6C74A30B8}" type="datetimeyyyy">
              <a:rPr lang="en-US" smtClean="0"/>
              <a:pPr/>
              <a:t>2024</a:t>
            </a:fld>
            <a:r>
              <a:rPr lang="sv-SE"/>
              <a:t> </a:t>
            </a:r>
            <a:r>
              <a:rPr lang="en-US"/>
              <a:t>Seco Tools AB - All rights reserved</a:t>
            </a:r>
          </a:p>
        </p:txBody>
      </p:sp>
      <p:sp>
        <p:nvSpPr>
          <p:cNvPr id="4" name="Text Placeholder 3">
            <a:extLst>
              <a:ext uri="{FF2B5EF4-FFF2-40B4-BE49-F238E27FC236}">
                <a16:creationId xmlns:a16="http://schemas.microsoft.com/office/drawing/2014/main" id="{05630AB1-00DA-E154-7D4B-F6465857B21A}"/>
              </a:ext>
            </a:extLst>
          </p:cNvPr>
          <p:cNvSpPr>
            <a:spLocks noGrp="1"/>
          </p:cNvSpPr>
          <p:nvPr>
            <p:ph type="body" sz="quarter" idx="13"/>
          </p:nvPr>
        </p:nvSpPr>
        <p:spPr>
          <a:xfrm>
            <a:off x="263525" y="3321050"/>
            <a:ext cx="3641413" cy="2879725"/>
          </a:xfrm>
        </p:spPr>
        <p:txBody>
          <a:bodyPr/>
          <a:lstStyle/>
          <a:p>
            <a:pPr marL="0" indent="0">
              <a:buNone/>
            </a:pPr>
            <a:r>
              <a:rPr lang="en-US" sz="1100" b="1"/>
              <a:t>Product – JETI for round inserts</a:t>
            </a:r>
          </a:p>
          <a:p>
            <a:pPr marL="180975" indent="-180975">
              <a:lnSpc>
                <a:spcPct val="100000"/>
              </a:lnSpc>
              <a:spcBef>
                <a:spcPts val="200"/>
              </a:spcBef>
              <a:spcAft>
                <a:spcPts val="400"/>
              </a:spcAft>
              <a:buClr>
                <a:srgbClr val="006CEA"/>
              </a:buClr>
              <a:defRPr/>
            </a:pPr>
            <a:r>
              <a:rPr lang="en-US" sz="1200"/>
              <a:t>Addition to Jetstream Tooling</a:t>
            </a:r>
            <a:r>
              <a:rPr lang="en-US" sz="1200" baseline="30000"/>
              <a:t>®</a:t>
            </a:r>
            <a:r>
              <a:rPr lang="en-US" sz="1200"/>
              <a:t> (JETI) </a:t>
            </a:r>
          </a:p>
          <a:p>
            <a:pPr marL="180975" indent="-180975">
              <a:lnSpc>
                <a:spcPct val="100000"/>
              </a:lnSpc>
              <a:spcBef>
                <a:spcPts val="200"/>
              </a:spcBef>
              <a:spcAft>
                <a:spcPts val="400"/>
              </a:spcAft>
              <a:buClr>
                <a:srgbClr val="006CEA"/>
              </a:buClr>
              <a:defRPr/>
            </a:pPr>
            <a:r>
              <a:rPr lang="en-US" sz="1200"/>
              <a:t>Square shank</a:t>
            </a:r>
          </a:p>
          <a:p>
            <a:pPr marL="180975" indent="-180975">
              <a:lnSpc>
                <a:spcPct val="100000"/>
              </a:lnSpc>
              <a:spcBef>
                <a:spcPts val="200"/>
              </a:spcBef>
              <a:spcAft>
                <a:spcPts val="400"/>
              </a:spcAft>
              <a:buClr>
                <a:srgbClr val="006CEA"/>
              </a:buClr>
              <a:defRPr/>
            </a:pPr>
            <a:r>
              <a:rPr lang="en-US" sz="1200"/>
              <a:t>Seco-</a:t>
            </a:r>
            <a:r>
              <a:rPr lang="en-US" sz="1200" err="1"/>
              <a:t>Capto</a:t>
            </a:r>
            <a:endParaRPr lang="en-US" sz="1200"/>
          </a:p>
          <a:p>
            <a:pPr marL="180975" indent="-180975">
              <a:lnSpc>
                <a:spcPct val="100000"/>
              </a:lnSpc>
              <a:spcBef>
                <a:spcPts val="200"/>
              </a:spcBef>
              <a:spcAft>
                <a:spcPts val="400"/>
              </a:spcAft>
              <a:buClr>
                <a:srgbClr val="006CEA"/>
              </a:buClr>
              <a:defRPr/>
            </a:pPr>
            <a:r>
              <a:rPr lang="en-US" sz="1200"/>
              <a:t>Seco-</a:t>
            </a:r>
            <a:r>
              <a:rPr lang="en-US" sz="1200" err="1"/>
              <a:t>Capto</a:t>
            </a:r>
            <a:r>
              <a:rPr lang="en-US" sz="1200"/>
              <a:t> MTM</a:t>
            </a:r>
          </a:p>
          <a:p>
            <a:pPr marL="180975" indent="-180975">
              <a:lnSpc>
                <a:spcPct val="100000"/>
              </a:lnSpc>
              <a:spcBef>
                <a:spcPts val="200"/>
              </a:spcBef>
              <a:spcAft>
                <a:spcPts val="400"/>
              </a:spcAft>
              <a:buClr>
                <a:srgbClr val="006CEA"/>
              </a:buClr>
              <a:defRPr/>
            </a:pPr>
            <a:endParaRPr lang="en-US" sz="1200"/>
          </a:p>
          <a:p>
            <a:pPr marL="0" indent="0">
              <a:lnSpc>
                <a:spcPct val="100000"/>
              </a:lnSpc>
              <a:spcBef>
                <a:spcPts val="200"/>
              </a:spcBef>
              <a:spcAft>
                <a:spcPts val="400"/>
              </a:spcAft>
              <a:buClr>
                <a:srgbClr val="006CEA"/>
              </a:buClr>
              <a:buNone/>
              <a:defRPr/>
            </a:pPr>
            <a:r>
              <a:rPr lang="en-US" sz="1200" b="1"/>
              <a:t>Target Market</a:t>
            </a:r>
          </a:p>
          <a:p>
            <a:pPr marL="180975" indent="-180975">
              <a:lnSpc>
                <a:spcPct val="100000"/>
              </a:lnSpc>
              <a:spcBef>
                <a:spcPts val="200"/>
              </a:spcBef>
              <a:spcAft>
                <a:spcPts val="400"/>
              </a:spcAft>
              <a:buClr>
                <a:srgbClr val="006CEA"/>
              </a:buClr>
              <a:defRPr/>
            </a:pPr>
            <a:r>
              <a:rPr lang="en-US" sz="1200"/>
              <a:t>Aerospace and other customers with difficult chip breaking</a:t>
            </a:r>
          </a:p>
          <a:p>
            <a:pPr marL="180975" indent="-180975">
              <a:lnSpc>
                <a:spcPct val="100000"/>
              </a:lnSpc>
              <a:spcBef>
                <a:spcPts val="200"/>
              </a:spcBef>
              <a:spcAft>
                <a:spcPts val="400"/>
              </a:spcAft>
              <a:buClr>
                <a:srgbClr val="006CEA"/>
              </a:buClr>
              <a:defRPr/>
            </a:pPr>
            <a:r>
              <a:rPr lang="en-US" sz="1200"/>
              <a:t>For most workpiece materials especially tough </a:t>
            </a:r>
            <a:br>
              <a:rPr lang="en-US" sz="1200"/>
            </a:br>
            <a:r>
              <a:rPr lang="en-US" sz="1200"/>
              <a:t>ISO S and ISO M.</a:t>
            </a:r>
          </a:p>
          <a:p>
            <a:pPr marL="180975" indent="-180975">
              <a:lnSpc>
                <a:spcPct val="100000"/>
              </a:lnSpc>
              <a:spcBef>
                <a:spcPts val="200"/>
              </a:spcBef>
              <a:spcAft>
                <a:spcPts val="400"/>
              </a:spcAft>
              <a:buClr>
                <a:srgbClr val="006CEA"/>
              </a:buClr>
              <a:defRPr/>
            </a:pPr>
            <a:r>
              <a:rPr lang="en-US" sz="1200"/>
              <a:t>MTM machines doing complex components</a:t>
            </a:r>
          </a:p>
          <a:p>
            <a:pPr marL="0" indent="0">
              <a:lnSpc>
                <a:spcPct val="100000"/>
              </a:lnSpc>
              <a:spcBef>
                <a:spcPts val="200"/>
              </a:spcBef>
              <a:spcAft>
                <a:spcPts val="400"/>
              </a:spcAft>
              <a:buClr>
                <a:srgbClr val="006CEA"/>
              </a:buClr>
              <a:buNone/>
              <a:defRPr/>
            </a:pPr>
            <a:endParaRPr lang="en-US" sz="1200"/>
          </a:p>
          <a:p>
            <a:endParaRPr lang="en-US"/>
          </a:p>
        </p:txBody>
      </p:sp>
      <p:sp>
        <p:nvSpPr>
          <p:cNvPr id="10" name="Text Placeholder 9">
            <a:extLst>
              <a:ext uri="{FF2B5EF4-FFF2-40B4-BE49-F238E27FC236}">
                <a16:creationId xmlns:a16="http://schemas.microsoft.com/office/drawing/2014/main" id="{BCC0D929-54F6-FB90-7B53-181FA08B18F6}"/>
              </a:ext>
            </a:extLst>
          </p:cNvPr>
          <p:cNvSpPr>
            <a:spLocks noGrp="1"/>
          </p:cNvSpPr>
          <p:nvPr>
            <p:ph type="body" sz="quarter" idx="16"/>
          </p:nvPr>
        </p:nvSpPr>
        <p:spPr/>
        <p:txBody>
          <a:bodyPr/>
          <a:lstStyle/>
          <a:p>
            <a:pPr marL="0" indent="0">
              <a:lnSpc>
                <a:spcPct val="100000"/>
              </a:lnSpc>
              <a:spcBef>
                <a:spcPts val="200"/>
              </a:spcBef>
              <a:spcAft>
                <a:spcPts val="400"/>
              </a:spcAft>
              <a:buClr>
                <a:srgbClr val="006CEA"/>
              </a:buClr>
              <a:buNone/>
              <a:defRPr/>
            </a:pPr>
            <a:r>
              <a:rPr lang="en-US" sz="1100" b="1"/>
              <a:t>Selling points</a:t>
            </a:r>
          </a:p>
          <a:p>
            <a:pPr marL="180975" indent="-180975">
              <a:lnSpc>
                <a:spcPct val="100000"/>
              </a:lnSpc>
              <a:spcBef>
                <a:spcPts val="200"/>
              </a:spcBef>
              <a:spcAft>
                <a:spcPts val="400"/>
              </a:spcAft>
              <a:buClr>
                <a:srgbClr val="006CEA"/>
              </a:buClr>
              <a:defRPr/>
            </a:pPr>
            <a:r>
              <a:rPr lang="en-US" sz="1200"/>
              <a:t>Suitable for dynamic turning with round inserts MF2 chip breaker.</a:t>
            </a:r>
          </a:p>
          <a:p>
            <a:pPr marL="180975" indent="-180975">
              <a:lnSpc>
                <a:spcPct val="100000"/>
              </a:lnSpc>
              <a:spcBef>
                <a:spcPts val="200"/>
              </a:spcBef>
              <a:spcAft>
                <a:spcPts val="400"/>
              </a:spcAft>
              <a:buClr>
                <a:srgbClr val="006CEA"/>
              </a:buClr>
              <a:defRPr/>
            </a:pPr>
            <a:r>
              <a:rPr lang="en-US" sz="1200"/>
              <a:t>Increased tool life and improve part quality</a:t>
            </a:r>
          </a:p>
          <a:p>
            <a:pPr marL="180975" indent="-180975">
              <a:lnSpc>
                <a:spcPct val="100000"/>
              </a:lnSpc>
              <a:spcBef>
                <a:spcPts val="200"/>
              </a:spcBef>
              <a:spcAft>
                <a:spcPts val="400"/>
              </a:spcAft>
              <a:buClr>
                <a:srgbClr val="006CEA"/>
              </a:buClr>
              <a:defRPr/>
            </a:pPr>
            <a:r>
              <a:rPr lang="en-US" sz="1200"/>
              <a:t>Hose less solution also for square shanks</a:t>
            </a:r>
          </a:p>
          <a:p>
            <a:pPr marL="180975" indent="-180975">
              <a:lnSpc>
                <a:spcPct val="100000"/>
              </a:lnSpc>
              <a:spcBef>
                <a:spcPts val="200"/>
              </a:spcBef>
              <a:spcAft>
                <a:spcPts val="400"/>
              </a:spcAft>
              <a:buClr>
                <a:srgbClr val="006CEA"/>
              </a:buClr>
              <a:defRPr/>
            </a:pPr>
            <a:r>
              <a:rPr lang="en-US" sz="1200"/>
              <a:t>3D printed coolant clamp</a:t>
            </a:r>
          </a:p>
          <a:p>
            <a:pPr marL="0" indent="0">
              <a:lnSpc>
                <a:spcPct val="100000"/>
              </a:lnSpc>
              <a:spcBef>
                <a:spcPts val="200"/>
              </a:spcBef>
              <a:spcAft>
                <a:spcPts val="400"/>
              </a:spcAft>
              <a:buClr>
                <a:srgbClr val="006CEA"/>
              </a:buClr>
              <a:buNone/>
              <a:defRPr/>
            </a:pPr>
            <a:endParaRPr lang="en-US" sz="1200"/>
          </a:p>
          <a:p>
            <a:endParaRPr lang="en-US"/>
          </a:p>
        </p:txBody>
      </p:sp>
      <p:pic>
        <p:nvPicPr>
          <p:cNvPr id="11" name="Picture Placeholder 7" descr="Several black metal objects&#10;&#10;Description automatically generated with medium confidence">
            <a:extLst>
              <a:ext uri="{FF2B5EF4-FFF2-40B4-BE49-F238E27FC236}">
                <a16:creationId xmlns:a16="http://schemas.microsoft.com/office/drawing/2014/main" id="{16B1C8BD-5CB0-0E1A-D4AB-2BE23392FC29}"/>
              </a:ext>
            </a:extLst>
          </p:cNvPr>
          <p:cNvPicPr>
            <a:picLocks noGrp="1" noChangeAspect="1"/>
          </p:cNvPicPr>
          <p:nvPr>
            <p:ph type="pic" sz="quarter" idx="15"/>
          </p:nvPr>
        </p:nvPicPr>
        <p:blipFill>
          <a:blip r:embed="rId4"/>
          <a:srcRect l="29153" r="29153"/>
          <a:stretch>
            <a:fillRect/>
          </a:stretch>
        </p:blipFill>
        <p:spPr>
          <a:xfrm>
            <a:off x="8183563" y="0"/>
            <a:ext cx="4008437" cy="6858000"/>
          </a:xfrm>
        </p:spPr>
      </p:pic>
    </p:spTree>
    <p:extLst>
      <p:ext uri="{BB962C8B-B14F-4D97-AF65-F5344CB8AC3E}">
        <p14:creationId xmlns:p14="http://schemas.microsoft.com/office/powerpoint/2010/main" val="1558114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59D3B-05D1-A3FB-AC8E-59C8C0388F74}"/>
              </a:ext>
            </a:extLst>
          </p:cNvPr>
          <p:cNvSpPr>
            <a:spLocks noGrp="1"/>
          </p:cNvSpPr>
          <p:nvPr>
            <p:ph type="title"/>
          </p:nvPr>
        </p:nvSpPr>
        <p:spPr/>
        <p:txBody>
          <a:bodyPr/>
          <a:lstStyle/>
          <a:p>
            <a:r>
              <a:rPr lang="sv-SE" dirty="0"/>
              <a:t>X2 Grooving and parting-off</a:t>
            </a:r>
            <a:br>
              <a:rPr lang="sv-SE" dirty="0"/>
            </a:br>
            <a:r>
              <a:rPr lang="en-US" sz="2400" dirty="0"/>
              <a:t>Product Manager – Abhay Chaubal</a:t>
            </a:r>
            <a:br>
              <a:rPr lang="en-US" sz="2400" dirty="0"/>
            </a:br>
            <a:r>
              <a:rPr lang="en-US" sz="2400" dirty="0">
                <a:hlinkClick r:id="rId3"/>
              </a:rPr>
              <a:t>abhay.chaubal@secotools.com</a:t>
            </a:r>
            <a:endParaRPr lang="en-US" dirty="0">
              <a:highlight>
                <a:srgbClr val="FFFF00"/>
              </a:highlight>
            </a:endParaRPr>
          </a:p>
        </p:txBody>
      </p:sp>
      <p:sp>
        <p:nvSpPr>
          <p:cNvPr id="3" name="Footer Placeholder 2">
            <a:extLst>
              <a:ext uri="{FF2B5EF4-FFF2-40B4-BE49-F238E27FC236}">
                <a16:creationId xmlns:a16="http://schemas.microsoft.com/office/drawing/2014/main" id="{BFF3A362-FEAD-1046-7AF9-49C4A3D04C32}"/>
              </a:ext>
            </a:extLst>
          </p:cNvPr>
          <p:cNvSpPr>
            <a:spLocks noGrp="1"/>
          </p:cNvSpPr>
          <p:nvPr>
            <p:ph type="ftr" sz="quarter" idx="11"/>
          </p:nvPr>
        </p:nvSpPr>
        <p:spPr/>
        <p:txBody>
          <a:bodyPr/>
          <a:lstStyle/>
          <a:p>
            <a:r>
              <a:rPr lang="en-US"/>
              <a:t>Copyright © </a:t>
            </a:r>
            <a:fld id="{DEBBCA3A-5150-49D2-949E-00A6C74A30B8}" type="datetimeyyyy">
              <a:rPr lang="en-US" smtClean="0"/>
              <a:pPr/>
              <a:t>2024</a:t>
            </a:fld>
            <a:r>
              <a:rPr lang="sv-SE"/>
              <a:t> </a:t>
            </a:r>
            <a:r>
              <a:rPr lang="en-US"/>
              <a:t>Seco Tools AB - All rights reserved</a:t>
            </a:r>
          </a:p>
        </p:txBody>
      </p:sp>
      <p:sp>
        <p:nvSpPr>
          <p:cNvPr id="4" name="Text Placeholder 3">
            <a:extLst>
              <a:ext uri="{FF2B5EF4-FFF2-40B4-BE49-F238E27FC236}">
                <a16:creationId xmlns:a16="http://schemas.microsoft.com/office/drawing/2014/main" id="{05630AB1-00DA-E154-7D4B-F6465857B21A}"/>
              </a:ext>
            </a:extLst>
          </p:cNvPr>
          <p:cNvSpPr>
            <a:spLocks noGrp="1"/>
          </p:cNvSpPr>
          <p:nvPr>
            <p:ph type="body" sz="quarter" idx="13"/>
          </p:nvPr>
        </p:nvSpPr>
        <p:spPr>
          <a:xfrm>
            <a:off x="365979" y="2879218"/>
            <a:ext cx="3744913" cy="2879725"/>
          </a:xfrm>
        </p:spPr>
        <p:txBody>
          <a:bodyPr/>
          <a:lstStyle/>
          <a:p>
            <a:pPr marL="0" indent="0">
              <a:buNone/>
            </a:pPr>
            <a:r>
              <a:rPr lang="en-US" sz="1100" b="1"/>
              <a:t>Product – X2</a:t>
            </a:r>
          </a:p>
          <a:p>
            <a:pPr marL="180975" indent="-180975">
              <a:lnSpc>
                <a:spcPct val="100000"/>
              </a:lnSpc>
              <a:spcBef>
                <a:spcPts val="200"/>
              </a:spcBef>
              <a:spcAft>
                <a:spcPts val="400"/>
              </a:spcAft>
              <a:buClr>
                <a:srgbClr val="006CEA"/>
              </a:buClr>
              <a:defRPr/>
            </a:pPr>
            <a:r>
              <a:rPr lang="en-US" sz="1200"/>
              <a:t>For </a:t>
            </a:r>
            <a:r>
              <a:rPr lang="en-US" sz="1200" err="1"/>
              <a:t>swiss</a:t>
            </a:r>
            <a:r>
              <a:rPr lang="en-US" sz="1200"/>
              <a:t> type machines, mainly for ISO P and M and titanium materials </a:t>
            </a:r>
          </a:p>
          <a:p>
            <a:pPr marL="180975" indent="-180975">
              <a:lnSpc>
                <a:spcPct val="100000"/>
              </a:lnSpc>
              <a:spcBef>
                <a:spcPts val="200"/>
              </a:spcBef>
              <a:spcAft>
                <a:spcPts val="400"/>
              </a:spcAft>
              <a:buClr>
                <a:srgbClr val="006CEA"/>
              </a:buClr>
              <a:defRPr/>
            </a:pPr>
            <a:r>
              <a:rPr lang="en-US" sz="1200"/>
              <a:t>With and without Quick-Change connections</a:t>
            </a:r>
          </a:p>
          <a:p>
            <a:pPr marL="180975" indent="-180975">
              <a:lnSpc>
                <a:spcPct val="100000"/>
              </a:lnSpc>
              <a:spcBef>
                <a:spcPts val="200"/>
              </a:spcBef>
              <a:spcAft>
                <a:spcPts val="400"/>
              </a:spcAft>
              <a:buClr>
                <a:srgbClr val="006CEA"/>
              </a:buClr>
              <a:defRPr/>
            </a:pPr>
            <a:r>
              <a:rPr lang="en-US" sz="1200"/>
              <a:t>Inserts with 2 cutting edges</a:t>
            </a:r>
          </a:p>
          <a:p>
            <a:pPr marL="180975" indent="-180975">
              <a:lnSpc>
                <a:spcPct val="100000"/>
              </a:lnSpc>
              <a:spcBef>
                <a:spcPts val="200"/>
              </a:spcBef>
              <a:spcAft>
                <a:spcPts val="400"/>
              </a:spcAft>
              <a:buClr>
                <a:srgbClr val="006CEA"/>
              </a:buClr>
              <a:defRPr/>
            </a:pPr>
            <a:r>
              <a:rPr lang="en-US" sz="1200"/>
              <a:t>Primarily for work piece diameters 1-16 mm</a:t>
            </a:r>
          </a:p>
          <a:p>
            <a:pPr marL="180975" indent="-180975">
              <a:lnSpc>
                <a:spcPct val="100000"/>
              </a:lnSpc>
              <a:spcBef>
                <a:spcPts val="200"/>
              </a:spcBef>
              <a:spcAft>
                <a:spcPts val="400"/>
              </a:spcAft>
              <a:buClr>
                <a:srgbClr val="006CEA"/>
              </a:buClr>
              <a:defRPr/>
            </a:pPr>
            <a:r>
              <a:rPr lang="en-US" sz="1200"/>
              <a:t>Max parting off diameter 16 mm,</a:t>
            </a:r>
          </a:p>
          <a:p>
            <a:pPr marL="180975" indent="-180975">
              <a:lnSpc>
                <a:spcPct val="100000"/>
              </a:lnSpc>
              <a:spcBef>
                <a:spcPts val="200"/>
              </a:spcBef>
              <a:spcAft>
                <a:spcPts val="400"/>
              </a:spcAft>
              <a:buClr>
                <a:srgbClr val="006CEA"/>
              </a:buClr>
              <a:defRPr/>
            </a:pPr>
            <a:r>
              <a:rPr lang="en-US" sz="1200"/>
              <a:t>Grooving &amp; profiling inserts goes to 8 mm deep</a:t>
            </a:r>
          </a:p>
          <a:p>
            <a:pPr marL="0" indent="0">
              <a:lnSpc>
                <a:spcPct val="100000"/>
              </a:lnSpc>
              <a:spcBef>
                <a:spcPts val="200"/>
              </a:spcBef>
              <a:spcAft>
                <a:spcPts val="400"/>
              </a:spcAft>
              <a:buClr>
                <a:srgbClr val="006CEA"/>
              </a:buClr>
              <a:buNone/>
              <a:defRPr/>
            </a:pPr>
            <a:endParaRPr lang="en-US" sz="1200"/>
          </a:p>
          <a:p>
            <a:endParaRPr lang="en-US"/>
          </a:p>
        </p:txBody>
      </p:sp>
      <p:sp>
        <p:nvSpPr>
          <p:cNvPr id="10" name="Text Placeholder 9">
            <a:extLst>
              <a:ext uri="{FF2B5EF4-FFF2-40B4-BE49-F238E27FC236}">
                <a16:creationId xmlns:a16="http://schemas.microsoft.com/office/drawing/2014/main" id="{BCC0D929-54F6-FB90-7B53-181FA08B18F6}"/>
              </a:ext>
            </a:extLst>
          </p:cNvPr>
          <p:cNvSpPr>
            <a:spLocks noGrp="1"/>
          </p:cNvSpPr>
          <p:nvPr>
            <p:ph type="body" sz="quarter" idx="16"/>
          </p:nvPr>
        </p:nvSpPr>
        <p:spPr>
          <a:xfrm>
            <a:off x="4113351" y="2879218"/>
            <a:ext cx="3744914" cy="2879725"/>
          </a:xfrm>
        </p:spPr>
        <p:txBody>
          <a:bodyPr vert="horz" lIns="0" tIns="0" rIns="0" bIns="0" rtlCol="0" anchor="t">
            <a:noAutofit/>
          </a:bodyPr>
          <a:lstStyle/>
          <a:p>
            <a:pPr marL="0" indent="0">
              <a:lnSpc>
                <a:spcPct val="100000"/>
              </a:lnSpc>
              <a:spcBef>
                <a:spcPts val="200"/>
              </a:spcBef>
              <a:spcAft>
                <a:spcPts val="400"/>
              </a:spcAft>
              <a:buClr>
                <a:srgbClr val="006CEA"/>
              </a:buClr>
              <a:buNone/>
              <a:defRPr/>
            </a:pPr>
            <a:r>
              <a:rPr lang="en-US" sz="1100" b="1"/>
              <a:t>Selling points</a:t>
            </a:r>
          </a:p>
          <a:p>
            <a:pPr marL="180975" indent="-180975">
              <a:lnSpc>
                <a:spcPct val="100000"/>
              </a:lnSpc>
              <a:spcBef>
                <a:spcPts val="200"/>
              </a:spcBef>
              <a:spcAft>
                <a:spcPts val="400"/>
              </a:spcAft>
              <a:buClr>
                <a:srgbClr val="006CEA"/>
              </a:buClr>
              <a:defRPr/>
            </a:pPr>
            <a:r>
              <a:rPr lang="en-US" sz="1200">
                <a:cs typeface="Arial"/>
              </a:rPr>
              <a:t>Flexibility and Versatility with many inserts</a:t>
            </a:r>
          </a:p>
          <a:p>
            <a:pPr marL="180975" indent="-180975">
              <a:lnSpc>
                <a:spcPct val="100000"/>
              </a:lnSpc>
              <a:spcBef>
                <a:spcPts val="200"/>
              </a:spcBef>
              <a:spcAft>
                <a:spcPts val="400"/>
              </a:spcAft>
            </a:pPr>
            <a:r>
              <a:rPr lang="en-US" sz="1200">
                <a:cs typeface="Arial"/>
              </a:rPr>
              <a:t>Quick-Change Solution with high repeatability </a:t>
            </a:r>
            <a:br>
              <a:rPr lang="en-US" sz="1200"/>
            </a:br>
            <a:r>
              <a:rPr lang="en-US" sz="1200"/>
              <a:t>+/- 0,003 mm / ≤0,001 inch </a:t>
            </a:r>
            <a:endParaRPr lang="en-US" sz="1200">
              <a:cs typeface="Arial"/>
            </a:endParaRPr>
          </a:p>
          <a:p>
            <a:pPr marL="180975" indent="-180975">
              <a:lnSpc>
                <a:spcPct val="100000"/>
              </a:lnSpc>
              <a:spcBef>
                <a:spcPts val="200"/>
              </a:spcBef>
              <a:spcAft>
                <a:spcPts val="400"/>
              </a:spcAft>
            </a:pPr>
            <a:r>
              <a:rPr lang="en-US" sz="1200">
                <a:cs typeface="Arial"/>
              </a:rPr>
              <a:t>Good insert repeatability of </a:t>
            </a:r>
            <a:r>
              <a:rPr lang="en-GB" sz="1200">
                <a:cs typeface="Arial"/>
              </a:rPr>
              <a:t>+/- 0,025 mm / 0,001 inch</a:t>
            </a:r>
            <a:endParaRPr lang="en-US" sz="1200">
              <a:cs typeface="Arial"/>
            </a:endParaRPr>
          </a:p>
          <a:p>
            <a:pPr marL="180975" indent="-180975">
              <a:lnSpc>
                <a:spcPct val="100000"/>
              </a:lnSpc>
              <a:spcBef>
                <a:spcPts val="200"/>
              </a:spcBef>
              <a:spcAft>
                <a:spcPts val="400"/>
              </a:spcAft>
            </a:pPr>
            <a:r>
              <a:rPr lang="en-US" sz="1200">
                <a:cs typeface="Arial"/>
              </a:rPr>
              <a:t>Easy and quick handling </a:t>
            </a:r>
            <a:br>
              <a:rPr lang="en-US" sz="1200">
                <a:cs typeface="Arial"/>
              </a:rPr>
            </a:br>
            <a:r>
              <a:rPr lang="en-US" sz="1200">
                <a:cs typeface="Arial"/>
              </a:rPr>
              <a:t> Reduce interruptions and machine down time</a:t>
            </a:r>
          </a:p>
          <a:p>
            <a:pPr marL="180975" indent="-180975">
              <a:lnSpc>
                <a:spcPct val="100000"/>
              </a:lnSpc>
              <a:spcBef>
                <a:spcPts val="200"/>
              </a:spcBef>
              <a:spcAft>
                <a:spcPts val="400"/>
              </a:spcAft>
            </a:pPr>
            <a:r>
              <a:rPr lang="en-US" sz="1200">
                <a:cs typeface="Arial"/>
              </a:rPr>
              <a:t>1 Toolholder for all insert types</a:t>
            </a:r>
          </a:p>
          <a:p>
            <a:pPr marL="0" indent="0">
              <a:lnSpc>
                <a:spcPct val="100000"/>
              </a:lnSpc>
              <a:spcBef>
                <a:spcPts val="200"/>
              </a:spcBef>
              <a:spcAft>
                <a:spcPts val="400"/>
              </a:spcAft>
              <a:buNone/>
            </a:pPr>
            <a:endParaRPr lang="en-US" sz="1200">
              <a:cs typeface="Arial"/>
            </a:endParaRPr>
          </a:p>
          <a:p>
            <a:pPr marL="0" indent="0">
              <a:lnSpc>
                <a:spcPct val="100000"/>
              </a:lnSpc>
              <a:spcBef>
                <a:spcPts val="200"/>
              </a:spcBef>
              <a:spcAft>
                <a:spcPts val="400"/>
              </a:spcAft>
              <a:buClr>
                <a:srgbClr val="006CEA"/>
              </a:buClr>
              <a:buNone/>
              <a:defRPr/>
            </a:pPr>
            <a:r>
              <a:rPr lang="en-US" sz="1200" b="1"/>
              <a:t>Target market</a:t>
            </a:r>
            <a:endParaRPr lang="en-US" sz="1200" b="1">
              <a:cs typeface="Arial"/>
            </a:endParaRPr>
          </a:p>
          <a:p>
            <a:pPr marL="267970" indent="-267970">
              <a:lnSpc>
                <a:spcPct val="100000"/>
              </a:lnSpc>
              <a:spcBef>
                <a:spcPts val="200"/>
              </a:spcBef>
              <a:spcAft>
                <a:spcPts val="400"/>
              </a:spcAft>
              <a:buClr>
                <a:srgbClr val="006CEA"/>
              </a:buClr>
              <a:defRPr/>
            </a:pPr>
            <a:r>
              <a:rPr lang="en-US" sz="1200"/>
              <a:t>Swiss Machining, Small Parts</a:t>
            </a:r>
            <a:endParaRPr lang="en-US" sz="1200">
              <a:cs typeface="Arial"/>
            </a:endParaRPr>
          </a:p>
          <a:p>
            <a:pPr marL="267970" indent="-267970">
              <a:lnSpc>
                <a:spcPct val="100000"/>
              </a:lnSpc>
              <a:spcBef>
                <a:spcPts val="200"/>
              </a:spcBef>
              <a:spcAft>
                <a:spcPts val="400"/>
              </a:spcAft>
              <a:buClr>
                <a:srgbClr val="006CEA"/>
              </a:buClr>
              <a:defRPr/>
            </a:pPr>
            <a:r>
              <a:rPr lang="en-US" sz="1200"/>
              <a:t>Components could be for many segment, typical subcontracted. Companies specialized in small parts machining</a:t>
            </a:r>
            <a:endParaRPr lang="en-US" sz="1200">
              <a:cs typeface="Arial"/>
            </a:endParaRPr>
          </a:p>
          <a:p>
            <a:pPr marL="180975" indent="-180975">
              <a:lnSpc>
                <a:spcPct val="100000"/>
              </a:lnSpc>
              <a:spcBef>
                <a:spcPts val="200"/>
              </a:spcBef>
              <a:spcAft>
                <a:spcPts val="400"/>
              </a:spcAft>
            </a:pPr>
            <a:endParaRPr lang="en-US" sz="1200">
              <a:cs typeface="Arial"/>
            </a:endParaRPr>
          </a:p>
          <a:p>
            <a:pPr marL="180975" indent="-180975">
              <a:lnSpc>
                <a:spcPct val="100000"/>
              </a:lnSpc>
              <a:spcBef>
                <a:spcPts val="200"/>
              </a:spcBef>
              <a:spcAft>
                <a:spcPts val="400"/>
              </a:spcAft>
            </a:pPr>
            <a:endParaRPr lang="en-US" sz="1200">
              <a:cs typeface="Arial"/>
            </a:endParaRPr>
          </a:p>
          <a:p>
            <a:pPr marL="180975" indent="-180975">
              <a:lnSpc>
                <a:spcPct val="100000"/>
              </a:lnSpc>
              <a:spcBef>
                <a:spcPts val="200"/>
              </a:spcBef>
              <a:spcAft>
                <a:spcPts val="400"/>
              </a:spcAft>
            </a:pPr>
            <a:endParaRPr lang="en-US" sz="1200">
              <a:cs typeface="Arial"/>
            </a:endParaRPr>
          </a:p>
          <a:p>
            <a:pPr marL="267970" indent="-267970"/>
            <a:endParaRPr lang="en-US">
              <a:cs typeface="Arial" panose="020B0604020202020204"/>
            </a:endParaRPr>
          </a:p>
        </p:txBody>
      </p:sp>
      <p:pic>
        <p:nvPicPr>
          <p:cNvPr id="11" name="Picture Placeholder 10">
            <a:extLst>
              <a:ext uri="{FF2B5EF4-FFF2-40B4-BE49-F238E27FC236}">
                <a16:creationId xmlns:a16="http://schemas.microsoft.com/office/drawing/2014/main" id="{A8D13B40-D2CD-A3C0-8237-38FD9490ACDE}"/>
              </a:ext>
            </a:extLst>
          </p:cNvPr>
          <p:cNvPicPr>
            <a:picLocks noGrp="1" noChangeAspect="1"/>
          </p:cNvPicPr>
          <p:nvPr>
            <p:ph type="pic" sz="quarter" idx="15"/>
          </p:nvPr>
        </p:nvPicPr>
        <p:blipFill rotWithShape="1">
          <a:blip r:embed="rId4"/>
          <a:srcRect l="33046" r="35388"/>
          <a:stretch/>
        </p:blipFill>
        <p:spPr>
          <a:xfrm>
            <a:off x="7862277" y="0"/>
            <a:ext cx="4329723" cy="6858000"/>
          </a:xfrm>
          <a:prstGeom prst="rect">
            <a:avLst/>
          </a:prstGeom>
        </p:spPr>
      </p:pic>
    </p:spTree>
    <p:extLst>
      <p:ext uri="{BB962C8B-B14F-4D97-AF65-F5344CB8AC3E}">
        <p14:creationId xmlns:p14="http://schemas.microsoft.com/office/powerpoint/2010/main" val="2513187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379CA59-49B0-661A-03A9-BA2F8CB0E248}"/>
              </a:ext>
            </a:extLst>
          </p:cNvPr>
          <p:cNvSpPr>
            <a:spLocks noGrp="1"/>
          </p:cNvSpPr>
          <p:nvPr>
            <p:ph type="title"/>
          </p:nvPr>
        </p:nvSpPr>
        <p:spPr>
          <a:xfrm>
            <a:off x="263525" y="1101600"/>
            <a:ext cx="5455104" cy="1062866"/>
          </a:xfrm>
        </p:spPr>
        <p:txBody>
          <a:bodyPr vert="horz" lIns="0" tIns="0" rIns="0" bIns="0" rtlCol="0" anchor="t">
            <a:normAutofit/>
          </a:bodyPr>
          <a:lstStyle/>
          <a:p>
            <a:r>
              <a:rPr lang="en-US" kern="1200">
                <a:latin typeface="+mj-lt"/>
                <a:ea typeface="+mj-ea"/>
                <a:cs typeface="+mj-cs"/>
              </a:rPr>
              <a:t>Machine Library</a:t>
            </a:r>
            <a:br>
              <a:rPr lang="en-US" kern="1200">
                <a:latin typeface="+mj-lt"/>
                <a:ea typeface="+mj-ea"/>
                <a:cs typeface="+mj-cs"/>
              </a:rPr>
            </a:br>
            <a:r>
              <a:rPr lang="en-US" sz="1400">
                <a:solidFill>
                  <a:srgbClr val="000000"/>
                </a:solidFill>
                <a:effectLst/>
                <a:latin typeface="Arial" panose="020B0604020202020204" pitchFamily="34" charset="0"/>
              </a:rPr>
              <a:t>Easily manage and configure all your machines, fully integrated with Seco My Pages</a:t>
            </a:r>
            <a:endParaRPr lang="en-US" sz="1400" kern="1200">
              <a:latin typeface="+mj-lt"/>
              <a:ea typeface="+mj-ea"/>
              <a:cs typeface="+mj-cs"/>
            </a:endParaRPr>
          </a:p>
        </p:txBody>
      </p:sp>
      <p:sp>
        <p:nvSpPr>
          <p:cNvPr id="5" name="Footer Placeholder 4">
            <a:extLst>
              <a:ext uri="{FF2B5EF4-FFF2-40B4-BE49-F238E27FC236}">
                <a16:creationId xmlns:a16="http://schemas.microsoft.com/office/drawing/2014/main" id="{C4954620-1566-A405-0A64-CDDDAF3E38A7}"/>
              </a:ext>
            </a:extLst>
          </p:cNvPr>
          <p:cNvSpPr>
            <a:spLocks noGrp="1"/>
          </p:cNvSpPr>
          <p:nvPr>
            <p:ph type="ftr" sz="quarter" idx="11"/>
          </p:nvPr>
        </p:nvSpPr>
        <p:spPr>
          <a:xfrm>
            <a:off x="263525" y="6381750"/>
            <a:ext cx="3114254" cy="237543"/>
          </a:xfrm>
        </p:spPr>
        <p:txBody>
          <a:bodyPr vert="horz" lIns="0" tIns="0" rIns="0" bIns="0" rtlCol="0" anchor="b">
            <a:normAutofit/>
          </a:bodyPr>
          <a:lstStyle/>
          <a:p>
            <a:pPr>
              <a:spcAft>
                <a:spcPts val="600"/>
              </a:spcAft>
            </a:pPr>
            <a:r>
              <a:rPr lang="en-US"/>
              <a:t>Copyright © </a:t>
            </a:r>
            <a:fld id="{55972D8A-D2D4-485D-A5E0-73C4DB3A845F}" type="datetimeyyyy">
              <a:rPr lang="en-US" smtClean="0"/>
              <a:pPr>
                <a:spcAft>
                  <a:spcPts val="600"/>
                </a:spcAft>
              </a:pPr>
              <a:t>2024</a:t>
            </a:fld>
            <a:r>
              <a:rPr lang="sv-SE"/>
              <a:t> </a:t>
            </a:r>
            <a:r>
              <a:rPr lang="en-US"/>
              <a:t>Seco Tools AB - All rights reserved</a:t>
            </a:r>
          </a:p>
        </p:txBody>
      </p:sp>
      <p:sp>
        <p:nvSpPr>
          <p:cNvPr id="14" name="Text Placeholder 3">
            <a:extLst>
              <a:ext uri="{FF2B5EF4-FFF2-40B4-BE49-F238E27FC236}">
                <a16:creationId xmlns:a16="http://schemas.microsoft.com/office/drawing/2014/main" id="{682E32C7-C67D-53C4-88D8-E661F5255E43}"/>
              </a:ext>
            </a:extLst>
          </p:cNvPr>
          <p:cNvSpPr>
            <a:spLocks noGrp="1"/>
          </p:cNvSpPr>
          <p:nvPr>
            <p:ph type="body" sz="quarter" idx="13"/>
          </p:nvPr>
        </p:nvSpPr>
        <p:spPr>
          <a:xfrm>
            <a:off x="263525" y="2297305"/>
            <a:ext cx="5318125" cy="3077335"/>
          </a:xfrm>
        </p:spPr>
        <p:txBody>
          <a:bodyPr vert="horz" lIns="0" tIns="0" rIns="0" bIns="0" rtlCol="0">
            <a:normAutofit/>
          </a:bodyPr>
          <a:lstStyle/>
          <a:p>
            <a:r>
              <a:rPr lang="en-US" sz="1600" b="1"/>
              <a:t>Simplified Workflow:</a:t>
            </a:r>
            <a:r>
              <a:rPr lang="en-US" sz="1600"/>
              <a:t> Makes machine management easy and productive. </a:t>
            </a:r>
          </a:p>
          <a:p>
            <a:r>
              <a:rPr lang="en-US" sz="1600" b="1"/>
              <a:t>Time Efficiency:</a:t>
            </a:r>
            <a:r>
              <a:rPr lang="en-US" sz="1600"/>
              <a:t> Minimizing time spend on searching for the right tools</a:t>
            </a:r>
          </a:p>
          <a:p>
            <a:r>
              <a:rPr lang="en-US" sz="1600" b="1"/>
              <a:t>Reliable Outcomes:</a:t>
            </a:r>
            <a:r>
              <a:rPr lang="en-US" sz="1600"/>
              <a:t> Provide consistent and reliable cutting data based on specific machine settings. </a:t>
            </a:r>
          </a:p>
        </p:txBody>
      </p:sp>
      <p:sp>
        <p:nvSpPr>
          <p:cNvPr id="3" name="TextBox 2">
            <a:extLst>
              <a:ext uri="{FF2B5EF4-FFF2-40B4-BE49-F238E27FC236}">
                <a16:creationId xmlns:a16="http://schemas.microsoft.com/office/drawing/2014/main" id="{E2965ED3-C50A-EEB6-DC84-627E07EC9AD3}"/>
              </a:ext>
            </a:extLst>
          </p:cNvPr>
          <p:cNvSpPr txBox="1"/>
          <p:nvPr/>
        </p:nvSpPr>
        <p:spPr>
          <a:xfrm>
            <a:off x="263525" y="657225"/>
            <a:ext cx="5724525" cy="284400"/>
          </a:xfrm>
          <a:prstGeom prst="rect">
            <a:avLst/>
          </a:prstGeom>
        </p:spPr>
        <p:txBody>
          <a:bodyPr vert="horz" lIns="0" tIns="0" rIns="0" bIns="0" rtlCol="0" anchor="b">
            <a:normAutofit/>
          </a:bodyPr>
          <a:lstStyle/>
          <a:p>
            <a:pPr>
              <a:lnSpc>
                <a:spcPct val="90000"/>
              </a:lnSpc>
              <a:spcBef>
                <a:spcPts val="1000"/>
              </a:spcBef>
              <a:spcAft>
                <a:spcPts val="600"/>
              </a:spcAft>
              <a:buClr>
                <a:schemeClr val="accent1"/>
              </a:buClr>
            </a:pPr>
            <a:endParaRPr lang="en-US" sz="900" kern="1200">
              <a:latin typeface="+mn-lt"/>
              <a:ea typeface="+mn-ea"/>
              <a:cs typeface="+mn-cs"/>
            </a:endParaRPr>
          </a:p>
        </p:txBody>
      </p:sp>
      <p:pic>
        <p:nvPicPr>
          <p:cNvPr id="7" name="Picture 6">
            <a:extLst>
              <a:ext uri="{FF2B5EF4-FFF2-40B4-BE49-F238E27FC236}">
                <a16:creationId xmlns:a16="http://schemas.microsoft.com/office/drawing/2014/main" id="{773DFA2A-BF39-0777-69EB-65CDD9FBFACE}"/>
              </a:ext>
            </a:extLst>
          </p:cNvPr>
          <p:cNvPicPr>
            <a:picLocks noChangeAspect="1"/>
          </p:cNvPicPr>
          <p:nvPr/>
        </p:nvPicPr>
        <p:blipFill rotWithShape="1">
          <a:blip r:embed="rId4"/>
          <a:srcRect t="283"/>
          <a:stretch/>
        </p:blipFill>
        <p:spPr>
          <a:xfrm>
            <a:off x="6356992" y="941625"/>
            <a:ext cx="6609700" cy="3589734"/>
          </a:xfrm>
          <a:prstGeom prst="rect">
            <a:avLst/>
          </a:prstGeom>
        </p:spPr>
      </p:pic>
      <p:sp>
        <p:nvSpPr>
          <p:cNvPr id="10" name="TextBox 9">
            <a:extLst>
              <a:ext uri="{FF2B5EF4-FFF2-40B4-BE49-F238E27FC236}">
                <a16:creationId xmlns:a16="http://schemas.microsoft.com/office/drawing/2014/main" id="{5A3FC0E9-BFB3-59D7-7096-3B471624F0ED}"/>
              </a:ext>
            </a:extLst>
          </p:cNvPr>
          <p:cNvSpPr txBox="1"/>
          <p:nvPr/>
        </p:nvSpPr>
        <p:spPr>
          <a:xfrm>
            <a:off x="4683125" y="5374640"/>
            <a:ext cx="5571483" cy="1666240"/>
          </a:xfrm>
          <a:prstGeom prst="rect">
            <a:avLst/>
          </a:prstGeom>
          <a:noFill/>
        </p:spPr>
        <p:txBody>
          <a:bodyPr wrap="square" lIns="0" tIns="0" rIns="0" bIns="0" rtlCol="0">
            <a:noAutofit/>
          </a:bodyPr>
          <a:lstStyle/>
          <a:p>
            <a:pPr marL="285750" indent="-285750" algn="l">
              <a:lnSpc>
                <a:spcPct val="120000"/>
              </a:lnSpc>
              <a:spcAft>
                <a:spcPts val="600"/>
              </a:spcAft>
              <a:buClr>
                <a:schemeClr val="accent1"/>
              </a:buClr>
              <a:buFont typeface="System Font Regular"/>
              <a:buChar char="—"/>
            </a:pPr>
            <a:endParaRPr lang="sv-SE" sz="1400"/>
          </a:p>
        </p:txBody>
      </p:sp>
      <p:sp>
        <p:nvSpPr>
          <p:cNvPr id="9" name="TextBox 8">
            <a:extLst>
              <a:ext uri="{FF2B5EF4-FFF2-40B4-BE49-F238E27FC236}">
                <a16:creationId xmlns:a16="http://schemas.microsoft.com/office/drawing/2014/main" id="{FDB9292F-1851-A034-E85F-075E78D4EE37}"/>
              </a:ext>
            </a:extLst>
          </p:cNvPr>
          <p:cNvSpPr txBox="1"/>
          <p:nvPr/>
        </p:nvSpPr>
        <p:spPr>
          <a:xfrm>
            <a:off x="263525" y="4997891"/>
            <a:ext cx="5724524" cy="1019175"/>
          </a:xfrm>
          <a:prstGeom prst="rect">
            <a:avLst/>
          </a:prstGeom>
          <a:noFill/>
        </p:spPr>
        <p:txBody>
          <a:bodyPr wrap="square" lIns="0" tIns="0" rIns="0" bIns="0" rtlCol="0">
            <a:noAutofit/>
          </a:bodyPr>
          <a:lstStyle/>
          <a:p>
            <a:pPr marL="285750" indent="-285750" algn="l">
              <a:lnSpc>
                <a:spcPct val="120000"/>
              </a:lnSpc>
              <a:spcAft>
                <a:spcPts val="600"/>
              </a:spcAft>
              <a:buClr>
                <a:schemeClr val="accent1"/>
              </a:buClr>
              <a:buFont typeface="System Font Regular"/>
              <a:buChar char="—"/>
            </a:pPr>
            <a:r>
              <a:rPr lang="sv-SE" sz="1600" b="1"/>
              <a:t>Available through My Pages</a:t>
            </a:r>
          </a:p>
          <a:p>
            <a:pPr marL="285750" indent="-285750">
              <a:lnSpc>
                <a:spcPct val="120000"/>
              </a:lnSpc>
              <a:spcAft>
                <a:spcPts val="600"/>
              </a:spcAft>
              <a:buClr>
                <a:schemeClr val="accent1"/>
              </a:buClr>
              <a:buFont typeface="System Font Regular"/>
              <a:buChar char="—"/>
            </a:pPr>
            <a:r>
              <a:rPr lang="sv-SE" sz="1600"/>
              <a:t>Internal Users – Released since June 2024</a:t>
            </a:r>
          </a:p>
          <a:p>
            <a:pPr marL="285750" indent="-285750" algn="l">
              <a:lnSpc>
                <a:spcPct val="120000"/>
              </a:lnSpc>
              <a:spcAft>
                <a:spcPts val="600"/>
              </a:spcAft>
              <a:buClr>
                <a:schemeClr val="accent1"/>
              </a:buClr>
              <a:buFont typeface="System Font Regular"/>
              <a:buChar char="—"/>
            </a:pPr>
            <a:r>
              <a:rPr lang="sv-SE" sz="1600"/>
              <a:t>Customers, Distributors – Release will be on 09th of September at 09:00 </a:t>
            </a:r>
          </a:p>
        </p:txBody>
      </p:sp>
    </p:spTree>
    <p:extLst>
      <p:ext uri="{BB962C8B-B14F-4D97-AF65-F5344CB8AC3E}">
        <p14:creationId xmlns:p14="http://schemas.microsoft.com/office/powerpoint/2010/main" val="2418297019"/>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4F79ECD-598A-AC0F-6BCD-40B7AF0FDF8D}"/>
              </a:ext>
            </a:extLst>
          </p:cNvPr>
          <p:cNvSpPr>
            <a:spLocks noGrp="1"/>
          </p:cNvSpPr>
          <p:nvPr>
            <p:ph type="title"/>
          </p:nvPr>
        </p:nvSpPr>
        <p:spPr/>
        <p:txBody>
          <a:bodyPr/>
          <a:lstStyle/>
          <a:p>
            <a:r>
              <a:rPr lang="en-US" dirty="0"/>
              <a:t>Marketing material (Internal)</a:t>
            </a:r>
          </a:p>
        </p:txBody>
      </p:sp>
      <p:sp>
        <p:nvSpPr>
          <p:cNvPr id="8" name="Slide Number Placeholder 7">
            <a:extLst>
              <a:ext uri="{FF2B5EF4-FFF2-40B4-BE49-F238E27FC236}">
                <a16:creationId xmlns:a16="http://schemas.microsoft.com/office/drawing/2014/main" id="{AEAFB73E-92B5-B2E9-3316-AFB82B8FE4FE}"/>
              </a:ext>
            </a:extLst>
          </p:cNvPr>
          <p:cNvSpPr>
            <a:spLocks noGrp="1"/>
          </p:cNvSpPr>
          <p:nvPr>
            <p:ph type="sldNum" sz="quarter" idx="12"/>
          </p:nvPr>
        </p:nvSpPr>
        <p:spPr/>
        <p:txBody>
          <a:bodyPr/>
          <a:lstStyle/>
          <a:p>
            <a:fld id="{84EE2656-7156-804C-A57B-63BAB0C6A176}" type="slidenum">
              <a:rPr lang="en-US" smtClean="0"/>
              <a:pPr/>
              <a:t>14</a:t>
            </a:fld>
            <a:endParaRPr lang="en-US"/>
          </a:p>
        </p:txBody>
      </p:sp>
      <p:pic>
        <p:nvPicPr>
          <p:cNvPr id="53" name="Picture Placeholder 52" descr="Several metal parts with holes&#10;&#10;Description automatically generated">
            <a:extLst>
              <a:ext uri="{FF2B5EF4-FFF2-40B4-BE49-F238E27FC236}">
                <a16:creationId xmlns:a16="http://schemas.microsoft.com/office/drawing/2014/main" id="{5B250B82-7E53-5E6C-BC2F-78362EC818D1}"/>
              </a:ext>
            </a:extLst>
          </p:cNvPr>
          <p:cNvPicPr>
            <a:picLocks noGrp="1" noChangeAspect="1"/>
          </p:cNvPicPr>
          <p:nvPr>
            <p:ph type="pic" sz="quarter" idx="16"/>
          </p:nvPr>
        </p:nvPicPr>
        <p:blipFill>
          <a:blip r:embed="rId3"/>
          <a:srcRect l="6145" r="6145"/>
          <a:stretch/>
        </p:blipFill>
        <p:spPr>
          <a:xfrm>
            <a:off x="263525" y="2697212"/>
            <a:ext cx="1764000" cy="1508400"/>
          </a:xfrm>
        </p:spPr>
      </p:pic>
      <p:sp>
        <p:nvSpPr>
          <p:cNvPr id="32" name="Text Placeholder 31">
            <a:extLst>
              <a:ext uri="{FF2B5EF4-FFF2-40B4-BE49-F238E27FC236}">
                <a16:creationId xmlns:a16="http://schemas.microsoft.com/office/drawing/2014/main" id="{78614B76-B4A2-7492-FF2F-B68C8B6C4885}"/>
              </a:ext>
            </a:extLst>
          </p:cNvPr>
          <p:cNvSpPr>
            <a:spLocks noGrp="1"/>
          </p:cNvSpPr>
          <p:nvPr>
            <p:ph type="body" sz="quarter" idx="17"/>
          </p:nvPr>
        </p:nvSpPr>
        <p:spPr/>
        <p:txBody>
          <a:bodyPr/>
          <a:lstStyle/>
          <a:p>
            <a:r>
              <a:rPr lang="en-US"/>
              <a:t>C-Series</a:t>
            </a:r>
          </a:p>
        </p:txBody>
      </p:sp>
      <p:pic>
        <p:nvPicPr>
          <p:cNvPr id="59" name="Picture Placeholder 58" descr="A close-up of a device&#10;&#10;Description automatically generated">
            <a:extLst>
              <a:ext uri="{FF2B5EF4-FFF2-40B4-BE49-F238E27FC236}">
                <a16:creationId xmlns:a16="http://schemas.microsoft.com/office/drawing/2014/main" id="{6953E654-24FE-64E4-868D-7428C9F18FE5}"/>
              </a:ext>
            </a:extLst>
          </p:cNvPr>
          <p:cNvPicPr>
            <a:picLocks noGrp="1" noChangeAspect="1"/>
          </p:cNvPicPr>
          <p:nvPr>
            <p:ph type="pic" sz="quarter" idx="18"/>
          </p:nvPr>
        </p:nvPicPr>
        <p:blipFill rotWithShape="1">
          <a:blip r:embed="rId4"/>
          <a:srcRect l="8535" r="8535"/>
          <a:stretch/>
        </p:blipFill>
        <p:spPr>
          <a:xfrm>
            <a:off x="2245888" y="2697212"/>
            <a:ext cx="1764000" cy="1508400"/>
          </a:xfrm>
        </p:spPr>
      </p:pic>
      <p:sp>
        <p:nvSpPr>
          <p:cNvPr id="56" name="Text Placeholder 55">
            <a:extLst>
              <a:ext uri="{FF2B5EF4-FFF2-40B4-BE49-F238E27FC236}">
                <a16:creationId xmlns:a16="http://schemas.microsoft.com/office/drawing/2014/main" id="{313C277F-4181-D899-BE40-CE7742949834}"/>
              </a:ext>
            </a:extLst>
          </p:cNvPr>
          <p:cNvSpPr>
            <a:spLocks noGrp="1"/>
          </p:cNvSpPr>
          <p:nvPr>
            <p:ph type="body" sz="quarter" idx="19"/>
          </p:nvPr>
        </p:nvSpPr>
        <p:spPr/>
        <p:txBody>
          <a:bodyPr/>
          <a:lstStyle/>
          <a:p>
            <a:r>
              <a:rPr lang="sv-SE"/>
              <a:t>LN4-11 Helical</a:t>
            </a:r>
            <a:endParaRPr lang="en-GB"/>
          </a:p>
        </p:txBody>
      </p:sp>
      <p:sp>
        <p:nvSpPr>
          <p:cNvPr id="36" name="Text Placeholder 35">
            <a:extLst>
              <a:ext uri="{FF2B5EF4-FFF2-40B4-BE49-F238E27FC236}">
                <a16:creationId xmlns:a16="http://schemas.microsoft.com/office/drawing/2014/main" id="{0F61F7F7-7499-3D94-02E5-3B5E6C245F4F}"/>
              </a:ext>
            </a:extLst>
          </p:cNvPr>
          <p:cNvSpPr>
            <a:spLocks noGrp="1"/>
          </p:cNvSpPr>
          <p:nvPr>
            <p:ph type="body" sz="quarter" idx="21"/>
          </p:nvPr>
        </p:nvSpPr>
        <p:spPr/>
        <p:txBody>
          <a:bodyPr/>
          <a:lstStyle/>
          <a:p>
            <a:r>
              <a:rPr lang="en-US"/>
              <a:t>Turbo 12/18 Chip splitter</a:t>
            </a:r>
          </a:p>
        </p:txBody>
      </p:sp>
      <p:sp>
        <p:nvSpPr>
          <p:cNvPr id="38" name="Text Placeholder 37">
            <a:extLst>
              <a:ext uri="{FF2B5EF4-FFF2-40B4-BE49-F238E27FC236}">
                <a16:creationId xmlns:a16="http://schemas.microsoft.com/office/drawing/2014/main" id="{22C1AE4F-7D09-A9D5-DF48-705933065AE4}"/>
              </a:ext>
            </a:extLst>
          </p:cNvPr>
          <p:cNvSpPr>
            <a:spLocks noGrp="1"/>
          </p:cNvSpPr>
          <p:nvPr>
            <p:ph type="body" sz="quarter" idx="23"/>
          </p:nvPr>
        </p:nvSpPr>
        <p:spPr/>
        <p:txBody>
          <a:bodyPr/>
          <a:lstStyle/>
          <a:p>
            <a:r>
              <a:rPr lang="en-US"/>
              <a:t>JETI for round inserts</a:t>
            </a:r>
          </a:p>
        </p:txBody>
      </p:sp>
      <p:sp>
        <p:nvSpPr>
          <p:cNvPr id="44" name="Text Placeholder 43">
            <a:extLst>
              <a:ext uri="{FF2B5EF4-FFF2-40B4-BE49-F238E27FC236}">
                <a16:creationId xmlns:a16="http://schemas.microsoft.com/office/drawing/2014/main" id="{E6DF83AC-C3F9-D788-F13D-22DE5D2406AB}"/>
              </a:ext>
            </a:extLst>
          </p:cNvPr>
          <p:cNvSpPr>
            <a:spLocks noGrp="1"/>
          </p:cNvSpPr>
          <p:nvPr>
            <p:ph type="body" sz="quarter" idx="25"/>
          </p:nvPr>
        </p:nvSpPr>
        <p:spPr/>
        <p:txBody>
          <a:bodyPr/>
          <a:lstStyle/>
          <a:p>
            <a:r>
              <a:rPr lang="en-US"/>
              <a:t>X2 Grooving &amp; Parting off</a:t>
            </a:r>
          </a:p>
        </p:txBody>
      </p:sp>
      <p:sp>
        <p:nvSpPr>
          <p:cNvPr id="37" name="Text Placeholder 36">
            <a:extLst>
              <a:ext uri="{FF2B5EF4-FFF2-40B4-BE49-F238E27FC236}">
                <a16:creationId xmlns:a16="http://schemas.microsoft.com/office/drawing/2014/main" id="{A3818A20-2471-672C-40CE-DEA834B0BF4D}"/>
              </a:ext>
            </a:extLst>
          </p:cNvPr>
          <p:cNvSpPr>
            <a:spLocks noGrp="1"/>
          </p:cNvSpPr>
          <p:nvPr>
            <p:ph type="body" sz="quarter" idx="27"/>
          </p:nvPr>
        </p:nvSpPr>
        <p:spPr/>
        <p:txBody>
          <a:bodyPr/>
          <a:lstStyle/>
          <a:p>
            <a:r>
              <a:rPr lang="sv-SE"/>
              <a:t>S4501/S4651 Additions</a:t>
            </a:r>
            <a:endParaRPr lang="en-GB"/>
          </a:p>
        </p:txBody>
      </p:sp>
      <p:sp>
        <p:nvSpPr>
          <p:cNvPr id="43" name="Text Placeholder 42">
            <a:extLst>
              <a:ext uri="{FF2B5EF4-FFF2-40B4-BE49-F238E27FC236}">
                <a16:creationId xmlns:a16="http://schemas.microsoft.com/office/drawing/2014/main" id="{5AB53234-794B-F822-81FB-E3D551343306}"/>
              </a:ext>
            </a:extLst>
          </p:cNvPr>
          <p:cNvSpPr>
            <a:spLocks noGrp="1"/>
          </p:cNvSpPr>
          <p:nvPr>
            <p:ph type="body" sz="quarter" idx="29"/>
          </p:nvPr>
        </p:nvSpPr>
        <p:spPr/>
        <p:txBody>
          <a:bodyPr/>
          <a:lstStyle/>
          <a:p>
            <a:r>
              <a:rPr lang="sv-SE"/>
              <a:t>Taps T35H</a:t>
            </a:r>
            <a:endParaRPr lang="en-GB"/>
          </a:p>
        </p:txBody>
      </p:sp>
      <p:pic>
        <p:nvPicPr>
          <p:cNvPr id="69" name="Picture Placeholder 68">
            <a:extLst>
              <a:ext uri="{FF2B5EF4-FFF2-40B4-BE49-F238E27FC236}">
                <a16:creationId xmlns:a16="http://schemas.microsoft.com/office/drawing/2014/main" id="{A684B6C6-DB72-9168-1D24-062AAE74B27C}"/>
              </a:ext>
            </a:extLst>
          </p:cNvPr>
          <p:cNvPicPr>
            <a:picLocks noGrp="1" noChangeAspect="1"/>
          </p:cNvPicPr>
          <p:nvPr>
            <p:ph type="pic" sz="quarter" idx="30"/>
          </p:nvPr>
        </p:nvPicPr>
        <p:blipFill>
          <a:blip r:embed="rId5"/>
          <a:srcRect l="6145" r="6145"/>
          <a:stretch/>
        </p:blipFill>
        <p:spPr>
          <a:xfrm>
            <a:off x="6199988" y="4692000"/>
            <a:ext cx="1764000" cy="1508400"/>
          </a:xfrm>
        </p:spPr>
      </p:pic>
      <p:sp>
        <p:nvSpPr>
          <p:cNvPr id="48" name="Text Placeholder 47">
            <a:extLst>
              <a:ext uri="{FF2B5EF4-FFF2-40B4-BE49-F238E27FC236}">
                <a16:creationId xmlns:a16="http://schemas.microsoft.com/office/drawing/2014/main" id="{D81989A4-B8B8-F324-7307-1A41C03EF677}"/>
              </a:ext>
            </a:extLst>
          </p:cNvPr>
          <p:cNvSpPr>
            <a:spLocks noGrp="1"/>
          </p:cNvSpPr>
          <p:nvPr>
            <p:ph type="body" sz="quarter" idx="31"/>
          </p:nvPr>
        </p:nvSpPr>
        <p:spPr/>
        <p:txBody>
          <a:bodyPr/>
          <a:lstStyle/>
          <a:p>
            <a:r>
              <a:rPr lang="sv-SE"/>
              <a:t>Machine Library</a:t>
            </a:r>
            <a:endParaRPr lang="en-GB"/>
          </a:p>
        </p:txBody>
      </p:sp>
      <p:sp>
        <p:nvSpPr>
          <p:cNvPr id="4" name="Footer Placeholder 3">
            <a:extLst>
              <a:ext uri="{FF2B5EF4-FFF2-40B4-BE49-F238E27FC236}">
                <a16:creationId xmlns:a16="http://schemas.microsoft.com/office/drawing/2014/main" id="{34C6AE3E-1701-4329-DE64-73A47CA04D26}"/>
              </a:ext>
            </a:extLst>
          </p:cNvPr>
          <p:cNvSpPr>
            <a:spLocks noGrp="1"/>
          </p:cNvSpPr>
          <p:nvPr>
            <p:ph type="ftr" sz="quarter" idx="11"/>
          </p:nvPr>
        </p:nvSpPr>
        <p:spPr/>
        <p:txBody>
          <a:bodyPr/>
          <a:lstStyle/>
          <a:p>
            <a:r>
              <a:rPr lang="en-US"/>
              <a:t>Copyright © </a:t>
            </a:r>
            <a:fld id="{DEBBCA3A-5150-49D2-949E-00A6C74A30B8}" type="datetimeyyyy">
              <a:rPr lang="en-US" smtClean="0"/>
              <a:pPr/>
              <a:t>2024</a:t>
            </a:fld>
            <a:r>
              <a:rPr lang="sv-SE"/>
              <a:t> </a:t>
            </a:r>
            <a:r>
              <a:rPr lang="en-US"/>
              <a:t>Seco Tools AB - All rights reserved</a:t>
            </a:r>
          </a:p>
        </p:txBody>
      </p:sp>
      <p:sp>
        <p:nvSpPr>
          <p:cNvPr id="2" name="Text Placeholder 1">
            <a:extLst>
              <a:ext uri="{FF2B5EF4-FFF2-40B4-BE49-F238E27FC236}">
                <a16:creationId xmlns:a16="http://schemas.microsoft.com/office/drawing/2014/main" id="{09A1C846-5B92-5E7D-E8C1-6094A7002EC0}"/>
              </a:ext>
            </a:extLst>
          </p:cNvPr>
          <p:cNvSpPr>
            <a:spLocks noGrp="1"/>
          </p:cNvSpPr>
          <p:nvPr>
            <p:ph type="body" sz="quarter" idx="14"/>
          </p:nvPr>
        </p:nvSpPr>
        <p:spPr/>
        <p:txBody>
          <a:bodyPr/>
          <a:lstStyle/>
          <a:p>
            <a:r>
              <a:rPr lang="sv-SE"/>
              <a:t>Launch 2024.2</a:t>
            </a:r>
            <a:endParaRPr lang="en-GB"/>
          </a:p>
        </p:txBody>
      </p:sp>
      <p:sp>
        <p:nvSpPr>
          <p:cNvPr id="7" name="Date Placeholder 6">
            <a:extLst>
              <a:ext uri="{FF2B5EF4-FFF2-40B4-BE49-F238E27FC236}">
                <a16:creationId xmlns:a16="http://schemas.microsoft.com/office/drawing/2014/main" id="{F7FD761E-D8D5-20F0-950B-E30012AE5DD1}"/>
              </a:ext>
            </a:extLst>
          </p:cNvPr>
          <p:cNvSpPr>
            <a:spLocks noGrp="1"/>
          </p:cNvSpPr>
          <p:nvPr>
            <p:ph type="dt" sz="half" idx="2"/>
          </p:nvPr>
        </p:nvSpPr>
        <p:spPr/>
        <p:txBody>
          <a:bodyPr/>
          <a:lstStyle/>
          <a:p>
            <a:fld id="{68D28DAE-419D-2A4E-B229-152A503FD853}" type="datetime1">
              <a:rPr lang="sv-SE" smtClean="0"/>
              <a:pPr/>
              <a:t>2024-09-24</a:t>
            </a:fld>
            <a:endParaRPr lang="en-US"/>
          </a:p>
        </p:txBody>
      </p:sp>
      <p:sp>
        <p:nvSpPr>
          <p:cNvPr id="6" name="Text Placeholder 5">
            <a:extLst>
              <a:ext uri="{FF2B5EF4-FFF2-40B4-BE49-F238E27FC236}">
                <a16:creationId xmlns:a16="http://schemas.microsoft.com/office/drawing/2014/main" id="{366877CA-96FC-AA90-34BC-722213081AC1}"/>
              </a:ext>
            </a:extLst>
          </p:cNvPr>
          <p:cNvSpPr>
            <a:spLocks noGrp="1"/>
          </p:cNvSpPr>
          <p:nvPr>
            <p:ph type="body" sz="quarter" idx="32"/>
          </p:nvPr>
        </p:nvSpPr>
        <p:spPr>
          <a:xfrm>
            <a:off x="8191426" y="2412692"/>
            <a:ext cx="3730015" cy="3866617"/>
          </a:xfrm>
        </p:spPr>
        <p:txBody>
          <a:bodyPr vert="horz" lIns="108000" tIns="108000" rIns="108000" bIns="108000" rtlCol="0" anchor="t">
            <a:noAutofit/>
          </a:bodyPr>
          <a:lstStyle/>
          <a:p>
            <a:pPr marL="0" indent="0">
              <a:buNone/>
            </a:pPr>
            <a:r>
              <a:rPr lang="sv-SE" sz="900" b="1"/>
              <a:t>Material available on </a:t>
            </a:r>
            <a:r>
              <a:rPr lang="sv-SE" sz="900" b="1">
                <a:hlinkClick r:id="rId6">
                  <a:extLst>
                    <a:ext uri="{A12FA001-AC4F-418D-AE19-62706E023703}">
                      <ahyp:hlinkClr xmlns:ahyp="http://schemas.microsoft.com/office/drawing/2018/hyperlinkcolor" val="tx"/>
                    </a:ext>
                  </a:extLst>
                </a:hlinkClick>
              </a:rPr>
              <a:t>Global Sharepoint</a:t>
            </a:r>
            <a:r>
              <a:rPr lang="sv-SE" sz="900" b="1"/>
              <a:t> and Media Platform</a:t>
            </a:r>
            <a:endParaRPr lang="sv-SE" sz="900" b="1">
              <a:cs typeface="Arial"/>
            </a:endParaRPr>
          </a:p>
          <a:p>
            <a:pPr marL="267970" indent="-267970">
              <a:lnSpc>
                <a:spcPct val="100000"/>
              </a:lnSpc>
            </a:pPr>
            <a:r>
              <a:rPr lang="sv-SE" sz="600"/>
              <a:t>Content kits</a:t>
            </a:r>
          </a:p>
          <a:p>
            <a:pPr marL="267970" indent="-267970">
              <a:lnSpc>
                <a:spcPct val="100000"/>
              </a:lnSpc>
            </a:pPr>
            <a:r>
              <a:rPr lang="sv-SE" sz="600"/>
              <a:t>Press releases</a:t>
            </a:r>
            <a:endParaRPr lang="sv-SE" sz="600">
              <a:cs typeface="Arial" panose="020B0604020202020204"/>
            </a:endParaRPr>
          </a:p>
          <a:p>
            <a:pPr marL="267970" indent="-267970">
              <a:lnSpc>
                <a:spcPct val="100000"/>
              </a:lnSpc>
            </a:pPr>
            <a:r>
              <a:rPr lang="sv-SE" sz="600"/>
              <a:t>Images</a:t>
            </a:r>
            <a:endParaRPr lang="sv-SE" sz="600">
              <a:cs typeface="Arial" panose="020B0604020202020204"/>
            </a:endParaRPr>
          </a:p>
          <a:p>
            <a:pPr marL="267970" indent="-267970">
              <a:lnSpc>
                <a:spcPct val="100000"/>
              </a:lnSpc>
            </a:pPr>
            <a:r>
              <a:rPr lang="sv-SE" sz="600"/>
              <a:t>Factsheets</a:t>
            </a:r>
            <a:endParaRPr lang="sv-SE" sz="600">
              <a:cs typeface="Arial" panose="020B0604020202020204"/>
            </a:endParaRPr>
          </a:p>
          <a:p>
            <a:pPr marL="267970" indent="-267970">
              <a:lnSpc>
                <a:spcPct val="100000"/>
              </a:lnSpc>
            </a:pPr>
            <a:r>
              <a:rPr lang="sv-SE" sz="600"/>
              <a:t>PPT internal and external</a:t>
            </a:r>
            <a:endParaRPr lang="sv-SE" sz="600">
              <a:cs typeface="Arial" panose="020B0604020202020204"/>
            </a:endParaRPr>
          </a:p>
          <a:p>
            <a:pPr marL="267970" indent="-267970">
              <a:lnSpc>
                <a:spcPct val="100000"/>
              </a:lnSpc>
            </a:pPr>
            <a:r>
              <a:rPr lang="sv-SE" sz="600"/>
              <a:t>Email signatures and banners</a:t>
            </a:r>
            <a:endParaRPr lang="sv-SE" sz="600">
              <a:cs typeface="Arial" panose="020B0604020202020204"/>
            </a:endParaRPr>
          </a:p>
          <a:p>
            <a:pPr marL="267970" indent="-267970">
              <a:lnSpc>
                <a:spcPct val="100000"/>
              </a:lnSpc>
            </a:pPr>
            <a:r>
              <a:rPr lang="sv-SE" sz="600"/>
              <a:t>Launch 2024.2 summary ppt (short introduction of the products included in the launch)</a:t>
            </a:r>
            <a:endParaRPr lang="sv-SE" sz="600">
              <a:cs typeface="Arial" panose="020B0604020202020204"/>
            </a:endParaRPr>
          </a:p>
          <a:p>
            <a:pPr marL="267970" indent="-267970">
              <a:lnSpc>
                <a:spcPct val="100000"/>
              </a:lnSpc>
            </a:pPr>
            <a:r>
              <a:rPr lang="sv-SE" sz="600"/>
              <a:t>Videos </a:t>
            </a:r>
          </a:p>
          <a:p>
            <a:pPr lvl="1">
              <a:lnSpc>
                <a:spcPct val="100000"/>
              </a:lnSpc>
            </a:pPr>
            <a:r>
              <a:rPr lang="sv-SE" sz="600"/>
              <a:t>Turbo Chip splitter - application video and animation</a:t>
            </a:r>
          </a:p>
          <a:p>
            <a:pPr lvl="1">
              <a:lnSpc>
                <a:spcPct val="100000"/>
              </a:lnSpc>
            </a:pPr>
            <a:r>
              <a:rPr lang="sv-SE" sz="600"/>
              <a:t>LN4-11 application video</a:t>
            </a:r>
          </a:p>
          <a:p>
            <a:pPr lvl="1">
              <a:lnSpc>
                <a:spcPct val="100000"/>
              </a:lnSpc>
            </a:pPr>
            <a:r>
              <a:rPr lang="sv-SE" sz="600"/>
              <a:t>T35-H – application video</a:t>
            </a:r>
          </a:p>
          <a:p>
            <a:pPr lvl="1">
              <a:lnSpc>
                <a:spcPct val="100000"/>
              </a:lnSpc>
            </a:pPr>
            <a:r>
              <a:rPr lang="sv-SE" sz="600"/>
              <a:t>JETI for round inserts - animation</a:t>
            </a:r>
          </a:p>
          <a:p>
            <a:pPr lvl="1">
              <a:lnSpc>
                <a:spcPct val="100000"/>
              </a:lnSpc>
            </a:pPr>
            <a:r>
              <a:rPr lang="sv-SE" sz="600"/>
              <a:t>Machine library – video (soon to be finalized)</a:t>
            </a:r>
          </a:p>
          <a:p>
            <a:pPr lvl="1">
              <a:lnSpc>
                <a:spcPct val="100000"/>
              </a:lnSpc>
            </a:pPr>
            <a:r>
              <a:rPr lang="sv-SE" sz="600"/>
              <a:t>C-series, internal animation</a:t>
            </a:r>
          </a:p>
          <a:p>
            <a:pPr lvl="1">
              <a:lnSpc>
                <a:spcPct val="100000"/>
              </a:lnSpc>
            </a:pPr>
            <a:r>
              <a:rPr lang="sv-SE" sz="600"/>
              <a:t>X2 animation (soon to be finalized)</a:t>
            </a:r>
          </a:p>
          <a:p>
            <a:pPr lvl="1">
              <a:lnSpc>
                <a:spcPct val="100000"/>
              </a:lnSpc>
            </a:pPr>
            <a:r>
              <a:rPr lang="sv-SE" sz="600"/>
              <a:t>S4501/S4651 application (soon to be finalized)</a:t>
            </a:r>
          </a:p>
          <a:p>
            <a:pPr marL="267970" indent="-267970">
              <a:lnSpc>
                <a:spcPct val="100000"/>
              </a:lnSpc>
            </a:pPr>
            <a:r>
              <a:rPr lang="sv-SE" sz="700"/>
              <a:t>Web and social media</a:t>
            </a:r>
            <a:endParaRPr lang="sv-SE" sz="700">
              <a:cs typeface="Arial" panose="020B0604020202020204"/>
            </a:endParaRPr>
          </a:p>
          <a:p>
            <a:pPr lvl="1">
              <a:lnSpc>
                <a:spcPct val="100000"/>
              </a:lnSpc>
            </a:pPr>
            <a:r>
              <a:rPr lang="sv-SE" sz="600"/>
              <a:t>Updated content and landing pages on secotools.com</a:t>
            </a:r>
            <a:endParaRPr lang="sv-SE" sz="600">
              <a:cs typeface="Arial"/>
            </a:endParaRPr>
          </a:p>
          <a:p>
            <a:pPr lvl="1">
              <a:lnSpc>
                <a:spcPct val="100000"/>
              </a:lnSpc>
            </a:pPr>
            <a:r>
              <a:rPr lang="sv-SE" sz="600"/>
              <a:t>Carousels and videos for our social media channels</a:t>
            </a:r>
            <a:endParaRPr lang="sv-SE" sz="600">
              <a:cs typeface="Arial"/>
            </a:endParaRPr>
          </a:p>
          <a:p>
            <a:pPr marL="267970" indent="-267970">
              <a:lnSpc>
                <a:spcPct val="100000"/>
              </a:lnSpc>
            </a:pPr>
            <a:endParaRPr lang="sv-SE" sz="800" b="1">
              <a:cs typeface="Arial" panose="020B0604020202020204"/>
            </a:endParaRPr>
          </a:p>
          <a:p>
            <a:pPr marL="267970" indent="-267970"/>
            <a:endParaRPr lang="sv-SE" sz="1000" b="1">
              <a:cs typeface="Arial" panose="020B0604020202020204"/>
            </a:endParaRPr>
          </a:p>
          <a:p>
            <a:pPr marL="267970" indent="-267970"/>
            <a:endParaRPr lang="en-GB">
              <a:cs typeface="Arial" panose="020B0604020202020204"/>
            </a:endParaRPr>
          </a:p>
        </p:txBody>
      </p:sp>
      <p:pic>
        <p:nvPicPr>
          <p:cNvPr id="10" name="Picture Placeholder 50" descr="A close-up of several drills&#10;&#10;Description automatically generated">
            <a:extLst>
              <a:ext uri="{FF2B5EF4-FFF2-40B4-BE49-F238E27FC236}">
                <a16:creationId xmlns:a16="http://schemas.microsoft.com/office/drawing/2014/main" id="{7C5B412D-7D95-C11F-32F3-310A4F19F871}"/>
              </a:ext>
            </a:extLst>
          </p:cNvPr>
          <p:cNvPicPr>
            <a:picLocks noChangeAspect="1"/>
          </p:cNvPicPr>
          <p:nvPr/>
        </p:nvPicPr>
        <p:blipFill rotWithShape="1">
          <a:blip r:embed="rId7"/>
          <a:srcRect l="-77392" r="-77392"/>
          <a:stretch/>
        </p:blipFill>
        <p:spPr>
          <a:xfrm>
            <a:off x="263525" y="2710800"/>
            <a:ext cx="1764000" cy="1508400"/>
          </a:xfrm>
          <a:prstGeom prst="rect">
            <a:avLst/>
          </a:prstGeom>
          <a:solidFill>
            <a:srgbClr val="E6E6E6"/>
          </a:solidFill>
        </p:spPr>
      </p:pic>
      <p:pic>
        <p:nvPicPr>
          <p:cNvPr id="11" name="Picture Placeholder 26" descr="A metal object with a hole in it&#10;&#10;Description automatically generated">
            <a:extLst>
              <a:ext uri="{FF2B5EF4-FFF2-40B4-BE49-F238E27FC236}">
                <a16:creationId xmlns:a16="http://schemas.microsoft.com/office/drawing/2014/main" id="{4EB6965A-338E-E0AC-2E28-E92569874368}"/>
              </a:ext>
            </a:extLst>
          </p:cNvPr>
          <p:cNvPicPr>
            <a:picLocks noChangeAspect="1"/>
          </p:cNvPicPr>
          <p:nvPr/>
        </p:nvPicPr>
        <p:blipFill>
          <a:blip r:embed="rId8"/>
          <a:srcRect l="6145" r="6145"/>
          <a:stretch>
            <a:fillRect/>
          </a:stretch>
        </p:blipFill>
        <p:spPr>
          <a:xfrm>
            <a:off x="2245888" y="2710800"/>
            <a:ext cx="1764000" cy="1508400"/>
          </a:xfrm>
          <a:prstGeom prst="rect">
            <a:avLst/>
          </a:prstGeom>
          <a:solidFill>
            <a:srgbClr val="E6E6E6"/>
          </a:solidFill>
        </p:spPr>
      </p:pic>
      <p:pic>
        <p:nvPicPr>
          <p:cNvPr id="15" name="Picture Placeholder 30" descr="A close-up of a couple of metal objects&#10;&#10;Description automatically generated">
            <a:extLst>
              <a:ext uri="{FF2B5EF4-FFF2-40B4-BE49-F238E27FC236}">
                <a16:creationId xmlns:a16="http://schemas.microsoft.com/office/drawing/2014/main" id="{A995D141-3D00-7926-4A66-DC2996358915}"/>
              </a:ext>
            </a:extLst>
          </p:cNvPr>
          <p:cNvPicPr>
            <a:picLocks noGrp="1" noChangeAspect="1"/>
          </p:cNvPicPr>
          <p:nvPr>
            <p:ph type="pic" sz="quarter" idx="22"/>
          </p:nvPr>
        </p:nvPicPr>
        <p:blipFill>
          <a:blip r:embed="rId9"/>
          <a:srcRect l="8279" r="8279"/>
          <a:stretch>
            <a:fillRect/>
          </a:stretch>
        </p:blipFill>
        <p:spPr>
          <a:xfrm>
            <a:off x="6207125" y="2711450"/>
            <a:ext cx="1763713" cy="1508125"/>
          </a:xfrm>
          <a:prstGeom prst="rect">
            <a:avLst/>
          </a:prstGeom>
          <a:solidFill>
            <a:srgbClr val="E6E6E6"/>
          </a:solidFill>
        </p:spPr>
      </p:pic>
      <p:pic>
        <p:nvPicPr>
          <p:cNvPr id="19" name="Picture Placeholder 34" descr="A black and silver pencil sharpener&#10;&#10;Description automatically generated">
            <a:extLst>
              <a:ext uri="{FF2B5EF4-FFF2-40B4-BE49-F238E27FC236}">
                <a16:creationId xmlns:a16="http://schemas.microsoft.com/office/drawing/2014/main" id="{82D3E7A3-3920-E927-6695-021575B406F9}"/>
              </a:ext>
            </a:extLst>
          </p:cNvPr>
          <p:cNvPicPr>
            <a:picLocks noGrp="1" noChangeAspect="1"/>
          </p:cNvPicPr>
          <p:nvPr>
            <p:ph type="pic" sz="quarter" idx="24"/>
          </p:nvPr>
        </p:nvPicPr>
        <p:blipFill rotWithShape="1">
          <a:blip r:embed="rId10"/>
          <a:srcRect t="4764" b="31103"/>
          <a:stretch/>
        </p:blipFill>
        <p:spPr>
          <a:xfrm>
            <a:off x="263525" y="4692650"/>
            <a:ext cx="1763713" cy="1508125"/>
          </a:xfrm>
          <a:prstGeom prst="rect">
            <a:avLst/>
          </a:prstGeom>
          <a:solidFill>
            <a:srgbClr val="E6E6E6"/>
          </a:solidFill>
        </p:spPr>
      </p:pic>
      <p:pic>
        <p:nvPicPr>
          <p:cNvPr id="23" name="Picture Placeholder 39" descr="A close-up of a drill bit&#10;&#10;Description automatically generated">
            <a:extLst>
              <a:ext uri="{FF2B5EF4-FFF2-40B4-BE49-F238E27FC236}">
                <a16:creationId xmlns:a16="http://schemas.microsoft.com/office/drawing/2014/main" id="{60C81FF5-DCFB-08C0-FDEE-32AADABF2D6F}"/>
              </a:ext>
            </a:extLst>
          </p:cNvPr>
          <p:cNvPicPr>
            <a:picLocks noGrp="1" noChangeAspect="1"/>
          </p:cNvPicPr>
          <p:nvPr>
            <p:ph type="pic" sz="quarter" idx="26"/>
          </p:nvPr>
        </p:nvPicPr>
        <p:blipFill rotWithShape="1">
          <a:blip r:embed="rId11"/>
          <a:srcRect t="53" b="53"/>
          <a:stretch/>
        </p:blipFill>
        <p:spPr>
          <a:xfrm>
            <a:off x="2246313" y="4692650"/>
            <a:ext cx="1763712" cy="1508125"/>
          </a:xfrm>
          <a:prstGeom prst="rect">
            <a:avLst/>
          </a:prstGeom>
          <a:solidFill>
            <a:srgbClr val="E6E6E6"/>
          </a:solidFill>
        </p:spPr>
      </p:pic>
      <p:pic>
        <p:nvPicPr>
          <p:cNvPr id="25" name="Picture Placeholder 45" descr="A computer on a table&#10;&#10;Description automatically generated">
            <a:extLst>
              <a:ext uri="{FF2B5EF4-FFF2-40B4-BE49-F238E27FC236}">
                <a16:creationId xmlns:a16="http://schemas.microsoft.com/office/drawing/2014/main" id="{0272C9C7-C7F0-1201-5616-AEB869940A27}"/>
              </a:ext>
            </a:extLst>
          </p:cNvPr>
          <p:cNvPicPr>
            <a:picLocks noChangeAspect="1"/>
          </p:cNvPicPr>
          <p:nvPr/>
        </p:nvPicPr>
        <p:blipFill rotWithShape="1">
          <a:blip r:embed="rId12"/>
          <a:srcRect l="25241" t="32054" r="25360" b="4622"/>
          <a:stretch/>
        </p:blipFill>
        <p:spPr>
          <a:xfrm>
            <a:off x="6207440" y="4692000"/>
            <a:ext cx="1764000" cy="1508400"/>
          </a:xfrm>
          <a:prstGeom prst="rect">
            <a:avLst/>
          </a:prstGeom>
          <a:solidFill>
            <a:srgbClr val="E6E6E6"/>
          </a:solidFill>
        </p:spPr>
      </p:pic>
      <p:pic>
        <p:nvPicPr>
          <p:cNvPr id="17" name="Bildplatzhalter 16" descr="A group of metal drills&#10;&#10;Description automatically generated">
            <a:extLst>
              <a:ext uri="{FF2B5EF4-FFF2-40B4-BE49-F238E27FC236}">
                <a16:creationId xmlns:a16="http://schemas.microsoft.com/office/drawing/2014/main" id="{3036A614-451E-BF7A-7D0D-0ECC74086B4C}"/>
              </a:ext>
            </a:extLst>
          </p:cNvPr>
          <p:cNvPicPr>
            <a:picLocks noGrp="1" noChangeAspect="1"/>
          </p:cNvPicPr>
          <p:nvPr>
            <p:ph type="pic" sz="quarter" idx="28"/>
          </p:nvPr>
        </p:nvPicPr>
        <p:blipFill>
          <a:blip r:embed="rId13"/>
          <a:srcRect l="2437" r="2437"/>
          <a:stretch/>
        </p:blipFill>
        <p:spPr>
          <a:xfrm>
            <a:off x="4228251" y="4696974"/>
            <a:ext cx="1764000" cy="1498452"/>
          </a:xfrm>
        </p:spPr>
      </p:pic>
      <p:pic>
        <p:nvPicPr>
          <p:cNvPr id="21" name="Bildplatzhalter 20" descr="A silver and gold metal object&#10;&#10;Description automatically generated">
            <a:extLst>
              <a:ext uri="{FF2B5EF4-FFF2-40B4-BE49-F238E27FC236}">
                <a16:creationId xmlns:a16="http://schemas.microsoft.com/office/drawing/2014/main" id="{7B00C16D-B7D7-C9A0-23B4-1558980EA2D1}"/>
              </a:ext>
            </a:extLst>
          </p:cNvPr>
          <p:cNvPicPr>
            <a:picLocks noGrp="1" noChangeAspect="1"/>
          </p:cNvPicPr>
          <p:nvPr>
            <p:ph type="pic" sz="quarter" idx="20"/>
          </p:nvPr>
        </p:nvPicPr>
        <p:blipFill>
          <a:blip r:embed="rId14"/>
          <a:srcRect t="4451" b="4451"/>
          <a:stretch/>
        </p:blipFill>
        <p:spPr>
          <a:xfrm>
            <a:off x="4228251" y="2711032"/>
            <a:ext cx="1764000" cy="1507935"/>
          </a:xfrm>
        </p:spPr>
      </p:pic>
    </p:spTree>
    <p:extLst>
      <p:ext uri="{BB962C8B-B14F-4D97-AF65-F5344CB8AC3E}">
        <p14:creationId xmlns:p14="http://schemas.microsoft.com/office/powerpoint/2010/main" val="3293808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28447-4B4D-C572-4575-FB321E54C168}"/>
              </a:ext>
            </a:extLst>
          </p:cNvPr>
          <p:cNvSpPr>
            <a:spLocks noGrp="1"/>
          </p:cNvSpPr>
          <p:nvPr>
            <p:ph type="title"/>
          </p:nvPr>
        </p:nvSpPr>
        <p:spPr>
          <a:xfrm>
            <a:off x="263525" y="1101600"/>
            <a:ext cx="5724525" cy="1062866"/>
          </a:xfrm>
        </p:spPr>
        <p:txBody>
          <a:bodyPr anchor="t">
            <a:normAutofit fontScale="90000"/>
          </a:bodyPr>
          <a:lstStyle/>
          <a:p>
            <a:r>
              <a:rPr lang="de-DE" sz="2200" dirty="0"/>
              <a:t>WHAT TO FIND WHERE ON THE WEBSITE</a:t>
            </a:r>
            <a:br>
              <a:rPr lang="de-DE" dirty="0"/>
            </a:br>
            <a:r>
              <a:rPr lang="de-DE" dirty="0">
                <a:hlinkClick r:id="rId3"/>
              </a:rPr>
              <a:t>https://www.secotools.com</a:t>
            </a:r>
            <a:br>
              <a:rPr lang="de-DE" dirty="0"/>
            </a:br>
            <a:br>
              <a:rPr lang="de-DE" dirty="0"/>
            </a:br>
            <a:br>
              <a:rPr lang="de-DE" dirty="0"/>
            </a:br>
            <a:endParaRPr lang="en-US" dirty="0"/>
          </a:p>
        </p:txBody>
      </p:sp>
      <p:sp>
        <p:nvSpPr>
          <p:cNvPr id="3" name="Footer Placeholder 2">
            <a:extLst>
              <a:ext uri="{FF2B5EF4-FFF2-40B4-BE49-F238E27FC236}">
                <a16:creationId xmlns:a16="http://schemas.microsoft.com/office/drawing/2014/main" id="{0135DE15-7BF7-1D2A-9B67-BC8D80D116BD}"/>
              </a:ext>
            </a:extLst>
          </p:cNvPr>
          <p:cNvSpPr>
            <a:spLocks noGrp="1"/>
          </p:cNvSpPr>
          <p:nvPr>
            <p:ph type="ftr" sz="quarter" idx="11"/>
          </p:nvPr>
        </p:nvSpPr>
        <p:spPr>
          <a:xfrm>
            <a:off x="263525" y="6381750"/>
            <a:ext cx="3114254" cy="237543"/>
          </a:xfrm>
        </p:spPr>
        <p:txBody>
          <a:bodyPr anchor="b">
            <a:normAutofit/>
          </a:bodyPr>
          <a:lstStyle/>
          <a:p>
            <a:pPr>
              <a:spcAft>
                <a:spcPts val="600"/>
              </a:spcAft>
            </a:pPr>
            <a:r>
              <a:rPr lang="en-US"/>
              <a:t>Copyright © </a:t>
            </a:r>
            <a:fld id="{DEBBCA3A-5150-49D2-949E-00A6C74A30B8}" type="datetimeyyyy">
              <a:rPr lang="en-US" smtClean="0"/>
              <a:pPr>
                <a:spcAft>
                  <a:spcPts val="600"/>
                </a:spcAft>
              </a:pPr>
              <a:t>2024</a:t>
            </a:fld>
            <a:r>
              <a:rPr lang="sv-SE"/>
              <a:t> </a:t>
            </a:r>
            <a:r>
              <a:rPr lang="en-US"/>
              <a:t>Seco Tools AB - All rights reserved</a:t>
            </a:r>
          </a:p>
        </p:txBody>
      </p:sp>
      <p:sp>
        <p:nvSpPr>
          <p:cNvPr id="21" name="Text Placeholder 3">
            <a:extLst>
              <a:ext uri="{FF2B5EF4-FFF2-40B4-BE49-F238E27FC236}">
                <a16:creationId xmlns:a16="http://schemas.microsoft.com/office/drawing/2014/main" id="{1ED75227-1F51-DDC2-E690-90B4D54F40C6}"/>
              </a:ext>
            </a:extLst>
          </p:cNvPr>
          <p:cNvSpPr>
            <a:spLocks noGrp="1"/>
          </p:cNvSpPr>
          <p:nvPr>
            <p:ph type="body" sz="quarter" idx="13"/>
          </p:nvPr>
        </p:nvSpPr>
        <p:spPr>
          <a:xfrm>
            <a:off x="203404" y="2164466"/>
            <a:ext cx="5724525" cy="3760054"/>
          </a:xfrm>
        </p:spPr>
        <p:txBody>
          <a:bodyPr vert="horz" lIns="0" tIns="0" rIns="0" bIns="0" rtlCol="0" anchor="t">
            <a:noAutofit/>
          </a:bodyPr>
          <a:lstStyle/>
          <a:p>
            <a:pPr marL="267970" indent="-267970"/>
            <a:r>
              <a:rPr lang="en-US" dirty="0">
                <a:cs typeface="Arial"/>
              </a:rPr>
              <a:t>Seco News page (gather all new products)</a:t>
            </a:r>
          </a:p>
          <a:p>
            <a:pPr marL="267970" indent="-267970"/>
            <a:r>
              <a:rPr lang="en-US" dirty="0">
                <a:cs typeface="Arial"/>
              </a:rPr>
              <a:t>One campaign page per new solution</a:t>
            </a:r>
          </a:p>
          <a:p>
            <a:pPr marL="267970" indent="-267970"/>
            <a:r>
              <a:rPr lang="en-US" dirty="0">
                <a:cs typeface="Arial"/>
              </a:rPr>
              <a:t>Factsheet</a:t>
            </a:r>
          </a:p>
          <a:p>
            <a:pPr marL="267970" indent="-267970"/>
            <a:r>
              <a:rPr lang="en-US" dirty="0">
                <a:cs typeface="Arial"/>
              </a:rPr>
              <a:t>New catalogs</a:t>
            </a:r>
          </a:p>
          <a:p>
            <a:pPr marL="267970" indent="-267970"/>
            <a:r>
              <a:rPr lang="en-US" dirty="0">
                <a:cs typeface="Arial"/>
              </a:rPr>
              <a:t>Button to discover the range in the product tree</a:t>
            </a:r>
          </a:p>
          <a:p>
            <a:pPr marL="267970" indent="-267970"/>
            <a:r>
              <a:rPr lang="en-US" dirty="0">
                <a:cs typeface="Arial"/>
              </a:rPr>
              <a:t>Embedded pictures and video to describe the product</a:t>
            </a:r>
          </a:p>
          <a:p>
            <a:pPr marL="267970" indent="-267970"/>
            <a:r>
              <a:rPr lang="en-US" dirty="0">
                <a:cs typeface="Arial"/>
              </a:rPr>
              <a:t>Factsheet connected to each campaign pages</a:t>
            </a:r>
            <a:endParaRPr lang="en-US" dirty="0"/>
          </a:p>
          <a:p>
            <a:pPr marL="267970" indent="-267970"/>
            <a:r>
              <a:rPr lang="en-US" dirty="0">
                <a:cs typeface="Arial"/>
              </a:rPr>
              <a:t>Related content around the same topic (news, articles, white paper, ...)</a:t>
            </a:r>
          </a:p>
          <a:p>
            <a:pPr marL="267970" indent="-267970"/>
            <a:endParaRPr lang="en-US" dirty="0">
              <a:cs typeface="Arial"/>
            </a:endParaRPr>
          </a:p>
        </p:txBody>
      </p:sp>
      <p:sp>
        <p:nvSpPr>
          <p:cNvPr id="22" name="Text Placeholder 5">
            <a:extLst>
              <a:ext uri="{FF2B5EF4-FFF2-40B4-BE49-F238E27FC236}">
                <a16:creationId xmlns:a16="http://schemas.microsoft.com/office/drawing/2014/main" id="{4F996FD0-0FD8-60A0-7FA5-CA8937C496A0}"/>
              </a:ext>
            </a:extLst>
          </p:cNvPr>
          <p:cNvSpPr>
            <a:spLocks noGrp="1"/>
          </p:cNvSpPr>
          <p:nvPr>
            <p:ph type="body" sz="quarter" idx="14"/>
          </p:nvPr>
        </p:nvSpPr>
        <p:spPr>
          <a:xfrm>
            <a:off x="263525" y="657225"/>
            <a:ext cx="5724525" cy="284400"/>
          </a:xfrm>
        </p:spPr>
        <p:txBody>
          <a:bodyPr/>
          <a:lstStyle/>
          <a:p>
            <a:r>
              <a:rPr lang="en-US">
                <a:cs typeface="Arial"/>
              </a:rPr>
              <a:t>The Website</a:t>
            </a:r>
          </a:p>
        </p:txBody>
      </p:sp>
      <p:pic>
        <p:nvPicPr>
          <p:cNvPr id="4" name="Picture 3" descr="A screenshot of a website&#10;&#10;Description automatically generated">
            <a:extLst>
              <a:ext uri="{FF2B5EF4-FFF2-40B4-BE49-F238E27FC236}">
                <a16:creationId xmlns:a16="http://schemas.microsoft.com/office/drawing/2014/main" id="{E3EB3294-CCB8-66B3-C70D-A32730BE00E6}"/>
              </a:ext>
            </a:extLst>
          </p:cNvPr>
          <p:cNvPicPr>
            <a:picLocks noChangeAspect="1"/>
          </p:cNvPicPr>
          <p:nvPr/>
        </p:nvPicPr>
        <p:blipFill>
          <a:blip r:embed="rId4"/>
          <a:stretch>
            <a:fillRect/>
          </a:stretch>
        </p:blipFill>
        <p:spPr>
          <a:xfrm>
            <a:off x="6459785" y="932447"/>
            <a:ext cx="5980035" cy="4100763"/>
          </a:xfrm>
          <a:prstGeom prst="rect">
            <a:avLst/>
          </a:prstGeom>
        </p:spPr>
      </p:pic>
    </p:spTree>
    <p:extLst>
      <p:ext uri="{BB962C8B-B14F-4D97-AF65-F5344CB8AC3E}">
        <p14:creationId xmlns:p14="http://schemas.microsoft.com/office/powerpoint/2010/main" val="1251022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3C9936B-9200-679D-FD07-2464BA11C097}"/>
              </a:ext>
            </a:extLst>
          </p:cNvPr>
          <p:cNvPicPr>
            <a:picLocks noChangeAspect="1"/>
          </p:cNvPicPr>
          <p:nvPr/>
        </p:nvPicPr>
        <p:blipFill>
          <a:blip r:embed="rId2"/>
          <a:stretch>
            <a:fillRect/>
          </a:stretch>
        </p:blipFill>
        <p:spPr>
          <a:xfrm>
            <a:off x="679939" y="1126561"/>
            <a:ext cx="10427796" cy="5612851"/>
          </a:xfrm>
          <a:prstGeom prst="rect">
            <a:avLst/>
          </a:prstGeom>
        </p:spPr>
      </p:pic>
      <p:sp>
        <p:nvSpPr>
          <p:cNvPr id="2" name="Title 1">
            <a:extLst>
              <a:ext uri="{FF2B5EF4-FFF2-40B4-BE49-F238E27FC236}">
                <a16:creationId xmlns:a16="http://schemas.microsoft.com/office/drawing/2014/main" id="{FC9447FA-1D54-4A99-A324-B15A47DA91E4}"/>
              </a:ext>
            </a:extLst>
          </p:cNvPr>
          <p:cNvSpPr>
            <a:spLocks noGrp="1"/>
          </p:cNvSpPr>
          <p:nvPr>
            <p:ph type="title"/>
          </p:nvPr>
        </p:nvSpPr>
        <p:spPr>
          <a:xfrm>
            <a:off x="818417" y="273170"/>
            <a:ext cx="8989891" cy="1062866"/>
          </a:xfrm>
        </p:spPr>
        <p:txBody>
          <a:bodyPr anchor="t">
            <a:normAutofit fontScale="90000"/>
          </a:bodyPr>
          <a:lstStyle/>
          <a:p>
            <a:r>
              <a:rPr lang="de-DE" sz="2200" dirty="0"/>
              <a:t>Seco Tool Product Range Portal </a:t>
            </a:r>
            <a:br>
              <a:rPr lang="de-DE" dirty="0"/>
            </a:br>
            <a:r>
              <a:rPr lang="de-DE" dirty="0">
                <a:hlinkClick r:id="rId3"/>
              </a:rPr>
              <a:t>https://www.secotools.com/dashboard/Portal</a:t>
            </a:r>
            <a:br>
              <a:rPr lang="de-DE" dirty="0"/>
            </a:br>
            <a:br>
              <a:rPr lang="de-DE" dirty="0"/>
            </a:br>
            <a:br>
              <a:rPr lang="de-DE" dirty="0"/>
            </a:br>
            <a:br>
              <a:rPr lang="de-DE" dirty="0"/>
            </a:br>
            <a:endParaRPr lang="en-US" dirty="0"/>
          </a:p>
        </p:txBody>
      </p:sp>
    </p:spTree>
    <p:extLst>
      <p:ext uri="{BB962C8B-B14F-4D97-AF65-F5344CB8AC3E}">
        <p14:creationId xmlns:p14="http://schemas.microsoft.com/office/powerpoint/2010/main" val="1692942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447FA-1D54-4A99-A324-B15A47DA91E4}"/>
              </a:ext>
            </a:extLst>
          </p:cNvPr>
          <p:cNvSpPr>
            <a:spLocks noGrp="1"/>
          </p:cNvSpPr>
          <p:nvPr>
            <p:ph type="title"/>
          </p:nvPr>
        </p:nvSpPr>
        <p:spPr>
          <a:xfrm>
            <a:off x="790708" y="153447"/>
            <a:ext cx="8989891" cy="1062866"/>
          </a:xfrm>
        </p:spPr>
        <p:txBody>
          <a:bodyPr anchor="t">
            <a:normAutofit fontScale="90000"/>
          </a:bodyPr>
          <a:lstStyle/>
          <a:p>
            <a:r>
              <a:rPr lang="en-US" sz="2200" dirty="0"/>
              <a:t>Seco News and Download Center – Latest from Seco Tools, New Products and Digital Catalogs, Literature and White Papers and Guides. </a:t>
            </a:r>
            <a:br>
              <a:rPr lang="en-US" sz="2200" dirty="0"/>
            </a:br>
            <a:r>
              <a:rPr lang="en-US" sz="2200" dirty="0">
                <a:hlinkClick r:id="rId2"/>
              </a:rPr>
              <a:t>https://www.secotools.com</a:t>
            </a:r>
            <a:br>
              <a:rPr lang="en-US" sz="2200" dirty="0"/>
            </a:br>
            <a:br>
              <a:rPr lang="en-US" sz="2200" dirty="0"/>
            </a:br>
            <a:br>
              <a:rPr lang="en-US" sz="2200" dirty="0"/>
            </a:br>
            <a:br>
              <a:rPr lang="en-US" sz="2200" dirty="0"/>
            </a:br>
            <a:br>
              <a:rPr lang="en-US" sz="2200" dirty="0"/>
            </a:br>
            <a:br>
              <a:rPr lang="en-US" sz="2200" dirty="0"/>
            </a:br>
            <a:br>
              <a:rPr lang="en-US" sz="2200" dirty="0"/>
            </a:br>
            <a:endParaRPr lang="en-US" sz="2200" dirty="0"/>
          </a:p>
        </p:txBody>
      </p:sp>
      <p:pic>
        <p:nvPicPr>
          <p:cNvPr id="4" name="Picture 3">
            <a:extLst>
              <a:ext uri="{FF2B5EF4-FFF2-40B4-BE49-F238E27FC236}">
                <a16:creationId xmlns:a16="http://schemas.microsoft.com/office/drawing/2014/main" id="{785D0AE3-76D9-C787-04CA-291C698E1CC2}"/>
              </a:ext>
            </a:extLst>
          </p:cNvPr>
          <p:cNvPicPr>
            <a:picLocks noChangeAspect="1"/>
          </p:cNvPicPr>
          <p:nvPr/>
        </p:nvPicPr>
        <p:blipFill rotWithShape="1">
          <a:blip r:embed="rId3"/>
          <a:srcRect l="19898"/>
          <a:stretch/>
        </p:blipFill>
        <p:spPr>
          <a:xfrm>
            <a:off x="0" y="1216313"/>
            <a:ext cx="5891695" cy="4858328"/>
          </a:xfrm>
          <a:prstGeom prst="rect">
            <a:avLst/>
          </a:prstGeom>
          <a:solidFill>
            <a:schemeClr val="tx1"/>
          </a:solidFill>
          <a:ln>
            <a:solidFill>
              <a:schemeClr val="tx1"/>
            </a:solidFill>
          </a:ln>
        </p:spPr>
      </p:pic>
      <p:pic>
        <p:nvPicPr>
          <p:cNvPr id="6" name="Picture 5">
            <a:extLst>
              <a:ext uri="{FF2B5EF4-FFF2-40B4-BE49-F238E27FC236}">
                <a16:creationId xmlns:a16="http://schemas.microsoft.com/office/drawing/2014/main" id="{404A8817-4EC1-6D89-F81D-F56747AD7713}"/>
              </a:ext>
            </a:extLst>
          </p:cNvPr>
          <p:cNvPicPr>
            <a:picLocks noChangeAspect="1"/>
          </p:cNvPicPr>
          <p:nvPr/>
        </p:nvPicPr>
        <p:blipFill>
          <a:blip r:embed="rId4"/>
          <a:stretch>
            <a:fillRect/>
          </a:stretch>
        </p:blipFill>
        <p:spPr>
          <a:xfrm>
            <a:off x="6012872" y="1216313"/>
            <a:ext cx="6539211" cy="5648037"/>
          </a:xfrm>
          <a:prstGeom prst="rect">
            <a:avLst/>
          </a:prstGeom>
          <a:solidFill>
            <a:schemeClr val="tx1"/>
          </a:solidFill>
          <a:ln>
            <a:solidFill>
              <a:schemeClr val="tx1"/>
            </a:solidFill>
          </a:ln>
        </p:spPr>
      </p:pic>
      <p:sp>
        <p:nvSpPr>
          <p:cNvPr id="7" name="Rectangle 6">
            <a:extLst>
              <a:ext uri="{FF2B5EF4-FFF2-40B4-BE49-F238E27FC236}">
                <a16:creationId xmlns:a16="http://schemas.microsoft.com/office/drawing/2014/main" id="{B119B40B-43BB-11AC-7206-426AD6354136}"/>
              </a:ext>
            </a:extLst>
          </p:cNvPr>
          <p:cNvSpPr/>
          <p:nvPr/>
        </p:nvSpPr>
        <p:spPr>
          <a:xfrm>
            <a:off x="304800" y="2041236"/>
            <a:ext cx="1653309" cy="1524000"/>
          </a:xfrm>
          <a:prstGeom prst="rect">
            <a:avLst/>
          </a:prstGeom>
          <a:noFill/>
          <a:ln>
            <a:solidFill>
              <a:schemeClr val="accent3">
                <a:lumMod val="40000"/>
                <a:lumOff val="60000"/>
              </a:schemeClr>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816E2ED-7FF2-91BB-402D-711669B7357A}"/>
              </a:ext>
            </a:extLst>
          </p:cNvPr>
          <p:cNvSpPr/>
          <p:nvPr/>
        </p:nvSpPr>
        <p:spPr>
          <a:xfrm>
            <a:off x="10081491" y="1216313"/>
            <a:ext cx="835891" cy="577273"/>
          </a:xfrm>
          <a:prstGeom prst="rect">
            <a:avLst/>
          </a:prstGeom>
          <a:noFill/>
          <a:ln>
            <a:solidFill>
              <a:schemeClr val="accent3">
                <a:lumMod val="40000"/>
                <a:lumOff val="60000"/>
              </a:schemeClr>
            </a:solidFill>
          </a:ln>
          <a:effectLst>
            <a:glow rad="101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50270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57679C-3BB5-5C51-B25F-9CF5DBDF6C20}"/>
              </a:ext>
            </a:extLst>
          </p:cNvPr>
          <p:cNvSpPr txBox="1"/>
          <p:nvPr/>
        </p:nvSpPr>
        <p:spPr>
          <a:xfrm>
            <a:off x="233219" y="808427"/>
            <a:ext cx="5650345" cy="1477328"/>
          </a:xfrm>
          <a:prstGeom prst="rect">
            <a:avLst/>
          </a:prstGeom>
          <a:noFill/>
        </p:spPr>
        <p:txBody>
          <a:bodyPr wrap="square">
            <a:spAutoFit/>
          </a:bodyPr>
          <a:lstStyle/>
          <a:p>
            <a:pPr rtl="0"/>
            <a:r>
              <a:rPr lang="en-US" dirty="0">
                <a:effectLst/>
                <a:hlinkClick r:id="rId2" tooltip="https://www.secotools.com/showcase"/>
              </a:rPr>
              <a:t>SECO TOOLS Showcase</a:t>
            </a:r>
            <a:endParaRPr lang="en-US" dirty="0"/>
          </a:p>
          <a:p>
            <a:pPr rtl="0"/>
            <a:endParaRPr lang="en-US" dirty="0">
              <a:effectLst/>
            </a:endParaRPr>
          </a:p>
          <a:p>
            <a:pPr rtl="0"/>
            <a:r>
              <a:rPr lang="en-US" dirty="0">
                <a:effectLst/>
              </a:rPr>
              <a:t>Digital literature</a:t>
            </a:r>
            <a:endParaRPr lang="en-US" dirty="0"/>
          </a:p>
          <a:p>
            <a:pPr rtl="0"/>
            <a:r>
              <a:rPr lang="en-US" dirty="0">
                <a:effectLst/>
              </a:rPr>
              <a:t>Animations videos </a:t>
            </a:r>
          </a:p>
          <a:p>
            <a:pPr rtl="0"/>
            <a:r>
              <a:rPr lang="en-US" dirty="0"/>
              <a:t>A</a:t>
            </a:r>
            <a:r>
              <a:rPr lang="en-US" dirty="0">
                <a:effectLst/>
              </a:rPr>
              <a:t>pplication videos</a:t>
            </a:r>
          </a:p>
        </p:txBody>
      </p:sp>
      <p:pic>
        <p:nvPicPr>
          <p:cNvPr id="9" name="Picture 8">
            <a:extLst>
              <a:ext uri="{FF2B5EF4-FFF2-40B4-BE49-F238E27FC236}">
                <a16:creationId xmlns:a16="http://schemas.microsoft.com/office/drawing/2014/main" id="{890BDAB6-5A0C-C74D-60D4-476177CD1C2B}"/>
              </a:ext>
            </a:extLst>
          </p:cNvPr>
          <p:cNvPicPr>
            <a:picLocks noChangeAspect="1"/>
          </p:cNvPicPr>
          <p:nvPr/>
        </p:nvPicPr>
        <p:blipFill>
          <a:blip r:embed="rId3"/>
          <a:stretch>
            <a:fillRect/>
          </a:stretch>
        </p:blipFill>
        <p:spPr>
          <a:xfrm>
            <a:off x="4802705" y="0"/>
            <a:ext cx="7758953" cy="6858000"/>
          </a:xfrm>
          <a:prstGeom prst="rect">
            <a:avLst/>
          </a:prstGeom>
        </p:spPr>
      </p:pic>
    </p:spTree>
    <p:extLst>
      <p:ext uri="{BB962C8B-B14F-4D97-AF65-F5344CB8AC3E}">
        <p14:creationId xmlns:p14="http://schemas.microsoft.com/office/powerpoint/2010/main" val="4146931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E3D59A6-714D-6DA9-D5F3-5B8E24EC4E6F}"/>
              </a:ext>
            </a:extLst>
          </p:cNvPr>
          <p:cNvSpPr txBox="1"/>
          <p:nvPr/>
        </p:nvSpPr>
        <p:spPr>
          <a:xfrm>
            <a:off x="286328" y="983826"/>
            <a:ext cx="6096000" cy="1754326"/>
          </a:xfrm>
          <a:prstGeom prst="rect">
            <a:avLst/>
          </a:prstGeom>
          <a:noFill/>
        </p:spPr>
        <p:txBody>
          <a:bodyPr wrap="square">
            <a:spAutoFit/>
          </a:bodyPr>
          <a:lstStyle/>
          <a:p>
            <a:r>
              <a:rPr lang="en-US" dirty="0">
                <a:hlinkClick r:id="rId2" tooltip="https://sandvik.sharepoint.com/teams/secoknowledgecenter/sitepages/product-launch-2024.2.aspx?csf=1&amp;web=1&amp;e=7vnwmj&amp;cid=3cd4aa8d-35dc-4835-ab85-5d3fd89a17a1&amp;xsdata=mdv8mdj8fge3odq3yjc5nmy1ztq2ntu3n2yymdhky2mzyjdiymi5fguxmwniztljzjy4mdq0yjk5zdqyzdcwnwy3ndbiodg4fdb8mhw2mzg2mda0ndewnzu2otm1ntr8vw5rbm93bnxwr1zoylhovfpxtjfjbwwwzvzobgnuwnbzmly4zxlkv0lqb2lnqzr3tgpbd01eqwlmq0prswpvavyybhvneklptenkqlrpstzjazkwyudweulpd2lwmvfpt2pfegzrpt18mxxmm1jswvcxekx6rtvpbu13wtjzelphtmlnv1kwwvrrmvluyzvoamm0wmpgafltrtfobvl3tmpnevfium9jbvzowkm1emezbhdauzlqyudgdwjtvnnjeth4t1rwak1htm1nmljqwwpgbu5hrtbov0uzt1rzm09hwxhzv0potlrabu1ewxpna0iwyuhkbflxuxvjmnq1y0dvdmjxvnpjmkzuwlhndk1uy3lorff5turjm05qyznodz09fgi3ytu5mdy3odhjytrjm2e3n2yymdhky2mzyjdiymi5fdc4nji4mdvmm2i4mjqwymrizgu2njy1n2vlywjmmmfj&amp;sdata=vxfudkzmcny4qwxvcitqu3j3my9ydjnfy1bur04wuwjan3dlynjyu3blwt0%3d&amp;ovuser=e11cbe9c-f680-44b9-9d42-d705f740b888%2cadam.wojciechowski%40secotools.com"/>
              </a:rPr>
              <a:t>Marketing Knowledge Center Page</a:t>
            </a:r>
            <a:endParaRPr lang="en-US" dirty="0"/>
          </a:p>
          <a:p>
            <a:r>
              <a:rPr lang="en-US" dirty="0"/>
              <a:t>Product descriptions</a:t>
            </a:r>
          </a:p>
          <a:p>
            <a:r>
              <a:rPr lang="en-US" dirty="0"/>
              <a:t>PPTs</a:t>
            </a:r>
          </a:p>
          <a:p>
            <a:r>
              <a:rPr lang="en-US" dirty="0"/>
              <a:t>E-mail signatures</a:t>
            </a:r>
          </a:p>
          <a:p>
            <a:r>
              <a:rPr lang="en-US" dirty="0"/>
              <a:t>Landing Pages</a:t>
            </a:r>
          </a:p>
          <a:p>
            <a:r>
              <a:rPr lang="en-US" dirty="0"/>
              <a:t>Digital + printed literature</a:t>
            </a:r>
          </a:p>
        </p:txBody>
      </p:sp>
      <p:pic>
        <p:nvPicPr>
          <p:cNvPr id="6" name="Picture 5">
            <a:extLst>
              <a:ext uri="{FF2B5EF4-FFF2-40B4-BE49-F238E27FC236}">
                <a16:creationId xmlns:a16="http://schemas.microsoft.com/office/drawing/2014/main" id="{DDFCA335-721F-AEEC-1879-6FAAD7B8E173}"/>
              </a:ext>
            </a:extLst>
          </p:cNvPr>
          <p:cNvPicPr>
            <a:picLocks noChangeAspect="1"/>
          </p:cNvPicPr>
          <p:nvPr/>
        </p:nvPicPr>
        <p:blipFill>
          <a:blip r:embed="rId3"/>
          <a:stretch>
            <a:fillRect/>
          </a:stretch>
        </p:blipFill>
        <p:spPr>
          <a:xfrm>
            <a:off x="4333056" y="0"/>
            <a:ext cx="10194542" cy="6858000"/>
          </a:xfrm>
          <a:prstGeom prst="rect">
            <a:avLst/>
          </a:prstGeom>
        </p:spPr>
      </p:pic>
    </p:spTree>
    <p:extLst>
      <p:ext uri="{BB962C8B-B14F-4D97-AF65-F5344CB8AC3E}">
        <p14:creationId xmlns:p14="http://schemas.microsoft.com/office/powerpoint/2010/main" val="1724695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0F204D49-006A-85B4-343F-B1EC934F62D4}"/>
              </a:ext>
            </a:extLst>
          </p:cNvPr>
          <p:cNvPicPr>
            <a:picLocks noChangeAspect="1"/>
          </p:cNvPicPr>
          <p:nvPr/>
        </p:nvPicPr>
        <p:blipFill rotWithShape="1">
          <a:blip r:embed="rId2"/>
          <a:srcRect r="37816"/>
          <a:stretch/>
        </p:blipFill>
        <p:spPr>
          <a:xfrm>
            <a:off x="5509783" y="1177196"/>
            <a:ext cx="6248108" cy="5397200"/>
          </a:xfrm>
          <a:prstGeom prst="rect">
            <a:avLst/>
          </a:prstGeom>
          <a:ln>
            <a:solidFill>
              <a:schemeClr val="tx1"/>
            </a:solidFill>
          </a:ln>
        </p:spPr>
      </p:pic>
      <p:sp>
        <p:nvSpPr>
          <p:cNvPr id="2" name="Title 1">
            <a:extLst>
              <a:ext uri="{FF2B5EF4-FFF2-40B4-BE49-F238E27FC236}">
                <a16:creationId xmlns:a16="http://schemas.microsoft.com/office/drawing/2014/main" id="{BCBECD8C-AEEB-1BF3-400E-9AF2F20F8B3E}"/>
              </a:ext>
            </a:extLst>
          </p:cNvPr>
          <p:cNvSpPr>
            <a:spLocks noGrp="1"/>
          </p:cNvSpPr>
          <p:nvPr>
            <p:ph type="title"/>
          </p:nvPr>
        </p:nvSpPr>
        <p:spPr>
          <a:xfrm>
            <a:off x="1087412" y="261091"/>
            <a:ext cx="5724525" cy="1062866"/>
          </a:xfrm>
        </p:spPr>
        <p:txBody>
          <a:bodyPr anchor="t">
            <a:normAutofit fontScale="90000"/>
          </a:bodyPr>
          <a:lstStyle/>
          <a:p>
            <a:r>
              <a:rPr lang="de-DE" sz="2200" dirty="0"/>
              <a:t>SECO MARKETING STORE </a:t>
            </a:r>
            <a:br>
              <a:rPr lang="de-DE" dirty="0"/>
            </a:br>
            <a:r>
              <a:rPr lang="de-DE" dirty="0">
                <a:hlinkClick r:id="rId3"/>
              </a:rPr>
              <a:t>https://store.secomarketing.com/login</a:t>
            </a:r>
            <a:br>
              <a:rPr lang="de-DE" dirty="0"/>
            </a:br>
            <a:br>
              <a:rPr lang="de-DE" dirty="0"/>
            </a:br>
            <a:br>
              <a:rPr lang="de-DE" dirty="0"/>
            </a:br>
            <a:br>
              <a:rPr lang="de-DE" dirty="0"/>
            </a:br>
            <a:endParaRPr lang="en-US" dirty="0"/>
          </a:p>
        </p:txBody>
      </p:sp>
      <p:grpSp>
        <p:nvGrpSpPr>
          <p:cNvPr id="9" name="Group 8">
            <a:extLst>
              <a:ext uri="{FF2B5EF4-FFF2-40B4-BE49-F238E27FC236}">
                <a16:creationId xmlns:a16="http://schemas.microsoft.com/office/drawing/2014/main" id="{C3684CFE-6C6A-E4D4-EDF2-C8FF3238BC19}"/>
              </a:ext>
            </a:extLst>
          </p:cNvPr>
          <p:cNvGrpSpPr/>
          <p:nvPr/>
        </p:nvGrpSpPr>
        <p:grpSpPr>
          <a:xfrm>
            <a:off x="317663" y="1177196"/>
            <a:ext cx="4808519" cy="5419713"/>
            <a:chOff x="354608" y="1019175"/>
            <a:chExt cx="4903192" cy="5469344"/>
          </a:xfrm>
        </p:grpSpPr>
        <p:pic>
          <p:nvPicPr>
            <p:cNvPr id="4" name="Picture 3">
              <a:extLst>
                <a:ext uri="{FF2B5EF4-FFF2-40B4-BE49-F238E27FC236}">
                  <a16:creationId xmlns:a16="http://schemas.microsoft.com/office/drawing/2014/main" id="{EF69A596-1E08-DA36-356D-5302EEACD1A6}"/>
                </a:ext>
              </a:extLst>
            </p:cNvPr>
            <p:cNvPicPr>
              <a:picLocks noChangeAspect="1"/>
            </p:cNvPicPr>
            <p:nvPr/>
          </p:nvPicPr>
          <p:blipFill>
            <a:blip r:embed="rId4"/>
            <a:stretch>
              <a:fillRect/>
            </a:stretch>
          </p:blipFill>
          <p:spPr>
            <a:xfrm>
              <a:off x="354608" y="1019175"/>
              <a:ext cx="4903192" cy="5469344"/>
            </a:xfrm>
            <a:prstGeom prst="rect">
              <a:avLst/>
            </a:prstGeom>
            <a:ln>
              <a:solidFill>
                <a:schemeClr val="tx1"/>
              </a:solidFill>
            </a:ln>
          </p:spPr>
        </p:pic>
        <p:pic>
          <p:nvPicPr>
            <p:cNvPr id="6" name="Picture 5">
              <a:extLst>
                <a:ext uri="{FF2B5EF4-FFF2-40B4-BE49-F238E27FC236}">
                  <a16:creationId xmlns:a16="http://schemas.microsoft.com/office/drawing/2014/main" id="{9C5F5294-B567-D65E-8DD1-D2900F27709C}"/>
                </a:ext>
              </a:extLst>
            </p:cNvPr>
            <p:cNvPicPr>
              <a:picLocks noChangeAspect="1"/>
            </p:cNvPicPr>
            <p:nvPr/>
          </p:nvPicPr>
          <p:blipFill>
            <a:blip r:embed="rId5"/>
            <a:stretch>
              <a:fillRect/>
            </a:stretch>
          </p:blipFill>
          <p:spPr>
            <a:xfrm>
              <a:off x="434109" y="1924916"/>
              <a:ext cx="4770836" cy="3312102"/>
            </a:xfrm>
            <a:prstGeom prst="rect">
              <a:avLst/>
            </a:prstGeom>
            <a:ln>
              <a:solidFill>
                <a:schemeClr val="bg1"/>
              </a:solidFill>
            </a:ln>
          </p:spPr>
        </p:pic>
        <p:pic>
          <p:nvPicPr>
            <p:cNvPr id="8" name="Picture 7">
              <a:extLst>
                <a:ext uri="{FF2B5EF4-FFF2-40B4-BE49-F238E27FC236}">
                  <a16:creationId xmlns:a16="http://schemas.microsoft.com/office/drawing/2014/main" id="{F2550752-189A-6A4E-1A61-91CAEB7582C2}"/>
                </a:ext>
              </a:extLst>
            </p:cNvPr>
            <p:cNvPicPr>
              <a:picLocks noChangeAspect="1"/>
            </p:cNvPicPr>
            <p:nvPr/>
          </p:nvPicPr>
          <p:blipFill>
            <a:blip r:embed="rId6"/>
            <a:stretch>
              <a:fillRect/>
            </a:stretch>
          </p:blipFill>
          <p:spPr>
            <a:xfrm>
              <a:off x="2971379" y="1051664"/>
              <a:ext cx="2007022" cy="422531"/>
            </a:xfrm>
            <a:prstGeom prst="rect">
              <a:avLst/>
            </a:prstGeom>
            <a:ln>
              <a:solidFill>
                <a:schemeClr val="bg1"/>
              </a:solidFill>
            </a:ln>
          </p:spPr>
        </p:pic>
      </p:grpSp>
    </p:spTree>
    <p:extLst>
      <p:ext uri="{BB962C8B-B14F-4D97-AF65-F5344CB8AC3E}">
        <p14:creationId xmlns:p14="http://schemas.microsoft.com/office/powerpoint/2010/main" val="32290032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B12E89-E984-37B8-3A69-10FC2A7D2427}"/>
              </a:ext>
            </a:extLst>
          </p:cNvPr>
          <p:cNvPicPr>
            <a:picLocks noChangeAspect="1"/>
          </p:cNvPicPr>
          <p:nvPr/>
        </p:nvPicPr>
        <p:blipFill>
          <a:blip r:embed="rId2"/>
          <a:stretch>
            <a:fillRect/>
          </a:stretch>
        </p:blipFill>
        <p:spPr>
          <a:xfrm>
            <a:off x="244269" y="1428587"/>
            <a:ext cx="3210373" cy="4686954"/>
          </a:xfrm>
          <a:prstGeom prst="rect">
            <a:avLst/>
          </a:prstGeom>
          <a:effectLst>
            <a:outerShdw blurRad="50800" dist="38100" dir="13500000" algn="br" rotWithShape="0">
              <a:prstClr val="black">
                <a:alpha val="40000"/>
              </a:prstClr>
            </a:outerShdw>
          </a:effectLst>
          <a:scene3d>
            <a:camera prst="perspectiveHeroicExtremeRightFacing"/>
            <a:lightRig rig="threePt" dir="t"/>
          </a:scene3d>
        </p:spPr>
      </p:pic>
      <p:pic>
        <p:nvPicPr>
          <p:cNvPr id="5" name="Picture 4">
            <a:extLst>
              <a:ext uri="{FF2B5EF4-FFF2-40B4-BE49-F238E27FC236}">
                <a16:creationId xmlns:a16="http://schemas.microsoft.com/office/drawing/2014/main" id="{6A437DA0-1AF5-E80A-2CF0-B5852B2FF9D0}"/>
              </a:ext>
            </a:extLst>
          </p:cNvPr>
          <p:cNvPicPr>
            <a:picLocks noChangeAspect="1"/>
          </p:cNvPicPr>
          <p:nvPr/>
        </p:nvPicPr>
        <p:blipFill>
          <a:blip r:embed="rId3"/>
          <a:stretch>
            <a:fillRect/>
          </a:stretch>
        </p:blipFill>
        <p:spPr>
          <a:xfrm>
            <a:off x="1487550" y="1849443"/>
            <a:ext cx="3248478" cy="4591691"/>
          </a:xfrm>
          <a:prstGeom prst="rect">
            <a:avLst/>
          </a:prstGeom>
          <a:effectLst>
            <a:outerShdw blurRad="50800" dist="38100" dir="13500000" algn="br" rotWithShape="0">
              <a:prstClr val="black">
                <a:alpha val="40000"/>
              </a:prstClr>
            </a:outerShdw>
          </a:effectLst>
          <a:scene3d>
            <a:camera prst="perspectiveHeroicExtremeRightFacing"/>
            <a:lightRig rig="threePt" dir="t"/>
          </a:scene3d>
        </p:spPr>
      </p:pic>
      <p:pic>
        <p:nvPicPr>
          <p:cNvPr id="7" name="Picture 6">
            <a:extLst>
              <a:ext uri="{FF2B5EF4-FFF2-40B4-BE49-F238E27FC236}">
                <a16:creationId xmlns:a16="http://schemas.microsoft.com/office/drawing/2014/main" id="{1F07933B-C67A-B250-5EBF-110931FF5437}"/>
              </a:ext>
            </a:extLst>
          </p:cNvPr>
          <p:cNvPicPr>
            <a:picLocks noChangeAspect="1"/>
          </p:cNvPicPr>
          <p:nvPr/>
        </p:nvPicPr>
        <p:blipFill>
          <a:blip r:embed="rId4"/>
          <a:stretch>
            <a:fillRect/>
          </a:stretch>
        </p:blipFill>
        <p:spPr>
          <a:xfrm>
            <a:off x="3366021" y="2432509"/>
            <a:ext cx="3162741" cy="4601217"/>
          </a:xfrm>
          <a:prstGeom prst="rect">
            <a:avLst/>
          </a:prstGeom>
          <a:effectLst>
            <a:outerShdw blurRad="50800" dist="38100" dir="13500000" algn="br" rotWithShape="0">
              <a:prstClr val="black">
                <a:alpha val="40000"/>
              </a:prstClr>
            </a:outerShdw>
          </a:effectLst>
          <a:scene3d>
            <a:camera prst="perspectiveHeroicExtremeRightFacing"/>
            <a:lightRig rig="threePt" dir="t"/>
          </a:scene3d>
        </p:spPr>
      </p:pic>
      <p:pic>
        <p:nvPicPr>
          <p:cNvPr id="9" name="Picture 8">
            <a:extLst>
              <a:ext uri="{FF2B5EF4-FFF2-40B4-BE49-F238E27FC236}">
                <a16:creationId xmlns:a16="http://schemas.microsoft.com/office/drawing/2014/main" id="{9640C15E-BB15-D8EC-122B-155FD695E71E}"/>
              </a:ext>
            </a:extLst>
          </p:cNvPr>
          <p:cNvPicPr>
            <a:picLocks noChangeAspect="1"/>
          </p:cNvPicPr>
          <p:nvPr/>
        </p:nvPicPr>
        <p:blipFill>
          <a:blip r:embed="rId5"/>
          <a:stretch>
            <a:fillRect/>
          </a:stretch>
        </p:blipFill>
        <p:spPr>
          <a:xfrm>
            <a:off x="5161303" y="2857262"/>
            <a:ext cx="3248478" cy="4572638"/>
          </a:xfrm>
          <a:prstGeom prst="rect">
            <a:avLst/>
          </a:prstGeom>
          <a:effectLst>
            <a:outerShdw blurRad="50800" dist="38100" dir="13500000" algn="br" rotWithShape="0">
              <a:prstClr val="black">
                <a:alpha val="40000"/>
              </a:prstClr>
            </a:outerShdw>
          </a:effectLst>
          <a:scene3d>
            <a:camera prst="perspectiveHeroicExtremeRightFacing"/>
            <a:lightRig rig="threePt" dir="t"/>
          </a:scene3d>
        </p:spPr>
      </p:pic>
      <p:pic>
        <p:nvPicPr>
          <p:cNvPr id="11" name="Picture 10">
            <a:extLst>
              <a:ext uri="{FF2B5EF4-FFF2-40B4-BE49-F238E27FC236}">
                <a16:creationId xmlns:a16="http://schemas.microsoft.com/office/drawing/2014/main" id="{D9372CF8-474A-A401-B9DA-FA01ABD63FD0}"/>
              </a:ext>
            </a:extLst>
          </p:cNvPr>
          <p:cNvPicPr>
            <a:picLocks noChangeAspect="1"/>
          </p:cNvPicPr>
          <p:nvPr/>
        </p:nvPicPr>
        <p:blipFill>
          <a:blip r:embed="rId6"/>
          <a:stretch>
            <a:fillRect/>
          </a:stretch>
        </p:blipFill>
        <p:spPr>
          <a:xfrm>
            <a:off x="7157119" y="3437504"/>
            <a:ext cx="3172268" cy="4505954"/>
          </a:xfrm>
          <a:prstGeom prst="rect">
            <a:avLst/>
          </a:prstGeom>
          <a:effectLst>
            <a:outerShdw blurRad="50800" dist="38100" dir="13500000" algn="br" rotWithShape="0">
              <a:prstClr val="black">
                <a:alpha val="40000"/>
              </a:prstClr>
            </a:outerShdw>
          </a:effectLst>
          <a:scene3d>
            <a:camera prst="perspectiveHeroicExtremeRightFacing"/>
            <a:lightRig rig="threePt" dir="t"/>
          </a:scene3d>
        </p:spPr>
      </p:pic>
      <p:pic>
        <p:nvPicPr>
          <p:cNvPr id="13" name="Picture 12">
            <a:extLst>
              <a:ext uri="{FF2B5EF4-FFF2-40B4-BE49-F238E27FC236}">
                <a16:creationId xmlns:a16="http://schemas.microsoft.com/office/drawing/2014/main" id="{A50DF3FB-7262-D30D-DDC8-9D2622C7E630}"/>
              </a:ext>
            </a:extLst>
          </p:cNvPr>
          <p:cNvPicPr>
            <a:picLocks noChangeAspect="1"/>
          </p:cNvPicPr>
          <p:nvPr/>
        </p:nvPicPr>
        <p:blipFill>
          <a:blip r:embed="rId7"/>
          <a:stretch>
            <a:fillRect/>
          </a:stretch>
        </p:blipFill>
        <p:spPr>
          <a:xfrm>
            <a:off x="9662443" y="4145288"/>
            <a:ext cx="3277057" cy="4534533"/>
          </a:xfrm>
          <a:prstGeom prst="rect">
            <a:avLst/>
          </a:prstGeom>
          <a:effectLst>
            <a:outerShdw blurRad="50800" dist="38100" dir="13500000" algn="br" rotWithShape="0">
              <a:prstClr val="black">
                <a:alpha val="40000"/>
              </a:prstClr>
            </a:outerShdw>
          </a:effectLst>
          <a:scene3d>
            <a:camera prst="perspectiveHeroicExtremeRightFacing"/>
            <a:lightRig rig="threePt" dir="t"/>
          </a:scene3d>
        </p:spPr>
      </p:pic>
      <p:sp>
        <p:nvSpPr>
          <p:cNvPr id="2" name="Title 1">
            <a:extLst>
              <a:ext uri="{FF2B5EF4-FFF2-40B4-BE49-F238E27FC236}">
                <a16:creationId xmlns:a16="http://schemas.microsoft.com/office/drawing/2014/main" id="{31EF360B-6134-5C5B-3428-110E18F48DEC}"/>
              </a:ext>
            </a:extLst>
          </p:cNvPr>
          <p:cNvSpPr>
            <a:spLocks noGrp="1"/>
          </p:cNvSpPr>
          <p:nvPr>
            <p:ph type="title"/>
          </p:nvPr>
        </p:nvSpPr>
        <p:spPr>
          <a:xfrm>
            <a:off x="1087412" y="261091"/>
            <a:ext cx="5724525" cy="1062866"/>
          </a:xfrm>
        </p:spPr>
        <p:txBody>
          <a:bodyPr anchor="t">
            <a:normAutofit fontScale="90000"/>
          </a:bodyPr>
          <a:lstStyle/>
          <a:p>
            <a:r>
              <a:rPr lang="de-DE" sz="2200" dirty="0"/>
              <a:t>What‘s available to order for the Product Launch?</a:t>
            </a:r>
            <a:br>
              <a:rPr lang="de-DE" dirty="0"/>
            </a:br>
            <a:r>
              <a:rPr lang="de-DE" dirty="0">
                <a:hlinkClick r:id="rId8"/>
              </a:rPr>
              <a:t>https://store.secomarketing.com/login</a:t>
            </a:r>
            <a:br>
              <a:rPr lang="de-DE" dirty="0"/>
            </a:br>
            <a:br>
              <a:rPr lang="de-DE" dirty="0"/>
            </a:br>
            <a:br>
              <a:rPr lang="de-DE" dirty="0"/>
            </a:br>
            <a:br>
              <a:rPr lang="de-DE" dirty="0"/>
            </a:br>
            <a:endParaRPr lang="en-US" dirty="0"/>
          </a:p>
        </p:txBody>
      </p:sp>
    </p:spTree>
    <p:extLst>
      <p:ext uri="{BB962C8B-B14F-4D97-AF65-F5344CB8AC3E}">
        <p14:creationId xmlns:p14="http://schemas.microsoft.com/office/powerpoint/2010/main" val="7683958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44493E-B48E-C629-53AB-29279EBCF36A}"/>
              </a:ext>
            </a:extLst>
          </p:cNvPr>
          <p:cNvPicPr>
            <a:picLocks noChangeAspect="1"/>
          </p:cNvPicPr>
          <p:nvPr/>
        </p:nvPicPr>
        <p:blipFill rotWithShape="1">
          <a:blip r:embed="rId2"/>
          <a:srcRect l="3301" b="55690"/>
          <a:stretch/>
        </p:blipFill>
        <p:spPr>
          <a:xfrm>
            <a:off x="227538" y="1043710"/>
            <a:ext cx="3587079" cy="5460938"/>
          </a:xfrm>
          <a:prstGeom prst="rect">
            <a:avLst/>
          </a:prstGeom>
          <a:ln>
            <a:solidFill>
              <a:schemeClr val="tx1"/>
            </a:solidFill>
          </a:ln>
        </p:spPr>
      </p:pic>
      <p:pic>
        <p:nvPicPr>
          <p:cNvPr id="5" name="Picture 4">
            <a:extLst>
              <a:ext uri="{FF2B5EF4-FFF2-40B4-BE49-F238E27FC236}">
                <a16:creationId xmlns:a16="http://schemas.microsoft.com/office/drawing/2014/main" id="{84E77C2E-3F5C-6BB2-6023-01C596343FB1}"/>
              </a:ext>
            </a:extLst>
          </p:cNvPr>
          <p:cNvPicPr>
            <a:picLocks noChangeAspect="1"/>
          </p:cNvPicPr>
          <p:nvPr/>
        </p:nvPicPr>
        <p:blipFill rotWithShape="1">
          <a:blip r:embed="rId2"/>
          <a:srcRect l="3301" t="45657" b="-1"/>
          <a:stretch/>
        </p:blipFill>
        <p:spPr>
          <a:xfrm>
            <a:off x="4285502" y="752466"/>
            <a:ext cx="3270014" cy="6105534"/>
          </a:xfrm>
          <a:prstGeom prst="rect">
            <a:avLst/>
          </a:prstGeom>
          <a:ln>
            <a:solidFill>
              <a:schemeClr val="tx1"/>
            </a:solidFill>
          </a:ln>
        </p:spPr>
      </p:pic>
      <p:sp>
        <p:nvSpPr>
          <p:cNvPr id="6" name="Title 1">
            <a:extLst>
              <a:ext uri="{FF2B5EF4-FFF2-40B4-BE49-F238E27FC236}">
                <a16:creationId xmlns:a16="http://schemas.microsoft.com/office/drawing/2014/main" id="{35FB4EB5-525B-C87E-FAD2-ACE38A43B041}"/>
              </a:ext>
            </a:extLst>
          </p:cNvPr>
          <p:cNvSpPr>
            <a:spLocks noGrp="1"/>
          </p:cNvSpPr>
          <p:nvPr>
            <p:ph type="title"/>
          </p:nvPr>
        </p:nvSpPr>
        <p:spPr>
          <a:xfrm>
            <a:off x="1087412" y="261091"/>
            <a:ext cx="10476515" cy="403927"/>
          </a:xfrm>
        </p:spPr>
        <p:txBody>
          <a:bodyPr anchor="t">
            <a:normAutofit fontScale="90000"/>
          </a:bodyPr>
          <a:lstStyle/>
          <a:p>
            <a:r>
              <a:rPr lang="de-DE" sz="2200" dirty="0"/>
              <a:t>Seco Tools Channel Communications – E-Mail, Newsletter (Starting Sept. 16th)  </a:t>
            </a:r>
            <a:br>
              <a:rPr lang="de-DE" dirty="0"/>
            </a:br>
            <a:br>
              <a:rPr lang="de-DE" dirty="0"/>
            </a:br>
            <a:br>
              <a:rPr lang="de-DE" dirty="0"/>
            </a:br>
            <a:br>
              <a:rPr lang="de-DE" dirty="0"/>
            </a:br>
            <a:br>
              <a:rPr lang="de-DE" dirty="0"/>
            </a:br>
            <a:endParaRPr lang="en-US" dirty="0"/>
          </a:p>
        </p:txBody>
      </p:sp>
      <p:pic>
        <p:nvPicPr>
          <p:cNvPr id="8" name="Picture 7">
            <a:extLst>
              <a:ext uri="{FF2B5EF4-FFF2-40B4-BE49-F238E27FC236}">
                <a16:creationId xmlns:a16="http://schemas.microsoft.com/office/drawing/2014/main" id="{5A85842F-E5A5-AA4C-F6DF-CCA29325B37A}"/>
              </a:ext>
            </a:extLst>
          </p:cNvPr>
          <p:cNvPicPr>
            <a:picLocks noChangeAspect="1"/>
          </p:cNvPicPr>
          <p:nvPr/>
        </p:nvPicPr>
        <p:blipFill>
          <a:blip r:embed="rId3"/>
          <a:stretch>
            <a:fillRect/>
          </a:stretch>
        </p:blipFill>
        <p:spPr>
          <a:xfrm>
            <a:off x="8000399" y="932872"/>
            <a:ext cx="4107872" cy="5477163"/>
          </a:xfrm>
          <a:prstGeom prst="rect">
            <a:avLst/>
          </a:prstGeom>
          <a:ln>
            <a:solidFill>
              <a:schemeClr val="tx1"/>
            </a:solidFill>
          </a:ln>
        </p:spPr>
      </p:pic>
    </p:spTree>
    <p:extLst>
      <p:ext uri="{BB962C8B-B14F-4D97-AF65-F5344CB8AC3E}">
        <p14:creationId xmlns:p14="http://schemas.microsoft.com/office/powerpoint/2010/main" val="24428523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6A07F06-B121-3C92-FA72-B1EB057B2F29}"/>
              </a:ext>
            </a:extLst>
          </p:cNvPr>
          <p:cNvPicPr>
            <a:picLocks noChangeAspect="1"/>
          </p:cNvPicPr>
          <p:nvPr/>
        </p:nvPicPr>
        <p:blipFill>
          <a:blip r:embed="rId2"/>
          <a:stretch>
            <a:fillRect/>
          </a:stretch>
        </p:blipFill>
        <p:spPr>
          <a:xfrm>
            <a:off x="5582580" y="1049732"/>
            <a:ext cx="4319512" cy="5855797"/>
          </a:xfrm>
          <a:prstGeom prst="rect">
            <a:avLst/>
          </a:prstGeom>
        </p:spPr>
      </p:pic>
      <p:sp>
        <p:nvSpPr>
          <p:cNvPr id="2" name="TextBox 1">
            <a:extLst>
              <a:ext uri="{FF2B5EF4-FFF2-40B4-BE49-F238E27FC236}">
                <a16:creationId xmlns:a16="http://schemas.microsoft.com/office/drawing/2014/main" id="{C60AB7FA-8E5B-856C-BBB3-A350AD60A8E8}"/>
              </a:ext>
            </a:extLst>
          </p:cNvPr>
          <p:cNvSpPr txBox="1"/>
          <p:nvPr/>
        </p:nvSpPr>
        <p:spPr>
          <a:xfrm>
            <a:off x="1609969" y="195384"/>
            <a:ext cx="8682893" cy="773155"/>
          </a:xfrm>
          <a:prstGeom prst="rect">
            <a:avLst/>
          </a:prstGeom>
          <a:noFill/>
        </p:spPr>
        <p:txBody>
          <a:bodyPr wrap="square" lIns="0" tIns="0" rIns="0" bIns="0" rtlCol="0">
            <a:noAutofit/>
          </a:bodyPr>
          <a:lstStyle/>
          <a:p>
            <a:pPr algn="l">
              <a:lnSpc>
                <a:spcPct val="120000"/>
              </a:lnSpc>
              <a:spcAft>
                <a:spcPts val="600"/>
              </a:spcAft>
              <a:buClr>
                <a:schemeClr val="accent1"/>
              </a:buClr>
            </a:pPr>
            <a:r>
              <a:rPr lang="en-US" dirty="0"/>
              <a:t>SECO TOOLS MEDIA PLATFORM</a:t>
            </a:r>
          </a:p>
          <a:p>
            <a:pPr algn="l">
              <a:lnSpc>
                <a:spcPct val="120000"/>
              </a:lnSpc>
              <a:spcAft>
                <a:spcPts val="600"/>
              </a:spcAft>
              <a:buClr>
                <a:schemeClr val="accent1"/>
              </a:buClr>
            </a:pPr>
            <a:r>
              <a:rPr lang="en-US" dirty="0">
                <a:hlinkClick r:id="rId3"/>
              </a:rPr>
              <a:t>https://mediaplatform.secotools.com/</a:t>
            </a:r>
            <a:endParaRPr lang="en-US" dirty="0"/>
          </a:p>
          <a:p>
            <a:pPr algn="l">
              <a:lnSpc>
                <a:spcPct val="120000"/>
              </a:lnSpc>
              <a:spcAft>
                <a:spcPts val="600"/>
              </a:spcAft>
              <a:buClr>
                <a:schemeClr val="accent1"/>
              </a:buClr>
            </a:pPr>
            <a:endParaRPr lang="en-US" dirty="0"/>
          </a:p>
        </p:txBody>
      </p:sp>
      <p:pic>
        <p:nvPicPr>
          <p:cNvPr id="4" name="Picture 3">
            <a:extLst>
              <a:ext uri="{FF2B5EF4-FFF2-40B4-BE49-F238E27FC236}">
                <a16:creationId xmlns:a16="http://schemas.microsoft.com/office/drawing/2014/main" id="{C867854A-C446-CFE5-D5D0-443D1F03E68C}"/>
              </a:ext>
            </a:extLst>
          </p:cNvPr>
          <p:cNvPicPr>
            <a:picLocks noChangeAspect="1"/>
          </p:cNvPicPr>
          <p:nvPr/>
        </p:nvPicPr>
        <p:blipFill rotWithShape="1">
          <a:blip r:embed="rId4"/>
          <a:srcRect r="61281"/>
          <a:stretch/>
        </p:blipFill>
        <p:spPr>
          <a:xfrm>
            <a:off x="380203" y="1085523"/>
            <a:ext cx="4426260" cy="4686954"/>
          </a:xfrm>
          <a:prstGeom prst="rect">
            <a:avLst/>
          </a:prstGeom>
        </p:spPr>
      </p:pic>
      <p:pic>
        <p:nvPicPr>
          <p:cNvPr id="8" name="Picture 7">
            <a:extLst>
              <a:ext uri="{FF2B5EF4-FFF2-40B4-BE49-F238E27FC236}">
                <a16:creationId xmlns:a16="http://schemas.microsoft.com/office/drawing/2014/main" id="{2D397F95-A51C-07E9-14AB-440F39BECF77}"/>
              </a:ext>
            </a:extLst>
          </p:cNvPr>
          <p:cNvPicPr>
            <a:picLocks noChangeAspect="1"/>
          </p:cNvPicPr>
          <p:nvPr/>
        </p:nvPicPr>
        <p:blipFill>
          <a:blip r:embed="rId5"/>
          <a:stretch>
            <a:fillRect/>
          </a:stretch>
        </p:blipFill>
        <p:spPr>
          <a:xfrm>
            <a:off x="380203" y="1751774"/>
            <a:ext cx="4610743" cy="4839375"/>
          </a:xfrm>
          <a:prstGeom prst="rect">
            <a:avLst/>
          </a:prstGeom>
        </p:spPr>
      </p:pic>
    </p:spTree>
    <p:extLst>
      <p:ext uri="{BB962C8B-B14F-4D97-AF65-F5344CB8AC3E}">
        <p14:creationId xmlns:p14="http://schemas.microsoft.com/office/powerpoint/2010/main" val="3407578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0FC2C-068F-B8AC-CC0B-A1936AAB7ECC}"/>
              </a:ext>
            </a:extLst>
          </p:cNvPr>
          <p:cNvSpPr>
            <a:spLocks noGrp="1"/>
          </p:cNvSpPr>
          <p:nvPr>
            <p:ph type="title"/>
          </p:nvPr>
        </p:nvSpPr>
        <p:spPr>
          <a:xfrm>
            <a:off x="263525" y="889710"/>
            <a:ext cx="4077566" cy="431636"/>
          </a:xfrm>
        </p:spPr>
        <p:txBody>
          <a:bodyPr/>
          <a:lstStyle/>
          <a:p>
            <a:r>
              <a:rPr lang="en-US" dirty="0">
                <a:solidFill>
                  <a:schemeClr val="tx1"/>
                </a:solidFill>
              </a:rPr>
              <a:t>Co-op Funding</a:t>
            </a:r>
            <a:br>
              <a:rPr lang="en-US" dirty="0">
                <a:solidFill>
                  <a:schemeClr val="tx1"/>
                </a:solidFill>
              </a:rPr>
            </a:br>
            <a:r>
              <a:rPr lang="en-US" sz="1800" dirty="0">
                <a:solidFill>
                  <a:schemeClr val="tx1"/>
                </a:solidFill>
                <a:effectLst/>
                <a:latin typeface="Arial" panose="020B0604020202020204" pitchFamily="34" charset="0"/>
                <a:ea typeface="Calibri" panose="020F0502020204030204" pitchFamily="34" charset="0"/>
              </a:rPr>
              <a:t>Goldstar</a:t>
            </a:r>
            <a:endParaRPr lang="en-US" dirty="0">
              <a:solidFill>
                <a:schemeClr val="tx1"/>
              </a:solidFill>
            </a:endParaRPr>
          </a:p>
        </p:txBody>
      </p:sp>
      <p:sp>
        <p:nvSpPr>
          <p:cNvPr id="3" name="Footer Placeholder 2">
            <a:extLst>
              <a:ext uri="{FF2B5EF4-FFF2-40B4-BE49-F238E27FC236}">
                <a16:creationId xmlns:a16="http://schemas.microsoft.com/office/drawing/2014/main" id="{896217F1-B64C-F707-A758-571E3D7A964D}"/>
              </a:ext>
            </a:extLst>
          </p:cNvPr>
          <p:cNvSpPr>
            <a:spLocks noGrp="1"/>
          </p:cNvSpPr>
          <p:nvPr>
            <p:ph type="ftr" sz="quarter" idx="11"/>
          </p:nvPr>
        </p:nvSpPr>
        <p:spPr/>
        <p:txBody>
          <a:bodyPr/>
          <a:lstStyle/>
          <a:p>
            <a:r>
              <a:rPr lang="en-US">
                <a:solidFill>
                  <a:schemeClr val="tx1"/>
                </a:solidFill>
              </a:rPr>
              <a:t>Copyright © </a:t>
            </a:r>
            <a:fld id="{DEBBCA3A-5150-49D2-949E-00A6C74A30B8}" type="datetimeyyyy">
              <a:rPr lang="en-US" smtClean="0">
                <a:solidFill>
                  <a:schemeClr val="tx1"/>
                </a:solidFill>
              </a:rPr>
              <a:pPr/>
              <a:t>2024</a:t>
            </a:fld>
            <a:r>
              <a:rPr lang="sv-SE">
                <a:solidFill>
                  <a:schemeClr val="tx1"/>
                </a:solidFill>
              </a:rPr>
              <a:t> </a:t>
            </a:r>
            <a:r>
              <a:rPr lang="en-US">
                <a:solidFill>
                  <a:schemeClr val="tx1"/>
                </a:solidFill>
              </a:rPr>
              <a:t>Seco Tools AB - All rights reserved</a:t>
            </a:r>
          </a:p>
        </p:txBody>
      </p:sp>
      <p:sp>
        <p:nvSpPr>
          <p:cNvPr id="7" name="Date Placeholder 6">
            <a:extLst>
              <a:ext uri="{FF2B5EF4-FFF2-40B4-BE49-F238E27FC236}">
                <a16:creationId xmlns:a16="http://schemas.microsoft.com/office/drawing/2014/main" id="{7AF44678-F664-AD27-FE06-BC070A2F7441}"/>
              </a:ext>
            </a:extLst>
          </p:cNvPr>
          <p:cNvSpPr>
            <a:spLocks noGrp="1"/>
          </p:cNvSpPr>
          <p:nvPr>
            <p:ph type="dt" sz="half" idx="2"/>
          </p:nvPr>
        </p:nvSpPr>
        <p:spPr/>
        <p:txBody>
          <a:bodyPr/>
          <a:lstStyle/>
          <a:p>
            <a:fld id="{29C928B0-6D02-D041-8A99-9BBB3D485FDC}" type="datetime1">
              <a:rPr lang="sv-SE" smtClean="0">
                <a:solidFill>
                  <a:schemeClr val="tx1"/>
                </a:solidFill>
              </a:rPr>
              <a:t>2024-09-24</a:t>
            </a:fld>
            <a:endParaRPr lang="en-US">
              <a:solidFill>
                <a:schemeClr val="tx1"/>
              </a:solidFill>
            </a:endParaRPr>
          </a:p>
        </p:txBody>
      </p:sp>
      <p:sp>
        <p:nvSpPr>
          <p:cNvPr id="8" name="Slide Number Placeholder 7">
            <a:extLst>
              <a:ext uri="{FF2B5EF4-FFF2-40B4-BE49-F238E27FC236}">
                <a16:creationId xmlns:a16="http://schemas.microsoft.com/office/drawing/2014/main" id="{45FA9107-917C-48E8-5BD3-DA6B2349DCD2}"/>
              </a:ext>
            </a:extLst>
          </p:cNvPr>
          <p:cNvSpPr>
            <a:spLocks noGrp="1"/>
          </p:cNvSpPr>
          <p:nvPr>
            <p:ph type="sldNum" sz="quarter" idx="12"/>
          </p:nvPr>
        </p:nvSpPr>
        <p:spPr/>
        <p:txBody>
          <a:bodyPr/>
          <a:lstStyle/>
          <a:p>
            <a:fld id="{84EE2656-7156-804C-A57B-63BAB0C6A176}" type="slidenum">
              <a:rPr lang="en-US" smtClean="0">
                <a:solidFill>
                  <a:schemeClr val="tx1"/>
                </a:solidFill>
              </a:rPr>
              <a:pPr/>
              <a:t>24</a:t>
            </a:fld>
            <a:endParaRPr lang="en-US">
              <a:solidFill>
                <a:schemeClr val="tx1"/>
              </a:solidFill>
            </a:endParaRPr>
          </a:p>
        </p:txBody>
      </p:sp>
      <p:sp>
        <p:nvSpPr>
          <p:cNvPr id="48" name="Platshållare för text 8">
            <a:extLst>
              <a:ext uri="{FF2B5EF4-FFF2-40B4-BE49-F238E27FC236}">
                <a16:creationId xmlns:a16="http://schemas.microsoft.com/office/drawing/2014/main" id="{078EDD12-AFA0-28FF-4337-03F927D2CC93}"/>
              </a:ext>
            </a:extLst>
          </p:cNvPr>
          <p:cNvSpPr>
            <a:spLocks noGrp="1"/>
          </p:cNvSpPr>
          <p:nvPr>
            <p:ph type="body" sz="quarter" idx="22"/>
          </p:nvPr>
        </p:nvSpPr>
        <p:spPr>
          <a:xfrm>
            <a:off x="260218" y="1638662"/>
            <a:ext cx="4942896" cy="964850"/>
          </a:xfrm>
        </p:spPr>
        <p:txBody>
          <a:bodyPr/>
          <a:lstStyle/>
          <a:p>
            <a:pPr marL="0" indent="0">
              <a:buNone/>
            </a:pPr>
            <a:r>
              <a:rPr lang="en-US" sz="1200" dirty="0" err="1"/>
              <a:t>GoldStar</a:t>
            </a:r>
            <a:r>
              <a:rPr lang="en-US" sz="1200" dirty="0"/>
              <a:t> Distributors have access to co-op funding equivalent of up to 1% of their annual purchases. ($10,000 maximum)</a:t>
            </a:r>
            <a:endParaRPr lang="sv-SE" sz="1200" dirty="0"/>
          </a:p>
          <a:p>
            <a:pPr marL="0" indent="0">
              <a:buNone/>
            </a:pPr>
            <a:endParaRPr lang="sv-SE" sz="1600" dirty="0"/>
          </a:p>
        </p:txBody>
      </p:sp>
      <p:sp>
        <p:nvSpPr>
          <p:cNvPr id="55" name="Platshållare för text 7">
            <a:extLst>
              <a:ext uri="{FF2B5EF4-FFF2-40B4-BE49-F238E27FC236}">
                <a16:creationId xmlns:a16="http://schemas.microsoft.com/office/drawing/2014/main" id="{8244BBC5-C862-84C1-C261-45E9D7566411}"/>
              </a:ext>
            </a:extLst>
          </p:cNvPr>
          <p:cNvSpPr txBox="1">
            <a:spLocks/>
          </p:cNvSpPr>
          <p:nvPr/>
        </p:nvSpPr>
        <p:spPr>
          <a:xfrm>
            <a:off x="211791" y="1953663"/>
            <a:ext cx="689075" cy="1042306"/>
          </a:xfrm>
          <a:prstGeom prst="rect">
            <a:avLst/>
          </a:prstGeom>
          <a:noFill/>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5400" dirty="0"/>
              <a:t>1</a:t>
            </a:r>
          </a:p>
        </p:txBody>
      </p:sp>
      <p:sp>
        <p:nvSpPr>
          <p:cNvPr id="4" name="Platshållare för text 7">
            <a:extLst>
              <a:ext uri="{FF2B5EF4-FFF2-40B4-BE49-F238E27FC236}">
                <a16:creationId xmlns:a16="http://schemas.microsoft.com/office/drawing/2014/main" id="{850EBBE9-CDF1-BFB0-9CF7-9964194271A8}"/>
              </a:ext>
            </a:extLst>
          </p:cNvPr>
          <p:cNvSpPr txBox="1">
            <a:spLocks/>
          </p:cNvSpPr>
          <p:nvPr/>
        </p:nvSpPr>
        <p:spPr>
          <a:xfrm>
            <a:off x="252692" y="2773070"/>
            <a:ext cx="689075" cy="1042306"/>
          </a:xfrm>
          <a:prstGeom prst="rect">
            <a:avLst/>
          </a:prstGeom>
          <a:noFill/>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5400" dirty="0"/>
              <a:t>2</a:t>
            </a:r>
          </a:p>
        </p:txBody>
      </p:sp>
      <p:sp>
        <p:nvSpPr>
          <p:cNvPr id="5" name="Platshållare för text 8">
            <a:extLst>
              <a:ext uri="{FF2B5EF4-FFF2-40B4-BE49-F238E27FC236}">
                <a16:creationId xmlns:a16="http://schemas.microsoft.com/office/drawing/2014/main" id="{1FB1C0EE-06ED-45A8-B1C6-A6A2EC2ACFFA}"/>
              </a:ext>
            </a:extLst>
          </p:cNvPr>
          <p:cNvSpPr txBox="1">
            <a:spLocks/>
          </p:cNvSpPr>
          <p:nvPr/>
        </p:nvSpPr>
        <p:spPr>
          <a:xfrm>
            <a:off x="920426" y="2979488"/>
            <a:ext cx="4841956" cy="652825"/>
          </a:xfrm>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typsnitt normalt"/>
              <a:buNone/>
            </a:pPr>
            <a:r>
              <a:rPr lang="en-US" sz="1200" dirty="0"/>
              <a:t>A maximum 25% of the total co-op fund allotment will be designated for the reimbursement of co- branded wearable material (i.e. shirts, hats, jackets etc.). </a:t>
            </a:r>
            <a:endParaRPr lang="sv-SE" sz="1200" dirty="0"/>
          </a:p>
        </p:txBody>
      </p:sp>
      <p:sp>
        <p:nvSpPr>
          <p:cNvPr id="6" name="Platshållare för text 8">
            <a:extLst>
              <a:ext uri="{FF2B5EF4-FFF2-40B4-BE49-F238E27FC236}">
                <a16:creationId xmlns:a16="http://schemas.microsoft.com/office/drawing/2014/main" id="{895FDCBF-CEBA-4AFC-23D4-EB7B52B4840F}"/>
              </a:ext>
            </a:extLst>
          </p:cNvPr>
          <p:cNvSpPr txBox="1">
            <a:spLocks/>
          </p:cNvSpPr>
          <p:nvPr/>
        </p:nvSpPr>
        <p:spPr>
          <a:xfrm>
            <a:off x="920426" y="3838731"/>
            <a:ext cx="4841956" cy="652825"/>
          </a:xfrm>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typsnitt normalt"/>
              <a:buNone/>
            </a:pPr>
            <a:r>
              <a:rPr lang="en-US" sz="1200" dirty="0"/>
              <a:t>Seco will reimburse digital marketing flyers and web advertising materials (banners or videos on website etc...) at 100% under its co-op program</a:t>
            </a:r>
          </a:p>
        </p:txBody>
      </p:sp>
      <p:sp>
        <p:nvSpPr>
          <p:cNvPr id="9" name="Platshållare för text 7">
            <a:extLst>
              <a:ext uri="{FF2B5EF4-FFF2-40B4-BE49-F238E27FC236}">
                <a16:creationId xmlns:a16="http://schemas.microsoft.com/office/drawing/2014/main" id="{A4D5A352-9BEF-5AF5-8629-D498C3861F12}"/>
              </a:ext>
            </a:extLst>
          </p:cNvPr>
          <p:cNvSpPr txBox="1">
            <a:spLocks/>
          </p:cNvSpPr>
          <p:nvPr/>
        </p:nvSpPr>
        <p:spPr>
          <a:xfrm>
            <a:off x="231350" y="3614697"/>
            <a:ext cx="689075" cy="1042306"/>
          </a:xfrm>
          <a:prstGeom prst="rect">
            <a:avLst/>
          </a:prstGeom>
          <a:noFill/>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5400" dirty="0"/>
              <a:t>3</a:t>
            </a:r>
          </a:p>
        </p:txBody>
      </p:sp>
      <p:sp>
        <p:nvSpPr>
          <p:cNvPr id="10" name="Platshållare för text 8">
            <a:extLst>
              <a:ext uri="{FF2B5EF4-FFF2-40B4-BE49-F238E27FC236}">
                <a16:creationId xmlns:a16="http://schemas.microsoft.com/office/drawing/2014/main" id="{2F8059CA-577A-3F4F-DAD0-E804FA9FFC70}"/>
              </a:ext>
            </a:extLst>
          </p:cNvPr>
          <p:cNvSpPr txBox="1">
            <a:spLocks/>
          </p:cNvSpPr>
          <p:nvPr/>
        </p:nvSpPr>
        <p:spPr>
          <a:xfrm>
            <a:off x="920426" y="4728455"/>
            <a:ext cx="4841956" cy="1413150"/>
          </a:xfrm>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typsnitt normalt"/>
              <a:buNone/>
            </a:pPr>
            <a:r>
              <a:rPr lang="sv-SE" sz="1200" dirty="0">
                <a:cs typeface="Calibri"/>
              </a:rPr>
              <a:t>50% reimbursement for the following expenses –</a:t>
            </a:r>
          </a:p>
          <a:p>
            <a:r>
              <a:rPr lang="en-US" sz="1200" dirty="0">
                <a:cs typeface="Calibri"/>
              </a:rPr>
              <a:t>Seco Specific Promotional Materials and Programs</a:t>
            </a:r>
          </a:p>
          <a:p>
            <a:r>
              <a:rPr lang="en-US" sz="1200" dirty="0">
                <a:cs typeface="Calibri"/>
              </a:rPr>
              <a:t>Co-Branded Printed Literature (Seco printed literature)</a:t>
            </a:r>
          </a:p>
          <a:p>
            <a:r>
              <a:rPr lang="en-US" sz="1200" dirty="0">
                <a:cs typeface="Calibri"/>
              </a:rPr>
              <a:t>Seco Specific Incentives for Distributor Sales Personnel (spiffs)</a:t>
            </a:r>
          </a:p>
          <a:p>
            <a:r>
              <a:rPr lang="en-US" sz="1200" dirty="0">
                <a:cs typeface="Calibri"/>
              </a:rPr>
              <a:t>Pro-Rated Trade Show Floor Space Cost and Signage</a:t>
            </a:r>
          </a:p>
          <a:p>
            <a:endParaRPr lang="en-US" sz="1200" dirty="0">
              <a:cs typeface="Calibri"/>
            </a:endParaRPr>
          </a:p>
          <a:p>
            <a:endParaRPr lang="sv-SE" sz="1200" dirty="0">
              <a:cs typeface="Calibri"/>
            </a:endParaRPr>
          </a:p>
        </p:txBody>
      </p:sp>
      <p:sp>
        <p:nvSpPr>
          <p:cNvPr id="11" name="Platshållare för text 7">
            <a:extLst>
              <a:ext uri="{FF2B5EF4-FFF2-40B4-BE49-F238E27FC236}">
                <a16:creationId xmlns:a16="http://schemas.microsoft.com/office/drawing/2014/main" id="{EB7177EC-4AAE-0134-9E29-0B4EF9DAC457}"/>
              </a:ext>
            </a:extLst>
          </p:cNvPr>
          <p:cNvSpPr txBox="1">
            <a:spLocks/>
          </p:cNvSpPr>
          <p:nvPr/>
        </p:nvSpPr>
        <p:spPr>
          <a:xfrm>
            <a:off x="231351" y="4482725"/>
            <a:ext cx="689075" cy="1042306"/>
          </a:xfrm>
          <a:prstGeom prst="rect">
            <a:avLst/>
          </a:prstGeom>
          <a:noFill/>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5400" dirty="0"/>
              <a:t>4</a:t>
            </a:r>
          </a:p>
        </p:txBody>
      </p:sp>
      <p:sp>
        <p:nvSpPr>
          <p:cNvPr id="12" name="Platshållare för text 8">
            <a:extLst>
              <a:ext uri="{FF2B5EF4-FFF2-40B4-BE49-F238E27FC236}">
                <a16:creationId xmlns:a16="http://schemas.microsoft.com/office/drawing/2014/main" id="{950530D6-7DF9-9B50-1D29-BA93DDFB3CD5}"/>
              </a:ext>
            </a:extLst>
          </p:cNvPr>
          <p:cNvSpPr txBox="1">
            <a:spLocks/>
          </p:cNvSpPr>
          <p:nvPr/>
        </p:nvSpPr>
        <p:spPr>
          <a:xfrm>
            <a:off x="920425" y="2242651"/>
            <a:ext cx="4942896" cy="483440"/>
          </a:xfrm>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typsnitt normalt"/>
              <a:buNone/>
            </a:pPr>
            <a:r>
              <a:rPr lang="en-US" sz="1200" dirty="0"/>
              <a:t>Seco related training fees and associated hotel/travel expenses.</a:t>
            </a:r>
            <a:endParaRPr lang="sv-SE" sz="1200" dirty="0"/>
          </a:p>
          <a:p>
            <a:pPr marL="0" indent="0">
              <a:buFont typeface="Systemtypsnitt normalt"/>
              <a:buNone/>
            </a:pPr>
            <a:endParaRPr lang="sv-SE" sz="1600" dirty="0"/>
          </a:p>
        </p:txBody>
      </p:sp>
      <p:pic>
        <p:nvPicPr>
          <p:cNvPr id="29" name="Picture Placeholder 28" descr="A person holding a piece of paper&#10;&#10;Description automatically generated">
            <a:extLst>
              <a:ext uri="{FF2B5EF4-FFF2-40B4-BE49-F238E27FC236}">
                <a16:creationId xmlns:a16="http://schemas.microsoft.com/office/drawing/2014/main" id="{337F4B6E-AA83-6C17-72E5-FE3A07F9FFE4}"/>
              </a:ext>
            </a:extLst>
          </p:cNvPr>
          <p:cNvPicPr>
            <a:picLocks noGrp="1" noChangeAspect="1"/>
          </p:cNvPicPr>
          <p:nvPr>
            <p:ph type="pic" sz="quarter" idx="15"/>
          </p:nvPr>
        </p:nvPicPr>
        <p:blipFill>
          <a:blip r:embed="rId3"/>
          <a:srcRect l="20923" r="20923"/>
          <a:stretch>
            <a:fillRect/>
          </a:stretch>
        </p:blipFill>
        <p:spPr/>
      </p:pic>
    </p:spTree>
    <p:extLst>
      <p:ext uri="{BB962C8B-B14F-4D97-AF65-F5344CB8AC3E}">
        <p14:creationId xmlns:p14="http://schemas.microsoft.com/office/powerpoint/2010/main" val="52982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B685D249-9EC8-58D1-9CB4-BFE6302FC750}"/>
              </a:ext>
            </a:extLst>
          </p:cNvPr>
          <p:cNvSpPr>
            <a:spLocks noGrp="1"/>
          </p:cNvSpPr>
          <p:nvPr>
            <p:ph type="dt" sz="half" idx="2"/>
          </p:nvPr>
        </p:nvSpPr>
        <p:spPr>
          <a:ln>
            <a:solidFill>
              <a:schemeClr val="tx1"/>
            </a:solidFill>
          </a:ln>
        </p:spPr>
        <p:txBody>
          <a:bodyPr/>
          <a:lstStyle/>
          <a:p>
            <a:fld id="{F77CA2D7-4F0B-6141-95FB-2DF40699D84E}" type="datetime1">
              <a:rPr lang="sv-SE" smtClean="0"/>
              <a:pPr/>
              <a:t>2024-09-24</a:t>
            </a:fld>
            <a:endParaRPr lang="en-US"/>
          </a:p>
        </p:txBody>
      </p:sp>
      <p:sp>
        <p:nvSpPr>
          <p:cNvPr id="8" name="Slide Number Placeholder 7">
            <a:extLst>
              <a:ext uri="{FF2B5EF4-FFF2-40B4-BE49-F238E27FC236}">
                <a16:creationId xmlns:a16="http://schemas.microsoft.com/office/drawing/2014/main" id="{FDDC4DD5-4679-6635-33E9-48DD90C30805}"/>
              </a:ext>
            </a:extLst>
          </p:cNvPr>
          <p:cNvSpPr>
            <a:spLocks noGrp="1"/>
          </p:cNvSpPr>
          <p:nvPr>
            <p:ph type="sldNum" sz="quarter" idx="12"/>
          </p:nvPr>
        </p:nvSpPr>
        <p:spPr/>
        <p:txBody>
          <a:bodyPr/>
          <a:lstStyle/>
          <a:p>
            <a:fld id="{84EE2656-7156-804C-A57B-63BAB0C6A176}" type="slidenum">
              <a:rPr lang="en-US" smtClean="0"/>
              <a:pPr/>
              <a:t>25</a:t>
            </a:fld>
            <a:endParaRPr lang="en-US"/>
          </a:p>
        </p:txBody>
      </p:sp>
      <p:pic>
        <p:nvPicPr>
          <p:cNvPr id="16" name="Picture 15">
            <a:extLst>
              <a:ext uri="{FF2B5EF4-FFF2-40B4-BE49-F238E27FC236}">
                <a16:creationId xmlns:a16="http://schemas.microsoft.com/office/drawing/2014/main" id="{23CF0C82-5D8C-450D-D956-5EB0B0F51AE0}"/>
              </a:ext>
            </a:extLst>
          </p:cNvPr>
          <p:cNvPicPr>
            <a:picLocks noChangeAspect="1"/>
          </p:cNvPicPr>
          <p:nvPr/>
        </p:nvPicPr>
        <p:blipFill>
          <a:blip r:embed="rId2"/>
          <a:stretch>
            <a:fillRect/>
          </a:stretch>
        </p:blipFill>
        <p:spPr>
          <a:xfrm>
            <a:off x="5541108" y="4402862"/>
            <a:ext cx="3322649" cy="2348623"/>
          </a:xfrm>
          <a:prstGeom prst="rect">
            <a:avLst/>
          </a:prstGeom>
          <a:ln>
            <a:solidFill>
              <a:schemeClr val="tx1"/>
            </a:solidFill>
          </a:ln>
        </p:spPr>
      </p:pic>
      <p:pic>
        <p:nvPicPr>
          <p:cNvPr id="22" name="Picture 21">
            <a:extLst>
              <a:ext uri="{FF2B5EF4-FFF2-40B4-BE49-F238E27FC236}">
                <a16:creationId xmlns:a16="http://schemas.microsoft.com/office/drawing/2014/main" id="{1A08C8B4-393D-6813-FFC1-F906621AA4A6}"/>
              </a:ext>
            </a:extLst>
          </p:cNvPr>
          <p:cNvPicPr>
            <a:picLocks noChangeAspect="1"/>
          </p:cNvPicPr>
          <p:nvPr/>
        </p:nvPicPr>
        <p:blipFill>
          <a:blip r:embed="rId3"/>
          <a:stretch>
            <a:fillRect/>
          </a:stretch>
        </p:blipFill>
        <p:spPr>
          <a:xfrm>
            <a:off x="989146" y="4362118"/>
            <a:ext cx="3847058" cy="2389367"/>
          </a:xfrm>
          <a:prstGeom prst="rect">
            <a:avLst/>
          </a:prstGeom>
          <a:ln>
            <a:solidFill>
              <a:schemeClr val="tx1"/>
            </a:solidFill>
          </a:ln>
        </p:spPr>
      </p:pic>
      <p:grpSp>
        <p:nvGrpSpPr>
          <p:cNvPr id="33" name="Group 32">
            <a:extLst>
              <a:ext uri="{FF2B5EF4-FFF2-40B4-BE49-F238E27FC236}">
                <a16:creationId xmlns:a16="http://schemas.microsoft.com/office/drawing/2014/main" id="{BA18CA44-78F0-A595-3B62-39A19598CB02}"/>
              </a:ext>
            </a:extLst>
          </p:cNvPr>
          <p:cNvGrpSpPr/>
          <p:nvPr/>
        </p:nvGrpSpPr>
        <p:grpSpPr>
          <a:xfrm>
            <a:off x="9645866" y="361455"/>
            <a:ext cx="2219635" cy="6335009"/>
            <a:chOff x="9645866" y="361455"/>
            <a:chExt cx="2219635" cy="6335009"/>
          </a:xfrm>
        </p:grpSpPr>
        <p:pic>
          <p:nvPicPr>
            <p:cNvPr id="20" name="Picture 19">
              <a:extLst>
                <a:ext uri="{FF2B5EF4-FFF2-40B4-BE49-F238E27FC236}">
                  <a16:creationId xmlns:a16="http://schemas.microsoft.com/office/drawing/2014/main" id="{D5DED798-95E5-9005-D8E6-3C9F36CAB7CC}"/>
                </a:ext>
              </a:extLst>
            </p:cNvPr>
            <p:cNvPicPr>
              <a:picLocks noChangeAspect="1"/>
            </p:cNvPicPr>
            <p:nvPr/>
          </p:nvPicPr>
          <p:blipFill>
            <a:blip r:embed="rId4"/>
            <a:stretch>
              <a:fillRect/>
            </a:stretch>
          </p:blipFill>
          <p:spPr>
            <a:xfrm>
              <a:off x="9645866" y="361455"/>
              <a:ext cx="2219635" cy="6335009"/>
            </a:xfrm>
            <a:prstGeom prst="rect">
              <a:avLst/>
            </a:prstGeom>
            <a:ln>
              <a:solidFill>
                <a:schemeClr val="tx1"/>
              </a:solidFill>
            </a:ln>
          </p:spPr>
        </p:pic>
        <p:pic>
          <p:nvPicPr>
            <p:cNvPr id="28" name="Picture 27" descr="A logo with a colorful logo&#10;&#10;Description automatically generated with medium confidence">
              <a:extLst>
                <a:ext uri="{FF2B5EF4-FFF2-40B4-BE49-F238E27FC236}">
                  <a16:creationId xmlns:a16="http://schemas.microsoft.com/office/drawing/2014/main" id="{AEC523B7-6376-3EE2-7F57-F2126E123218}"/>
                </a:ext>
              </a:extLst>
            </p:cNvPr>
            <p:cNvPicPr>
              <a:picLocks noChangeAspect="1"/>
            </p:cNvPicPr>
            <p:nvPr/>
          </p:nvPicPr>
          <p:blipFill rotWithShape="1">
            <a:blip r:embed="rId5"/>
            <a:srcRect l="14231" t="29428" r="14167" b="30703"/>
            <a:stretch/>
          </p:blipFill>
          <p:spPr>
            <a:xfrm>
              <a:off x="10819207" y="411839"/>
              <a:ext cx="958494" cy="262343"/>
            </a:xfrm>
            <a:prstGeom prst="rect">
              <a:avLst/>
            </a:prstGeom>
            <a:ln>
              <a:solidFill>
                <a:schemeClr val="bg1"/>
              </a:solidFill>
            </a:ln>
          </p:spPr>
        </p:pic>
      </p:grpSp>
      <p:grpSp>
        <p:nvGrpSpPr>
          <p:cNvPr id="32" name="Group 31">
            <a:extLst>
              <a:ext uri="{FF2B5EF4-FFF2-40B4-BE49-F238E27FC236}">
                <a16:creationId xmlns:a16="http://schemas.microsoft.com/office/drawing/2014/main" id="{ABAFFBA5-6C82-F349-982B-73FBC1C24783}"/>
              </a:ext>
            </a:extLst>
          </p:cNvPr>
          <p:cNvGrpSpPr/>
          <p:nvPr/>
        </p:nvGrpSpPr>
        <p:grpSpPr>
          <a:xfrm>
            <a:off x="6542846" y="411839"/>
            <a:ext cx="2511727" cy="3547096"/>
            <a:chOff x="6542846" y="411839"/>
            <a:chExt cx="2511727" cy="3547096"/>
          </a:xfrm>
          <a:scene3d>
            <a:camera prst="perspectiveHeroicExtremeRightFacing"/>
            <a:lightRig rig="threePt" dir="t"/>
          </a:scene3d>
        </p:grpSpPr>
        <p:pic>
          <p:nvPicPr>
            <p:cNvPr id="18" name="Picture 17">
              <a:extLst>
                <a:ext uri="{FF2B5EF4-FFF2-40B4-BE49-F238E27FC236}">
                  <a16:creationId xmlns:a16="http://schemas.microsoft.com/office/drawing/2014/main" id="{CBD282CF-EEB8-0510-E0F9-8EB3F04F5484}"/>
                </a:ext>
              </a:extLst>
            </p:cNvPr>
            <p:cNvPicPr>
              <a:picLocks noChangeAspect="1"/>
            </p:cNvPicPr>
            <p:nvPr/>
          </p:nvPicPr>
          <p:blipFill>
            <a:blip r:embed="rId6"/>
            <a:stretch>
              <a:fillRect/>
            </a:stretch>
          </p:blipFill>
          <p:spPr>
            <a:xfrm>
              <a:off x="6542846" y="411839"/>
              <a:ext cx="2511727" cy="3547096"/>
            </a:xfrm>
            <a:prstGeom prst="rect">
              <a:avLst/>
            </a:prstGeom>
            <a:ln>
              <a:solidFill>
                <a:schemeClr val="tx1"/>
              </a:solidFill>
            </a:ln>
          </p:spPr>
        </p:pic>
        <p:pic>
          <p:nvPicPr>
            <p:cNvPr id="27" name="Picture 26" descr="A logo with a colorful logo&#10;&#10;Description automatically generated with medium confidence">
              <a:extLst>
                <a:ext uri="{FF2B5EF4-FFF2-40B4-BE49-F238E27FC236}">
                  <a16:creationId xmlns:a16="http://schemas.microsoft.com/office/drawing/2014/main" id="{B13255BE-1F4C-989A-2F57-739CCF4DDCDB}"/>
                </a:ext>
              </a:extLst>
            </p:cNvPr>
            <p:cNvPicPr>
              <a:picLocks noChangeAspect="1"/>
            </p:cNvPicPr>
            <p:nvPr/>
          </p:nvPicPr>
          <p:blipFill rotWithShape="1">
            <a:blip r:embed="rId5"/>
            <a:srcRect l="14231" t="29428" r="14167" b="30703"/>
            <a:stretch/>
          </p:blipFill>
          <p:spPr>
            <a:xfrm>
              <a:off x="8261898" y="3691661"/>
              <a:ext cx="747693" cy="204646"/>
            </a:xfrm>
            <a:prstGeom prst="rect">
              <a:avLst/>
            </a:prstGeom>
            <a:ln>
              <a:solidFill>
                <a:schemeClr val="bg1"/>
              </a:solidFill>
            </a:ln>
          </p:spPr>
        </p:pic>
      </p:grpSp>
      <p:grpSp>
        <p:nvGrpSpPr>
          <p:cNvPr id="30" name="Group 29">
            <a:extLst>
              <a:ext uri="{FF2B5EF4-FFF2-40B4-BE49-F238E27FC236}">
                <a16:creationId xmlns:a16="http://schemas.microsoft.com/office/drawing/2014/main" id="{FD075F2C-76B8-D184-A7D3-FDE01920CD41}"/>
              </a:ext>
            </a:extLst>
          </p:cNvPr>
          <p:cNvGrpSpPr/>
          <p:nvPr/>
        </p:nvGrpSpPr>
        <p:grpSpPr>
          <a:xfrm>
            <a:off x="695355" y="301335"/>
            <a:ext cx="2559671" cy="3657600"/>
            <a:chOff x="695355" y="301335"/>
            <a:chExt cx="2559671" cy="3657600"/>
          </a:xfrm>
          <a:scene3d>
            <a:camera prst="perspectiveHeroicExtremeRightFacing"/>
            <a:lightRig rig="threePt" dir="t"/>
          </a:scene3d>
        </p:grpSpPr>
        <p:pic>
          <p:nvPicPr>
            <p:cNvPr id="10" name="Picture 9">
              <a:extLst>
                <a:ext uri="{FF2B5EF4-FFF2-40B4-BE49-F238E27FC236}">
                  <a16:creationId xmlns:a16="http://schemas.microsoft.com/office/drawing/2014/main" id="{5AE26901-6A2C-E54E-E57A-5DDDCEC4CDA8}"/>
                </a:ext>
              </a:extLst>
            </p:cNvPr>
            <p:cNvPicPr>
              <a:picLocks noChangeAspect="1"/>
            </p:cNvPicPr>
            <p:nvPr/>
          </p:nvPicPr>
          <p:blipFill>
            <a:blip r:embed="rId7"/>
            <a:stretch>
              <a:fillRect/>
            </a:stretch>
          </p:blipFill>
          <p:spPr>
            <a:xfrm>
              <a:off x="695355" y="301335"/>
              <a:ext cx="2559671" cy="3657600"/>
            </a:xfrm>
            <a:prstGeom prst="rect">
              <a:avLst/>
            </a:prstGeom>
            <a:ln>
              <a:solidFill>
                <a:schemeClr val="tx1"/>
              </a:solidFill>
            </a:ln>
          </p:spPr>
        </p:pic>
        <p:pic>
          <p:nvPicPr>
            <p:cNvPr id="26" name="Picture 25" descr="A logo with a colorful logo&#10;&#10;Description automatically generated with medium confidence">
              <a:extLst>
                <a:ext uri="{FF2B5EF4-FFF2-40B4-BE49-F238E27FC236}">
                  <a16:creationId xmlns:a16="http://schemas.microsoft.com/office/drawing/2014/main" id="{8F5190FB-00C4-2A15-4BE9-FFFB25FBE449}"/>
                </a:ext>
              </a:extLst>
            </p:cNvPr>
            <p:cNvPicPr>
              <a:picLocks noChangeAspect="1"/>
            </p:cNvPicPr>
            <p:nvPr/>
          </p:nvPicPr>
          <p:blipFill rotWithShape="1">
            <a:blip r:embed="rId5"/>
            <a:srcRect l="14231" t="29428" r="14167" b="30703"/>
            <a:stretch/>
          </p:blipFill>
          <p:spPr>
            <a:xfrm>
              <a:off x="2409722" y="3691661"/>
              <a:ext cx="747693" cy="204646"/>
            </a:xfrm>
            <a:prstGeom prst="rect">
              <a:avLst/>
            </a:prstGeom>
            <a:ln>
              <a:solidFill>
                <a:schemeClr val="bg1"/>
              </a:solidFill>
            </a:ln>
          </p:spPr>
        </p:pic>
      </p:grpSp>
      <p:grpSp>
        <p:nvGrpSpPr>
          <p:cNvPr id="31" name="Group 30">
            <a:extLst>
              <a:ext uri="{FF2B5EF4-FFF2-40B4-BE49-F238E27FC236}">
                <a16:creationId xmlns:a16="http://schemas.microsoft.com/office/drawing/2014/main" id="{232E2068-5DAB-0EC0-E042-678F3583AD79}"/>
              </a:ext>
            </a:extLst>
          </p:cNvPr>
          <p:cNvGrpSpPr/>
          <p:nvPr/>
        </p:nvGrpSpPr>
        <p:grpSpPr>
          <a:xfrm>
            <a:off x="3586288" y="293959"/>
            <a:ext cx="2570733" cy="3657600"/>
            <a:chOff x="3586288" y="293959"/>
            <a:chExt cx="2570733" cy="3657600"/>
          </a:xfrm>
          <a:scene3d>
            <a:camera prst="perspectiveHeroicExtremeRightFacing"/>
            <a:lightRig rig="threePt" dir="t"/>
          </a:scene3d>
        </p:grpSpPr>
        <p:pic>
          <p:nvPicPr>
            <p:cNvPr id="14" name="Picture 13">
              <a:extLst>
                <a:ext uri="{FF2B5EF4-FFF2-40B4-BE49-F238E27FC236}">
                  <a16:creationId xmlns:a16="http://schemas.microsoft.com/office/drawing/2014/main" id="{E94E4900-3C0C-9752-E844-83D79F178FEC}"/>
                </a:ext>
              </a:extLst>
            </p:cNvPr>
            <p:cNvPicPr>
              <a:picLocks noChangeAspect="1"/>
            </p:cNvPicPr>
            <p:nvPr/>
          </p:nvPicPr>
          <p:blipFill>
            <a:blip r:embed="rId8"/>
            <a:stretch>
              <a:fillRect/>
            </a:stretch>
          </p:blipFill>
          <p:spPr>
            <a:xfrm>
              <a:off x="3586288" y="293959"/>
              <a:ext cx="2570733" cy="3657600"/>
            </a:xfrm>
            <a:prstGeom prst="rect">
              <a:avLst/>
            </a:prstGeom>
            <a:ln>
              <a:solidFill>
                <a:schemeClr val="tx1"/>
              </a:solidFill>
            </a:ln>
          </p:spPr>
        </p:pic>
        <p:pic>
          <p:nvPicPr>
            <p:cNvPr id="29" name="Picture 28" descr="A logo with a colorful logo&#10;&#10;Description automatically generated with medium confidence">
              <a:extLst>
                <a:ext uri="{FF2B5EF4-FFF2-40B4-BE49-F238E27FC236}">
                  <a16:creationId xmlns:a16="http://schemas.microsoft.com/office/drawing/2014/main" id="{F5E708AA-ED95-2E81-2826-4AF5E31EA4B4}"/>
                </a:ext>
              </a:extLst>
            </p:cNvPr>
            <p:cNvPicPr>
              <a:picLocks noChangeAspect="1"/>
            </p:cNvPicPr>
            <p:nvPr/>
          </p:nvPicPr>
          <p:blipFill rotWithShape="1">
            <a:blip r:embed="rId5"/>
            <a:srcRect l="14231" t="29428" r="14167" b="30703"/>
            <a:stretch/>
          </p:blipFill>
          <p:spPr>
            <a:xfrm>
              <a:off x="3640740" y="1225907"/>
              <a:ext cx="747693" cy="204646"/>
            </a:xfrm>
            <a:prstGeom prst="rect">
              <a:avLst/>
            </a:prstGeom>
            <a:ln>
              <a:solidFill>
                <a:schemeClr val="bg1"/>
              </a:solidFill>
            </a:ln>
          </p:spPr>
        </p:pic>
      </p:grpSp>
    </p:spTree>
    <p:extLst>
      <p:ext uri="{BB962C8B-B14F-4D97-AF65-F5344CB8AC3E}">
        <p14:creationId xmlns:p14="http://schemas.microsoft.com/office/powerpoint/2010/main" val="2540138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0FC2C-068F-B8AC-CC0B-A1936AAB7ECC}"/>
              </a:ext>
            </a:extLst>
          </p:cNvPr>
          <p:cNvSpPr>
            <a:spLocks noGrp="1"/>
          </p:cNvSpPr>
          <p:nvPr>
            <p:ph type="title"/>
          </p:nvPr>
        </p:nvSpPr>
        <p:spPr>
          <a:xfrm>
            <a:off x="263525" y="889710"/>
            <a:ext cx="4077566" cy="431636"/>
          </a:xfrm>
        </p:spPr>
        <p:txBody>
          <a:bodyPr/>
          <a:lstStyle/>
          <a:p>
            <a:r>
              <a:rPr lang="en-US" dirty="0">
                <a:solidFill>
                  <a:schemeClr val="tx1"/>
                </a:solidFill>
              </a:rPr>
              <a:t>Test Tool Program</a:t>
            </a:r>
            <a:br>
              <a:rPr lang="en-US" dirty="0">
                <a:solidFill>
                  <a:schemeClr val="tx1"/>
                </a:solidFill>
              </a:rPr>
            </a:br>
            <a:r>
              <a:rPr lang="en-US" sz="1800" dirty="0" err="1">
                <a:solidFill>
                  <a:schemeClr val="tx1"/>
                </a:solidFill>
                <a:effectLst/>
                <a:latin typeface="Arial" panose="020B0604020202020204" pitchFamily="34" charset="0"/>
                <a:ea typeface="Calibri" panose="020F0502020204030204" pitchFamily="34" charset="0"/>
              </a:rPr>
              <a:t>GoldStar</a:t>
            </a:r>
            <a:r>
              <a:rPr lang="en-US" sz="1800" dirty="0">
                <a:solidFill>
                  <a:schemeClr val="tx1"/>
                </a:solidFill>
                <a:effectLst/>
                <a:latin typeface="Arial" panose="020B0604020202020204" pitchFamily="34" charset="0"/>
                <a:ea typeface="Calibri" panose="020F0502020204030204" pitchFamily="34" charset="0"/>
              </a:rPr>
              <a:t> Channel Partners </a:t>
            </a:r>
            <a:endParaRPr lang="en-US" dirty="0">
              <a:solidFill>
                <a:schemeClr val="tx1"/>
              </a:solidFill>
            </a:endParaRPr>
          </a:p>
        </p:txBody>
      </p:sp>
      <p:sp>
        <p:nvSpPr>
          <p:cNvPr id="3" name="Footer Placeholder 2">
            <a:extLst>
              <a:ext uri="{FF2B5EF4-FFF2-40B4-BE49-F238E27FC236}">
                <a16:creationId xmlns:a16="http://schemas.microsoft.com/office/drawing/2014/main" id="{896217F1-B64C-F707-A758-571E3D7A964D}"/>
              </a:ext>
            </a:extLst>
          </p:cNvPr>
          <p:cNvSpPr>
            <a:spLocks noGrp="1"/>
          </p:cNvSpPr>
          <p:nvPr>
            <p:ph type="ftr" sz="quarter" idx="11"/>
          </p:nvPr>
        </p:nvSpPr>
        <p:spPr/>
        <p:txBody>
          <a:bodyPr/>
          <a:lstStyle/>
          <a:p>
            <a:r>
              <a:rPr lang="en-US">
                <a:solidFill>
                  <a:schemeClr val="tx1"/>
                </a:solidFill>
              </a:rPr>
              <a:t>Copyright © </a:t>
            </a:r>
            <a:fld id="{DEBBCA3A-5150-49D2-949E-00A6C74A30B8}" type="datetimeyyyy">
              <a:rPr lang="en-US" smtClean="0">
                <a:solidFill>
                  <a:schemeClr val="tx1"/>
                </a:solidFill>
              </a:rPr>
              <a:pPr/>
              <a:t>2024</a:t>
            </a:fld>
            <a:r>
              <a:rPr lang="sv-SE">
                <a:solidFill>
                  <a:schemeClr val="tx1"/>
                </a:solidFill>
              </a:rPr>
              <a:t> </a:t>
            </a:r>
            <a:r>
              <a:rPr lang="en-US">
                <a:solidFill>
                  <a:schemeClr val="tx1"/>
                </a:solidFill>
              </a:rPr>
              <a:t>Seco Tools AB - All rights reserved</a:t>
            </a:r>
          </a:p>
        </p:txBody>
      </p:sp>
      <p:sp>
        <p:nvSpPr>
          <p:cNvPr id="7" name="Date Placeholder 6">
            <a:extLst>
              <a:ext uri="{FF2B5EF4-FFF2-40B4-BE49-F238E27FC236}">
                <a16:creationId xmlns:a16="http://schemas.microsoft.com/office/drawing/2014/main" id="{7AF44678-F664-AD27-FE06-BC070A2F7441}"/>
              </a:ext>
            </a:extLst>
          </p:cNvPr>
          <p:cNvSpPr>
            <a:spLocks noGrp="1"/>
          </p:cNvSpPr>
          <p:nvPr>
            <p:ph type="dt" sz="half" idx="2"/>
          </p:nvPr>
        </p:nvSpPr>
        <p:spPr/>
        <p:txBody>
          <a:bodyPr/>
          <a:lstStyle/>
          <a:p>
            <a:fld id="{29C928B0-6D02-D041-8A99-9BBB3D485FDC}" type="datetime1">
              <a:rPr lang="sv-SE" smtClean="0">
                <a:solidFill>
                  <a:schemeClr val="tx1"/>
                </a:solidFill>
              </a:rPr>
              <a:t>2024-09-24</a:t>
            </a:fld>
            <a:endParaRPr lang="en-US">
              <a:solidFill>
                <a:schemeClr val="tx1"/>
              </a:solidFill>
            </a:endParaRPr>
          </a:p>
        </p:txBody>
      </p:sp>
      <p:sp>
        <p:nvSpPr>
          <p:cNvPr id="8" name="Slide Number Placeholder 7">
            <a:extLst>
              <a:ext uri="{FF2B5EF4-FFF2-40B4-BE49-F238E27FC236}">
                <a16:creationId xmlns:a16="http://schemas.microsoft.com/office/drawing/2014/main" id="{45FA9107-917C-48E8-5BD3-DA6B2349DCD2}"/>
              </a:ext>
            </a:extLst>
          </p:cNvPr>
          <p:cNvSpPr>
            <a:spLocks noGrp="1"/>
          </p:cNvSpPr>
          <p:nvPr>
            <p:ph type="sldNum" sz="quarter" idx="12"/>
          </p:nvPr>
        </p:nvSpPr>
        <p:spPr/>
        <p:txBody>
          <a:bodyPr/>
          <a:lstStyle/>
          <a:p>
            <a:fld id="{84EE2656-7156-804C-A57B-63BAB0C6A176}" type="slidenum">
              <a:rPr lang="en-US" smtClean="0">
                <a:solidFill>
                  <a:schemeClr val="tx1"/>
                </a:solidFill>
              </a:rPr>
              <a:pPr/>
              <a:t>26</a:t>
            </a:fld>
            <a:endParaRPr lang="en-US">
              <a:solidFill>
                <a:schemeClr val="tx1"/>
              </a:solidFill>
            </a:endParaRPr>
          </a:p>
        </p:txBody>
      </p:sp>
      <p:pic>
        <p:nvPicPr>
          <p:cNvPr id="52" name="Picture Placeholder 51" descr="A machine with many parts&#10;&#10;Description automatically generated with medium confidence">
            <a:extLst>
              <a:ext uri="{FF2B5EF4-FFF2-40B4-BE49-F238E27FC236}">
                <a16:creationId xmlns:a16="http://schemas.microsoft.com/office/drawing/2014/main" id="{CC5534BF-C5C0-30A5-DE1D-8E63EB07D3C5}"/>
              </a:ext>
            </a:extLst>
          </p:cNvPr>
          <p:cNvPicPr>
            <a:picLocks noGrp="1" noChangeAspect="1"/>
          </p:cNvPicPr>
          <p:nvPr>
            <p:ph type="pic" sz="quarter" idx="15"/>
          </p:nvPr>
        </p:nvPicPr>
        <p:blipFill>
          <a:blip r:embed="rId3"/>
          <a:srcRect l="20885" r="20885"/>
          <a:stretch>
            <a:fillRect/>
          </a:stretch>
        </p:blipFill>
        <p:spPr/>
      </p:pic>
      <p:sp>
        <p:nvSpPr>
          <p:cNvPr id="48" name="Platshållare för text 8">
            <a:extLst>
              <a:ext uri="{FF2B5EF4-FFF2-40B4-BE49-F238E27FC236}">
                <a16:creationId xmlns:a16="http://schemas.microsoft.com/office/drawing/2014/main" id="{078EDD12-AFA0-28FF-4337-03F927D2CC93}"/>
              </a:ext>
            </a:extLst>
          </p:cNvPr>
          <p:cNvSpPr>
            <a:spLocks noGrp="1"/>
          </p:cNvSpPr>
          <p:nvPr>
            <p:ph type="body" sz="quarter" idx="22"/>
          </p:nvPr>
        </p:nvSpPr>
        <p:spPr>
          <a:xfrm>
            <a:off x="1153104" y="1693211"/>
            <a:ext cx="4942896" cy="652825"/>
          </a:xfrm>
        </p:spPr>
        <p:txBody>
          <a:bodyPr/>
          <a:lstStyle/>
          <a:p>
            <a:pPr marL="0" indent="0">
              <a:buNone/>
            </a:pPr>
            <a:r>
              <a:rPr lang="sv-SE" sz="1600" dirty="0"/>
              <a:t>Seco will assign a test budget at the beginning of the year. (0.8% of previous years total purchases)</a:t>
            </a:r>
            <a:endParaRPr lang="sv-SE" sz="1600" dirty="0">
              <a:cs typeface="Calibri"/>
            </a:endParaRPr>
          </a:p>
        </p:txBody>
      </p:sp>
      <p:sp>
        <p:nvSpPr>
          <p:cNvPr id="55" name="Platshållare för text 7">
            <a:extLst>
              <a:ext uri="{FF2B5EF4-FFF2-40B4-BE49-F238E27FC236}">
                <a16:creationId xmlns:a16="http://schemas.microsoft.com/office/drawing/2014/main" id="{8244BBC5-C862-84C1-C261-45E9D7566411}"/>
              </a:ext>
            </a:extLst>
          </p:cNvPr>
          <p:cNvSpPr txBox="1">
            <a:spLocks/>
          </p:cNvSpPr>
          <p:nvPr/>
        </p:nvSpPr>
        <p:spPr>
          <a:xfrm>
            <a:off x="457019" y="1498470"/>
            <a:ext cx="689075" cy="1042306"/>
          </a:xfrm>
          <a:prstGeom prst="rect">
            <a:avLst/>
          </a:prstGeom>
          <a:noFill/>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5400" dirty="0"/>
              <a:t>1</a:t>
            </a:r>
          </a:p>
        </p:txBody>
      </p:sp>
      <p:sp>
        <p:nvSpPr>
          <p:cNvPr id="56" name="Platshållare för text 8">
            <a:extLst>
              <a:ext uri="{FF2B5EF4-FFF2-40B4-BE49-F238E27FC236}">
                <a16:creationId xmlns:a16="http://schemas.microsoft.com/office/drawing/2014/main" id="{D98003DC-9985-41FD-22AC-B42E81AE9D93}"/>
              </a:ext>
            </a:extLst>
          </p:cNvPr>
          <p:cNvSpPr txBox="1">
            <a:spLocks/>
          </p:cNvSpPr>
          <p:nvPr/>
        </p:nvSpPr>
        <p:spPr>
          <a:xfrm>
            <a:off x="1160114" y="2540776"/>
            <a:ext cx="3456110" cy="652825"/>
          </a:xfrm>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typsnitt normalt"/>
              <a:buNone/>
            </a:pPr>
            <a:r>
              <a:rPr lang="sv-SE" sz="1600" dirty="0"/>
              <a:t>Test orders ship free of charge</a:t>
            </a:r>
            <a:endParaRPr lang="sv-SE" sz="1600" dirty="0">
              <a:cs typeface="Calibri"/>
            </a:endParaRPr>
          </a:p>
        </p:txBody>
      </p:sp>
      <p:sp>
        <p:nvSpPr>
          <p:cNvPr id="57" name="Platshållare för text 7">
            <a:extLst>
              <a:ext uri="{FF2B5EF4-FFF2-40B4-BE49-F238E27FC236}">
                <a16:creationId xmlns:a16="http://schemas.microsoft.com/office/drawing/2014/main" id="{DD947C1A-C422-E2B7-F511-874B00037F1D}"/>
              </a:ext>
            </a:extLst>
          </p:cNvPr>
          <p:cNvSpPr txBox="1">
            <a:spLocks/>
          </p:cNvSpPr>
          <p:nvPr/>
        </p:nvSpPr>
        <p:spPr>
          <a:xfrm>
            <a:off x="464029" y="2346035"/>
            <a:ext cx="689075" cy="1042306"/>
          </a:xfrm>
          <a:prstGeom prst="rect">
            <a:avLst/>
          </a:prstGeom>
          <a:noFill/>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5400" dirty="0"/>
              <a:t>2</a:t>
            </a:r>
          </a:p>
        </p:txBody>
      </p:sp>
      <p:sp>
        <p:nvSpPr>
          <p:cNvPr id="58" name="Platshållare för text 8">
            <a:extLst>
              <a:ext uri="{FF2B5EF4-FFF2-40B4-BE49-F238E27FC236}">
                <a16:creationId xmlns:a16="http://schemas.microsoft.com/office/drawing/2014/main" id="{FB898077-5028-06CA-866E-3B571AB66AB8}"/>
              </a:ext>
            </a:extLst>
          </p:cNvPr>
          <p:cNvSpPr txBox="1">
            <a:spLocks/>
          </p:cNvSpPr>
          <p:nvPr/>
        </p:nvSpPr>
        <p:spPr>
          <a:xfrm>
            <a:off x="1160114" y="3341007"/>
            <a:ext cx="3456110" cy="652825"/>
          </a:xfrm>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typsnitt normalt"/>
              <a:buNone/>
            </a:pPr>
            <a:r>
              <a:rPr lang="sv-SE" sz="1600" dirty="0"/>
              <a:t>Report test results to SECO within 90 days.</a:t>
            </a:r>
            <a:endParaRPr lang="sv-SE" sz="1600" dirty="0">
              <a:cs typeface="Calibri"/>
            </a:endParaRPr>
          </a:p>
        </p:txBody>
      </p:sp>
      <p:sp>
        <p:nvSpPr>
          <p:cNvPr id="59" name="Platshållare för text 7">
            <a:extLst>
              <a:ext uri="{FF2B5EF4-FFF2-40B4-BE49-F238E27FC236}">
                <a16:creationId xmlns:a16="http://schemas.microsoft.com/office/drawing/2014/main" id="{C2ED1FD0-2527-4013-B4AB-BE6C724540E9}"/>
              </a:ext>
            </a:extLst>
          </p:cNvPr>
          <p:cNvSpPr txBox="1">
            <a:spLocks/>
          </p:cNvSpPr>
          <p:nvPr/>
        </p:nvSpPr>
        <p:spPr>
          <a:xfrm>
            <a:off x="464029" y="3146266"/>
            <a:ext cx="689075" cy="1042306"/>
          </a:xfrm>
          <a:prstGeom prst="rect">
            <a:avLst/>
          </a:prstGeom>
          <a:noFill/>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5400" dirty="0"/>
              <a:t>3</a:t>
            </a:r>
          </a:p>
        </p:txBody>
      </p:sp>
      <p:sp>
        <p:nvSpPr>
          <p:cNvPr id="60" name="Platshållare för text 8">
            <a:extLst>
              <a:ext uri="{FF2B5EF4-FFF2-40B4-BE49-F238E27FC236}">
                <a16:creationId xmlns:a16="http://schemas.microsoft.com/office/drawing/2014/main" id="{AB1C81F5-8381-CBE9-629F-EA1A716EA42F}"/>
              </a:ext>
            </a:extLst>
          </p:cNvPr>
          <p:cNvSpPr txBox="1">
            <a:spLocks/>
          </p:cNvSpPr>
          <p:nvPr/>
        </p:nvSpPr>
        <p:spPr>
          <a:xfrm>
            <a:off x="1146094" y="4111183"/>
            <a:ext cx="4841956" cy="652825"/>
          </a:xfrm>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typsnitt normalt"/>
              <a:buNone/>
            </a:pPr>
            <a:r>
              <a:rPr lang="sv-SE" sz="1600" dirty="0"/>
              <a:t>Only succesful tests will be invoiced. Budget adjusted based on test result.</a:t>
            </a:r>
            <a:endParaRPr lang="sv-SE" sz="1600" dirty="0">
              <a:cs typeface="Calibri"/>
            </a:endParaRPr>
          </a:p>
        </p:txBody>
      </p:sp>
      <p:sp>
        <p:nvSpPr>
          <p:cNvPr id="61" name="Platshållare för text 7">
            <a:extLst>
              <a:ext uri="{FF2B5EF4-FFF2-40B4-BE49-F238E27FC236}">
                <a16:creationId xmlns:a16="http://schemas.microsoft.com/office/drawing/2014/main" id="{5013B282-F641-AF73-3000-4B2AF4EEC8FB}"/>
              </a:ext>
            </a:extLst>
          </p:cNvPr>
          <p:cNvSpPr txBox="1">
            <a:spLocks/>
          </p:cNvSpPr>
          <p:nvPr/>
        </p:nvSpPr>
        <p:spPr>
          <a:xfrm>
            <a:off x="450009" y="3916442"/>
            <a:ext cx="689075" cy="1042306"/>
          </a:xfrm>
          <a:prstGeom prst="rect">
            <a:avLst/>
          </a:prstGeom>
          <a:noFill/>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5400" dirty="0"/>
              <a:t>4</a:t>
            </a:r>
          </a:p>
        </p:txBody>
      </p:sp>
      <p:sp>
        <p:nvSpPr>
          <p:cNvPr id="62" name="Platshållare för text 8">
            <a:extLst>
              <a:ext uri="{FF2B5EF4-FFF2-40B4-BE49-F238E27FC236}">
                <a16:creationId xmlns:a16="http://schemas.microsoft.com/office/drawing/2014/main" id="{CB26826A-DC16-A538-289A-E5E5499F59D7}"/>
              </a:ext>
            </a:extLst>
          </p:cNvPr>
          <p:cNvSpPr txBox="1">
            <a:spLocks/>
          </p:cNvSpPr>
          <p:nvPr/>
        </p:nvSpPr>
        <p:spPr>
          <a:xfrm>
            <a:off x="1139084" y="4867025"/>
            <a:ext cx="3456110" cy="652825"/>
          </a:xfrm>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typsnitt normalt"/>
              <a:buNone/>
            </a:pPr>
            <a:r>
              <a:rPr lang="sv-SE" sz="1600" dirty="0"/>
              <a:t>Reminders sent automatically via email if an order is not reported. </a:t>
            </a:r>
            <a:endParaRPr lang="sv-SE" sz="1600" dirty="0">
              <a:cs typeface="Calibri"/>
            </a:endParaRPr>
          </a:p>
        </p:txBody>
      </p:sp>
      <p:sp>
        <p:nvSpPr>
          <p:cNvPr id="63" name="Platshållare för text 7">
            <a:extLst>
              <a:ext uri="{FF2B5EF4-FFF2-40B4-BE49-F238E27FC236}">
                <a16:creationId xmlns:a16="http://schemas.microsoft.com/office/drawing/2014/main" id="{81A7AF89-3065-5A37-1677-2BE3E983DAEA}"/>
              </a:ext>
            </a:extLst>
          </p:cNvPr>
          <p:cNvSpPr txBox="1">
            <a:spLocks/>
          </p:cNvSpPr>
          <p:nvPr/>
        </p:nvSpPr>
        <p:spPr>
          <a:xfrm>
            <a:off x="442999" y="4672284"/>
            <a:ext cx="689075" cy="1042306"/>
          </a:xfrm>
          <a:prstGeom prst="rect">
            <a:avLst/>
          </a:prstGeom>
          <a:noFill/>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5400" dirty="0"/>
              <a:t>5</a:t>
            </a:r>
          </a:p>
        </p:txBody>
      </p:sp>
    </p:spTree>
    <p:extLst>
      <p:ext uri="{BB962C8B-B14F-4D97-AF65-F5344CB8AC3E}">
        <p14:creationId xmlns:p14="http://schemas.microsoft.com/office/powerpoint/2010/main" val="396217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0FC2C-068F-B8AC-CC0B-A1936AAB7ECC}"/>
              </a:ext>
            </a:extLst>
          </p:cNvPr>
          <p:cNvSpPr>
            <a:spLocks noGrp="1"/>
          </p:cNvSpPr>
          <p:nvPr>
            <p:ph type="title"/>
          </p:nvPr>
        </p:nvSpPr>
        <p:spPr>
          <a:xfrm>
            <a:off x="263525" y="889710"/>
            <a:ext cx="4077566" cy="431636"/>
          </a:xfrm>
        </p:spPr>
        <p:txBody>
          <a:bodyPr/>
          <a:lstStyle/>
          <a:p>
            <a:r>
              <a:rPr lang="en-US" dirty="0">
                <a:solidFill>
                  <a:schemeClr val="tx1"/>
                </a:solidFill>
              </a:rPr>
              <a:t>Tooling Voucher Program</a:t>
            </a:r>
            <a:br>
              <a:rPr lang="en-US" dirty="0">
                <a:solidFill>
                  <a:schemeClr val="tx1"/>
                </a:solidFill>
              </a:rPr>
            </a:br>
            <a:endParaRPr lang="en-US" dirty="0">
              <a:solidFill>
                <a:schemeClr val="tx1"/>
              </a:solidFill>
            </a:endParaRPr>
          </a:p>
        </p:txBody>
      </p:sp>
      <p:sp>
        <p:nvSpPr>
          <p:cNvPr id="3" name="Footer Placeholder 2">
            <a:extLst>
              <a:ext uri="{FF2B5EF4-FFF2-40B4-BE49-F238E27FC236}">
                <a16:creationId xmlns:a16="http://schemas.microsoft.com/office/drawing/2014/main" id="{896217F1-B64C-F707-A758-571E3D7A964D}"/>
              </a:ext>
            </a:extLst>
          </p:cNvPr>
          <p:cNvSpPr>
            <a:spLocks noGrp="1"/>
          </p:cNvSpPr>
          <p:nvPr>
            <p:ph type="ftr" sz="quarter" idx="11"/>
          </p:nvPr>
        </p:nvSpPr>
        <p:spPr/>
        <p:txBody>
          <a:bodyPr/>
          <a:lstStyle/>
          <a:p>
            <a:r>
              <a:rPr lang="en-US">
                <a:solidFill>
                  <a:schemeClr val="tx1"/>
                </a:solidFill>
              </a:rPr>
              <a:t>Copyright © </a:t>
            </a:r>
            <a:fld id="{DEBBCA3A-5150-49D2-949E-00A6C74A30B8}" type="datetimeyyyy">
              <a:rPr lang="en-US" smtClean="0">
                <a:solidFill>
                  <a:schemeClr val="tx1"/>
                </a:solidFill>
              </a:rPr>
              <a:pPr/>
              <a:t>2024</a:t>
            </a:fld>
            <a:r>
              <a:rPr lang="sv-SE">
                <a:solidFill>
                  <a:schemeClr val="tx1"/>
                </a:solidFill>
              </a:rPr>
              <a:t> </a:t>
            </a:r>
            <a:r>
              <a:rPr lang="en-US">
                <a:solidFill>
                  <a:schemeClr val="tx1"/>
                </a:solidFill>
              </a:rPr>
              <a:t>Seco Tools AB - All rights reserved</a:t>
            </a:r>
          </a:p>
        </p:txBody>
      </p:sp>
      <p:sp>
        <p:nvSpPr>
          <p:cNvPr id="7" name="Date Placeholder 6">
            <a:extLst>
              <a:ext uri="{FF2B5EF4-FFF2-40B4-BE49-F238E27FC236}">
                <a16:creationId xmlns:a16="http://schemas.microsoft.com/office/drawing/2014/main" id="{7AF44678-F664-AD27-FE06-BC070A2F7441}"/>
              </a:ext>
            </a:extLst>
          </p:cNvPr>
          <p:cNvSpPr>
            <a:spLocks noGrp="1"/>
          </p:cNvSpPr>
          <p:nvPr>
            <p:ph type="dt" sz="half" idx="2"/>
          </p:nvPr>
        </p:nvSpPr>
        <p:spPr/>
        <p:txBody>
          <a:bodyPr/>
          <a:lstStyle/>
          <a:p>
            <a:fld id="{29C928B0-6D02-D041-8A99-9BBB3D485FDC}" type="datetime1">
              <a:rPr lang="sv-SE" smtClean="0">
                <a:solidFill>
                  <a:schemeClr val="tx1"/>
                </a:solidFill>
              </a:rPr>
              <a:t>2024-09-24</a:t>
            </a:fld>
            <a:endParaRPr lang="en-US">
              <a:solidFill>
                <a:schemeClr val="tx1"/>
              </a:solidFill>
            </a:endParaRPr>
          </a:p>
        </p:txBody>
      </p:sp>
      <p:sp>
        <p:nvSpPr>
          <p:cNvPr id="8" name="Slide Number Placeholder 7">
            <a:extLst>
              <a:ext uri="{FF2B5EF4-FFF2-40B4-BE49-F238E27FC236}">
                <a16:creationId xmlns:a16="http://schemas.microsoft.com/office/drawing/2014/main" id="{45FA9107-917C-48E8-5BD3-DA6B2349DCD2}"/>
              </a:ext>
            </a:extLst>
          </p:cNvPr>
          <p:cNvSpPr>
            <a:spLocks noGrp="1"/>
          </p:cNvSpPr>
          <p:nvPr>
            <p:ph type="sldNum" sz="quarter" idx="12"/>
          </p:nvPr>
        </p:nvSpPr>
        <p:spPr/>
        <p:txBody>
          <a:bodyPr/>
          <a:lstStyle/>
          <a:p>
            <a:fld id="{84EE2656-7156-804C-A57B-63BAB0C6A176}" type="slidenum">
              <a:rPr lang="en-US" smtClean="0">
                <a:solidFill>
                  <a:schemeClr val="tx1"/>
                </a:solidFill>
              </a:rPr>
              <a:pPr/>
              <a:t>27</a:t>
            </a:fld>
            <a:endParaRPr lang="en-US">
              <a:solidFill>
                <a:schemeClr val="tx1"/>
              </a:solidFill>
            </a:endParaRPr>
          </a:p>
        </p:txBody>
      </p:sp>
      <p:sp>
        <p:nvSpPr>
          <p:cNvPr id="48" name="Platshållare för text 8">
            <a:extLst>
              <a:ext uri="{FF2B5EF4-FFF2-40B4-BE49-F238E27FC236}">
                <a16:creationId xmlns:a16="http://schemas.microsoft.com/office/drawing/2014/main" id="{078EDD12-AFA0-28FF-4337-03F927D2CC93}"/>
              </a:ext>
            </a:extLst>
          </p:cNvPr>
          <p:cNvSpPr>
            <a:spLocks noGrp="1"/>
          </p:cNvSpPr>
          <p:nvPr>
            <p:ph type="body" sz="quarter" idx="22"/>
          </p:nvPr>
        </p:nvSpPr>
        <p:spPr>
          <a:xfrm>
            <a:off x="1153104" y="1693211"/>
            <a:ext cx="4942896" cy="652825"/>
          </a:xfrm>
        </p:spPr>
        <p:txBody>
          <a:bodyPr/>
          <a:lstStyle/>
          <a:p>
            <a:pPr marL="0" indent="0">
              <a:buNone/>
            </a:pPr>
            <a:r>
              <a:rPr lang="en-US" sz="1600" dirty="0"/>
              <a:t>Benefit from deep discounts across a wide variety of standard products! </a:t>
            </a:r>
          </a:p>
        </p:txBody>
      </p:sp>
      <p:sp>
        <p:nvSpPr>
          <p:cNvPr id="55" name="Platshållare för text 7">
            <a:extLst>
              <a:ext uri="{FF2B5EF4-FFF2-40B4-BE49-F238E27FC236}">
                <a16:creationId xmlns:a16="http://schemas.microsoft.com/office/drawing/2014/main" id="{8244BBC5-C862-84C1-C261-45E9D7566411}"/>
              </a:ext>
            </a:extLst>
          </p:cNvPr>
          <p:cNvSpPr txBox="1">
            <a:spLocks/>
          </p:cNvSpPr>
          <p:nvPr/>
        </p:nvSpPr>
        <p:spPr>
          <a:xfrm>
            <a:off x="457019" y="1498470"/>
            <a:ext cx="689075" cy="1042306"/>
          </a:xfrm>
          <a:prstGeom prst="rect">
            <a:avLst/>
          </a:prstGeom>
          <a:noFill/>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5400" dirty="0"/>
              <a:t>1</a:t>
            </a:r>
          </a:p>
        </p:txBody>
      </p:sp>
      <p:sp>
        <p:nvSpPr>
          <p:cNvPr id="56" name="Platshållare för text 8">
            <a:extLst>
              <a:ext uri="{FF2B5EF4-FFF2-40B4-BE49-F238E27FC236}">
                <a16:creationId xmlns:a16="http://schemas.microsoft.com/office/drawing/2014/main" id="{D98003DC-9985-41FD-22AC-B42E81AE9D93}"/>
              </a:ext>
            </a:extLst>
          </p:cNvPr>
          <p:cNvSpPr txBox="1">
            <a:spLocks/>
          </p:cNvSpPr>
          <p:nvPr/>
        </p:nvSpPr>
        <p:spPr>
          <a:xfrm>
            <a:off x="1160114" y="2540776"/>
            <a:ext cx="3456110" cy="652825"/>
          </a:xfrm>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A great way to secure repeat insert sales! </a:t>
            </a:r>
          </a:p>
        </p:txBody>
      </p:sp>
      <p:sp>
        <p:nvSpPr>
          <p:cNvPr id="57" name="Platshållare för text 7">
            <a:extLst>
              <a:ext uri="{FF2B5EF4-FFF2-40B4-BE49-F238E27FC236}">
                <a16:creationId xmlns:a16="http://schemas.microsoft.com/office/drawing/2014/main" id="{DD947C1A-C422-E2B7-F511-874B00037F1D}"/>
              </a:ext>
            </a:extLst>
          </p:cNvPr>
          <p:cNvSpPr txBox="1">
            <a:spLocks/>
          </p:cNvSpPr>
          <p:nvPr/>
        </p:nvSpPr>
        <p:spPr>
          <a:xfrm>
            <a:off x="464029" y="2346035"/>
            <a:ext cx="689075" cy="1042306"/>
          </a:xfrm>
          <a:prstGeom prst="rect">
            <a:avLst/>
          </a:prstGeom>
          <a:noFill/>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5400" dirty="0"/>
              <a:t>2</a:t>
            </a:r>
          </a:p>
        </p:txBody>
      </p:sp>
      <p:sp>
        <p:nvSpPr>
          <p:cNvPr id="58" name="Platshållare för text 8">
            <a:extLst>
              <a:ext uri="{FF2B5EF4-FFF2-40B4-BE49-F238E27FC236}">
                <a16:creationId xmlns:a16="http://schemas.microsoft.com/office/drawing/2014/main" id="{FB898077-5028-06CA-866E-3B571AB66AB8}"/>
              </a:ext>
            </a:extLst>
          </p:cNvPr>
          <p:cNvSpPr txBox="1">
            <a:spLocks/>
          </p:cNvSpPr>
          <p:nvPr/>
        </p:nvSpPr>
        <p:spPr>
          <a:xfrm>
            <a:off x="1160114" y="3341007"/>
            <a:ext cx="3456110" cy="652825"/>
          </a:xfrm>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600" dirty="0"/>
              <a:t>Great opportunity for conversions!</a:t>
            </a:r>
          </a:p>
        </p:txBody>
      </p:sp>
      <p:sp>
        <p:nvSpPr>
          <p:cNvPr id="59" name="Platshållare för text 7">
            <a:extLst>
              <a:ext uri="{FF2B5EF4-FFF2-40B4-BE49-F238E27FC236}">
                <a16:creationId xmlns:a16="http://schemas.microsoft.com/office/drawing/2014/main" id="{C2ED1FD0-2527-4013-B4AB-BE6C724540E9}"/>
              </a:ext>
            </a:extLst>
          </p:cNvPr>
          <p:cNvSpPr txBox="1">
            <a:spLocks/>
          </p:cNvSpPr>
          <p:nvPr/>
        </p:nvSpPr>
        <p:spPr>
          <a:xfrm>
            <a:off x="464029" y="3146266"/>
            <a:ext cx="689075" cy="1042306"/>
          </a:xfrm>
          <a:prstGeom prst="rect">
            <a:avLst/>
          </a:prstGeom>
          <a:noFill/>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5400" dirty="0"/>
              <a:t>3</a:t>
            </a:r>
          </a:p>
        </p:txBody>
      </p:sp>
      <p:sp>
        <p:nvSpPr>
          <p:cNvPr id="4" name="TextBox 3">
            <a:extLst>
              <a:ext uri="{FF2B5EF4-FFF2-40B4-BE49-F238E27FC236}">
                <a16:creationId xmlns:a16="http://schemas.microsoft.com/office/drawing/2014/main" id="{DE86D1FF-C92F-3247-CC7F-3E443813DBF7}"/>
              </a:ext>
            </a:extLst>
          </p:cNvPr>
          <p:cNvSpPr txBox="1"/>
          <p:nvPr/>
        </p:nvSpPr>
        <p:spPr>
          <a:xfrm>
            <a:off x="249536" y="4193897"/>
            <a:ext cx="5846464" cy="1938992"/>
          </a:xfrm>
          <a:prstGeom prst="rect">
            <a:avLst/>
          </a:prstGeom>
          <a:noFill/>
        </p:spPr>
        <p:txBody>
          <a:bodyPr wrap="square" lIns="91440" tIns="45720" rIns="91440" bIns="45720" anchor="t">
            <a:spAutoFit/>
          </a:bodyPr>
          <a:lstStyle/>
          <a:p>
            <a:pPr marL="342900" marR="0" indent="-342900">
              <a:spcBef>
                <a:spcPts val="0"/>
              </a:spcBef>
              <a:spcAft>
                <a:spcPts val="0"/>
              </a:spcAft>
              <a:buFont typeface="+mj-lt"/>
              <a:buAutoNum type="arabicPeriod"/>
            </a:pPr>
            <a:r>
              <a:rPr lang="en-US" sz="1200" dirty="0">
                <a:ea typeface="Calibri" panose="020F0502020204030204" pitchFamily="34" charset="0"/>
              </a:rPr>
              <a:t>Your distributor representative will work with Seco to establish a tooling voucher based on the price of your new or used machine. (The voucher value will be 10% of the machine invoice value and considered Seco Net Pricing.)</a:t>
            </a:r>
          </a:p>
          <a:p>
            <a:pPr marL="342900" marR="0" indent="-342900">
              <a:spcBef>
                <a:spcPts val="0"/>
              </a:spcBef>
              <a:spcAft>
                <a:spcPts val="0"/>
              </a:spcAft>
              <a:buFont typeface="+mj-lt"/>
              <a:buAutoNum type="arabicPeriod"/>
            </a:pPr>
            <a:endParaRPr lang="en-US" sz="1200" dirty="0">
              <a:ea typeface="Calibri" panose="020F0502020204030204" pitchFamily="34" charset="0"/>
            </a:endParaRPr>
          </a:p>
          <a:p>
            <a:pPr marL="342900" marR="0" indent="-342900">
              <a:spcBef>
                <a:spcPts val="0"/>
              </a:spcBef>
              <a:spcAft>
                <a:spcPts val="0"/>
              </a:spcAft>
              <a:buFont typeface="+mj-lt"/>
              <a:buAutoNum type="arabicPeriod"/>
            </a:pPr>
            <a:r>
              <a:rPr lang="en-US" sz="1200" dirty="0">
                <a:ea typeface="Calibri" panose="020F0502020204030204" pitchFamily="34" charset="0"/>
              </a:rPr>
              <a:t>You’ll receive a voucher with the assigned value and a unique serial number.</a:t>
            </a:r>
          </a:p>
          <a:p>
            <a:pPr marL="342900" marR="0" indent="-342900">
              <a:spcBef>
                <a:spcPts val="0"/>
              </a:spcBef>
              <a:spcAft>
                <a:spcPts val="0"/>
              </a:spcAft>
              <a:buFont typeface="+mj-lt"/>
              <a:buAutoNum type="arabicPeriod"/>
            </a:pPr>
            <a:endParaRPr lang="en-US" sz="1200" dirty="0">
              <a:ea typeface="Calibri" panose="020F0502020204030204" pitchFamily="34" charset="0"/>
            </a:endParaRPr>
          </a:p>
          <a:p>
            <a:pPr marL="342900" marR="0" indent="-342900">
              <a:spcBef>
                <a:spcPts val="0"/>
              </a:spcBef>
              <a:spcAft>
                <a:spcPts val="0"/>
              </a:spcAft>
              <a:buFont typeface="+mj-lt"/>
              <a:buAutoNum type="arabicPeriod"/>
            </a:pPr>
            <a:r>
              <a:rPr lang="en-US" sz="1200" dirty="0">
                <a:ea typeface="Calibri" panose="020F0502020204030204" pitchFamily="34" charset="0"/>
              </a:rPr>
              <a:t>Have your distributor representative submit your order to Seco Customer Support (customerservice@secotools.com for US and Canada &amp; soportemx@secotools.com for Mexico), referencing the voucher serial number to receive up to 50% off on all standard steel products.</a:t>
            </a:r>
            <a:endParaRPr lang="en-US" sz="1200" dirty="0">
              <a:cs typeface="Calibri" panose="020F0502020204030204" pitchFamily="34" charset="0"/>
            </a:endParaRPr>
          </a:p>
        </p:txBody>
      </p:sp>
      <p:pic>
        <p:nvPicPr>
          <p:cNvPr id="15" name="Picture Placeholder 14" descr="A person standing in a factory&#10;&#10;Description automatically generated">
            <a:extLst>
              <a:ext uri="{FF2B5EF4-FFF2-40B4-BE49-F238E27FC236}">
                <a16:creationId xmlns:a16="http://schemas.microsoft.com/office/drawing/2014/main" id="{F366AF6A-0C83-34F9-1BBF-75CE936A5CF9}"/>
              </a:ext>
            </a:extLst>
          </p:cNvPr>
          <p:cNvPicPr>
            <a:picLocks noGrp="1" noChangeAspect="1"/>
          </p:cNvPicPr>
          <p:nvPr>
            <p:ph type="pic" sz="quarter" idx="15"/>
          </p:nvPr>
        </p:nvPicPr>
        <p:blipFill>
          <a:blip r:embed="rId3"/>
          <a:srcRect l="20885" r="20885"/>
          <a:stretch>
            <a:fillRect/>
          </a:stretch>
        </p:blipFill>
        <p:spPr/>
      </p:pic>
      <p:sp>
        <p:nvSpPr>
          <p:cNvPr id="17" name="TextBox 16">
            <a:extLst>
              <a:ext uri="{FF2B5EF4-FFF2-40B4-BE49-F238E27FC236}">
                <a16:creationId xmlns:a16="http://schemas.microsoft.com/office/drawing/2014/main" id="{4049B15B-9B01-71DD-0215-F6EFDF7D778D}"/>
              </a:ext>
            </a:extLst>
          </p:cNvPr>
          <p:cNvSpPr txBox="1"/>
          <p:nvPr/>
        </p:nvSpPr>
        <p:spPr>
          <a:xfrm rot="21154099">
            <a:off x="5587654" y="217279"/>
            <a:ext cx="1124642" cy="1015663"/>
          </a:xfrm>
          <a:prstGeom prst="rect">
            <a:avLst/>
          </a:prstGeom>
          <a:solidFill>
            <a:schemeClr val="bg1"/>
          </a:solidFill>
        </p:spPr>
        <p:txBody>
          <a:bodyPr wrap="square">
            <a:spAutoFit/>
          </a:bodyPr>
          <a:lstStyle/>
          <a:p>
            <a:r>
              <a:rPr lang="en-US" sz="1200" dirty="0"/>
              <a:t>TOOL UP YOUR NEW MACHINE AT UP TO 50% OFF*</a:t>
            </a:r>
          </a:p>
        </p:txBody>
      </p:sp>
    </p:spTree>
    <p:extLst>
      <p:ext uri="{BB962C8B-B14F-4D97-AF65-F5344CB8AC3E}">
        <p14:creationId xmlns:p14="http://schemas.microsoft.com/office/powerpoint/2010/main" val="2959989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Placeholder 19" descr="A group of white containers with black and yellow objects&#10;&#10;Description automatically generated">
            <a:extLst>
              <a:ext uri="{FF2B5EF4-FFF2-40B4-BE49-F238E27FC236}">
                <a16:creationId xmlns:a16="http://schemas.microsoft.com/office/drawing/2014/main" id="{DC619721-685C-C67D-1090-5DB96165C966}"/>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a:xfrm>
            <a:off x="6343468" y="0"/>
            <a:ext cx="5848531" cy="6858000"/>
          </a:xfrm>
        </p:spPr>
      </p:pic>
      <p:sp>
        <p:nvSpPr>
          <p:cNvPr id="2" name="Title 1">
            <a:extLst>
              <a:ext uri="{FF2B5EF4-FFF2-40B4-BE49-F238E27FC236}">
                <a16:creationId xmlns:a16="http://schemas.microsoft.com/office/drawing/2014/main" id="{0430FC2C-068F-B8AC-CC0B-A1936AAB7ECC}"/>
              </a:ext>
            </a:extLst>
          </p:cNvPr>
          <p:cNvSpPr>
            <a:spLocks noGrp="1"/>
          </p:cNvSpPr>
          <p:nvPr>
            <p:ph type="title"/>
          </p:nvPr>
        </p:nvSpPr>
        <p:spPr/>
        <p:txBody>
          <a:bodyPr/>
          <a:lstStyle/>
          <a:p>
            <a:r>
              <a:rPr lang="en-US" dirty="0">
                <a:solidFill>
                  <a:schemeClr val="tx1"/>
                </a:solidFill>
              </a:rPr>
              <a:t>Seco Recycling program</a:t>
            </a:r>
          </a:p>
        </p:txBody>
      </p:sp>
      <p:sp>
        <p:nvSpPr>
          <p:cNvPr id="3" name="Footer Placeholder 2">
            <a:extLst>
              <a:ext uri="{FF2B5EF4-FFF2-40B4-BE49-F238E27FC236}">
                <a16:creationId xmlns:a16="http://schemas.microsoft.com/office/drawing/2014/main" id="{896217F1-B64C-F707-A758-571E3D7A964D}"/>
              </a:ext>
            </a:extLst>
          </p:cNvPr>
          <p:cNvSpPr>
            <a:spLocks noGrp="1"/>
          </p:cNvSpPr>
          <p:nvPr>
            <p:ph type="ftr" sz="quarter" idx="11"/>
          </p:nvPr>
        </p:nvSpPr>
        <p:spPr/>
        <p:txBody>
          <a:bodyPr/>
          <a:lstStyle/>
          <a:p>
            <a:r>
              <a:rPr lang="en-US">
                <a:solidFill>
                  <a:schemeClr val="tx1"/>
                </a:solidFill>
              </a:rPr>
              <a:t>Copyright © </a:t>
            </a:r>
            <a:fld id="{DEBBCA3A-5150-49D2-949E-00A6C74A30B8}" type="datetimeyyyy">
              <a:rPr lang="en-US" smtClean="0">
                <a:solidFill>
                  <a:schemeClr val="tx1"/>
                </a:solidFill>
              </a:rPr>
              <a:pPr/>
              <a:t>2024</a:t>
            </a:fld>
            <a:r>
              <a:rPr lang="sv-SE">
                <a:solidFill>
                  <a:schemeClr val="tx1"/>
                </a:solidFill>
              </a:rPr>
              <a:t> </a:t>
            </a:r>
            <a:r>
              <a:rPr lang="en-US">
                <a:solidFill>
                  <a:schemeClr val="tx1"/>
                </a:solidFill>
              </a:rPr>
              <a:t>Seco Tools AB - All rights reserved</a:t>
            </a:r>
          </a:p>
        </p:txBody>
      </p:sp>
      <p:sp>
        <p:nvSpPr>
          <p:cNvPr id="11" name="Text Placeholder 10">
            <a:extLst>
              <a:ext uri="{FF2B5EF4-FFF2-40B4-BE49-F238E27FC236}">
                <a16:creationId xmlns:a16="http://schemas.microsoft.com/office/drawing/2014/main" id="{36CFF383-B294-E527-D4D3-EC670F442697}"/>
              </a:ext>
            </a:extLst>
          </p:cNvPr>
          <p:cNvSpPr>
            <a:spLocks noGrp="1"/>
          </p:cNvSpPr>
          <p:nvPr>
            <p:ph type="body" sz="quarter" idx="14"/>
          </p:nvPr>
        </p:nvSpPr>
        <p:spPr/>
        <p:txBody>
          <a:bodyPr/>
          <a:lstStyle/>
          <a:p>
            <a:r>
              <a:rPr lang="en-US">
                <a:solidFill>
                  <a:schemeClr val="tx1"/>
                </a:solidFill>
              </a:rPr>
              <a:t>What we offer – Business services</a:t>
            </a:r>
          </a:p>
        </p:txBody>
      </p:sp>
      <p:sp>
        <p:nvSpPr>
          <p:cNvPr id="7" name="Date Placeholder 6">
            <a:extLst>
              <a:ext uri="{FF2B5EF4-FFF2-40B4-BE49-F238E27FC236}">
                <a16:creationId xmlns:a16="http://schemas.microsoft.com/office/drawing/2014/main" id="{7AF44678-F664-AD27-FE06-BC070A2F7441}"/>
              </a:ext>
            </a:extLst>
          </p:cNvPr>
          <p:cNvSpPr>
            <a:spLocks noGrp="1"/>
          </p:cNvSpPr>
          <p:nvPr>
            <p:ph type="dt" sz="half" idx="2"/>
          </p:nvPr>
        </p:nvSpPr>
        <p:spPr/>
        <p:txBody>
          <a:bodyPr/>
          <a:lstStyle/>
          <a:p>
            <a:fld id="{29C928B0-6D02-D041-8A99-9BBB3D485FDC}" type="datetime1">
              <a:rPr lang="sv-SE" smtClean="0">
                <a:solidFill>
                  <a:schemeClr val="tx1"/>
                </a:solidFill>
              </a:rPr>
              <a:t>2024-09-24</a:t>
            </a:fld>
            <a:endParaRPr lang="en-US">
              <a:solidFill>
                <a:schemeClr val="tx1"/>
              </a:solidFill>
            </a:endParaRPr>
          </a:p>
        </p:txBody>
      </p:sp>
      <p:sp>
        <p:nvSpPr>
          <p:cNvPr id="8" name="Slide Number Placeholder 7">
            <a:extLst>
              <a:ext uri="{FF2B5EF4-FFF2-40B4-BE49-F238E27FC236}">
                <a16:creationId xmlns:a16="http://schemas.microsoft.com/office/drawing/2014/main" id="{45FA9107-917C-48E8-5BD3-DA6B2349DCD2}"/>
              </a:ext>
            </a:extLst>
          </p:cNvPr>
          <p:cNvSpPr>
            <a:spLocks noGrp="1"/>
          </p:cNvSpPr>
          <p:nvPr>
            <p:ph type="sldNum" sz="quarter" idx="12"/>
          </p:nvPr>
        </p:nvSpPr>
        <p:spPr/>
        <p:txBody>
          <a:bodyPr/>
          <a:lstStyle/>
          <a:p>
            <a:fld id="{84EE2656-7156-804C-A57B-63BAB0C6A176}" type="slidenum">
              <a:rPr lang="en-US" smtClean="0">
                <a:solidFill>
                  <a:schemeClr val="tx1"/>
                </a:solidFill>
              </a:rPr>
              <a:pPr/>
              <a:t>28</a:t>
            </a:fld>
            <a:endParaRPr lang="en-US">
              <a:solidFill>
                <a:schemeClr val="tx1"/>
              </a:solidFill>
            </a:endParaRPr>
          </a:p>
        </p:txBody>
      </p:sp>
      <p:sp>
        <p:nvSpPr>
          <p:cNvPr id="9" name="Platshållare för text 8">
            <a:extLst>
              <a:ext uri="{FF2B5EF4-FFF2-40B4-BE49-F238E27FC236}">
                <a16:creationId xmlns:a16="http://schemas.microsoft.com/office/drawing/2014/main" id="{3EE03018-6BC1-E071-172B-68ABD2D1CCEA}"/>
              </a:ext>
            </a:extLst>
          </p:cNvPr>
          <p:cNvSpPr txBox="1">
            <a:spLocks/>
          </p:cNvSpPr>
          <p:nvPr/>
        </p:nvSpPr>
        <p:spPr>
          <a:xfrm>
            <a:off x="1153104" y="1693211"/>
            <a:ext cx="4942896" cy="652825"/>
          </a:xfrm>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typsnitt normalt"/>
              <a:buNone/>
            </a:pPr>
            <a:r>
              <a:rPr lang="en-US" sz="1600" dirty="0"/>
              <a:t>Easy to use – recycle and get paid!</a:t>
            </a:r>
          </a:p>
        </p:txBody>
      </p:sp>
      <p:sp>
        <p:nvSpPr>
          <p:cNvPr id="10" name="Platshållare för text 7">
            <a:extLst>
              <a:ext uri="{FF2B5EF4-FFF2-40B4-BE49-F238E27FC236}">
                <a16:creationId xmlns:a16="http://schemas.microsoft.com/office/drawing/2014/main" id="{46555664-5B57-8063-FBEF-50F8D3ABE4A8}"/>
              </a:ext>
            </a:extLst>
          </p:cNvPr>
          <p:cNvSpPr txBox="1">
            <a:spLocks/>
          </p:cNvSpPr>
          <p:nvPr/>
        </p:nvSpPr>
        <p:spPr>
          <a:xfrm>
            <a:off x="457019" y="1498470"/>
            <a:ext cx="689075" cy="1042306"/>
          </a:xfrm>
          <a:prstGeom prst="rect">
            <a:avLst/>
          </a:prstGeom>
          <a:noFill/>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5400" dirty="0"/>
              <a:t>1</a:t>
            </a:r>
          </a:p>
        </p:txBody>
      </p:sp>
      <p:sp>
        <p:nvSpPr>
          <p:cNvPr id="12" name="Platshållare för text 8">
            <a:extLst>
              <a:ext uri="{FF2B5EF4-FFF2-40B4-BE49-F238E27FC236}">
                <a16:creationId xmlns:a16="http://schemas.microsoft.com/office/drawing/2014/main" id="{22467243-AB49-CA19-0110-810137F40C95}"/>
              </a:ext>
            </a:extLst>
          </p:cNvPr>
          <p:cNvSpPr txBox="1">
            <a:spLocks/>
          </p:cNvSpPr>
          <p:nvPr/>
        </p:nvSpPr>
        <p:spPr>
          <a:xfrm>
            <a:off x="1146094" y="2527605"/>
            <a:ext cx="5382695" cy="652825"/>
          </a:xfrm>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typsnitt normalt"/>
              <a:buNone/>
            </a:pPr>
            <a:r>
              <a:rPr lang="en-US" sz="1600" dirty="0"/>
              <a:t>Seco provides free recycling bins, covers transportation fees, and will issue a check based on weight </a:t>
            </a:r>
          </a:p>
        </p:txBody>
      </p:sp>
      <p:sp>
        <p:nvSpPr>
          <p:cNvPr id="13" name="Platshållare för text 7">
            <a:extLst>
              <a:ext uri="{FF2B5EF4-FFF2-40B4-BE49-F238E27FC236}">
                <a16:creationId xmlns:a16="http://schemas.microsoft.com/office/drawing/2014/main" id="{DD4851C1-E49B-000B-0F0D-7F443803EE3B}"/>
              </a:ext>
            </a:extLst>
          </p:cNvPr>
          <p:cNvSpPr txBox="1">
            <a:spLocks/>
          </p:cNvSpPr>
          <p:nvPr/>
        </p:nvSpPr>
        <p:spPr>
          <a:xfrm>
            <a:off x="464029" y="2346035"/>
            <a:ext cx="689075" cy="1042306"/>
          </a:xfrm>
          <a:prstGeom prst="rect">
            <a:avLst/>
          </a:prstGeom>
          <a:noFill/>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5400" dirty="0"/>
              <a:t>2</a:t>
            </a:r>
          </a:p>
        </p:txBody>
      </p:sp>
      <p:sp>
        <p:nvSpPr>
          <p:cNvPr id="14" name="Platshållare för text 8">
            <a:extLst>
              <a:ext uri="{FF2B5EF4-FFF2-40B4-BE49-F238E27FC236}">
                <a16:creationId xmlns:a16="http://schemas.microsoft.com/office/drawing/2014/main" id="{CC3D73A0-DA07-A3A5-9249-66DEA2F5C323}"/>
              </a:ext>
            </a:extLst>
          </p:cNvPr>
          <p:cNvSpPr txBox="1">
            <a:spLocks/>
          </p:cNvSpPr>
          <p:nvPr/>
        </p:nvSpPr>
        <p:spPr>
          <a:xfrm>
            <a:off x="1160114" y="3341007"/>
            <a:ext cx="4935886" cy="652825"/>
          </a:xfrm>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Systemtypsnitt normalt"/>
              <a:buNone/>
            </a:pPr>
            <a:r>
              <a:rPr lang="en-US" sz="1600" dirty="0"/>
              <a:t>Check amount is based on the price per pound of used carbide at the time of RMA creation</a:t>
            </a:r>
          </a:p>
        </p:txBody>
      </p:sp>
      <p:sp>
        <p:nvSpPr>
          <p:cNvPr id="15" name="Platshållare för text 7">
            <a:extLst>
              <a:ext uri="{FF2B5EF4-FFF2-40B4-BE49-F238E27FC236}">
                <a16:creationId xmlns:a16="http://schemas.microsoft.com/office/drawing/2014/main" id="{30EAD3E9-BD7F-9861-E16A-F189A6D38042}"/>
              </a:ext>
            </a:extLst>
          </p:cNvPr>
          <p:cNvSpPr txBox="1">
            <a:spLocks/>
          </p:cNvSpPr>
          <p:nvPr/>
        </p:nvSpPr>
        <p:spPr>
          <a:xfrm>
            <a:off x="464029" y="3146266"/>
            <a:ext cx="689075" cy="1042306"/>
          </a:xfrm>
          <a:prstGeom prst="rect">
            <a:avLst/>
          </a:prstGeom>
          <a:noFill/>
        </p:spPr>
        <p:txBody>
          <a:bodyPr/>
          <a:lstStyle>
            <a:lvl1pPr marL="268288" indent="-268288" algn="l" defTabSz="914400" rtl="0" eaLnBrk="1" latinLnBrk="0" hangingPunct="1">
              <a:lnSpc>
                <a:spcPct val="120000"/>
              </a:lnSpc>
              <a:spcBef>
                <a:spcPts val="0"/>
              </a:spcBef>
              <a:spcAft>
                <a:spcPts val="600"/>
              </a:spcAft>
              <a:buClr>
                <a:schemeClr val="accent1"/>
              </a:buClr>
              <a:buFont typeface="Systemtypsnitt normalt"/>
              <a:buChar char="—"/>
              <a:tabLst/>
              <a:defRPr sz="1800" kern="1200">
                <a:solidFill>
                  <a:schemeClr val="tx1"/>
                </a:solidFill>
                <a:latin typeface="+mn-lt"/>
                <a:ea typeface="+mn-ea"/>
                <a:cs typeface="+mn-cs"/>
              </a:defRPr>
            </a:lvl1pPr>
            <a:lvl2pPr marL="539750" indent="-2667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2pPr>
            <a:lvl3pPr marL="757238" indent="-2174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981075" indent="-22383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4pPr>
            <a:lvl5pPr marL="1206500" indent="-22542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5400" dirty="0"/>
              <a:t>3</a:t>
            </a:r>
          </a:p>
        </p:txBody>
      </p:sp>
      <p:sp>
        <p:nvSpPr>
          <p:cNvPr id="22" name="TextBox 21">
            <a:extLst>
              <a:ext uri="{FF2B5EF4-FFF2-40B4-BE49-F238E27FC236}">
                <a16:creationId xmlns:a16="http://schemas.microsoft.com/office/drawing/2014/main" id="{A8CBA60E-06C9-328A-808B-9D5724138190}"/>
              </a:ext>
            </a:extLst>
          </p:cNvPr>
          <p:cNvSpPr txBox="1"/>
          <p:nvPr/>
        </p:nvSpPr>
        <p:spPr>
          <a:xfrm>
            <a:off x="53975" y="4204098"/>
            <a:ext cx="6096000" cy="830997"/>
          </a:xfrm>
          <a:prstGeom prst="rect">
            <a:avLst/>
          </a:prstGeom>
          <a:noFill/>
        </p:spPr>
        <p:txBody>
          <a:bodyPr wrap="square">
            <a:spAutoFit/>
          </a:bodyPr>
          <a:lstStyle/>
          <a:p>
            <a:r>
              <a:rPr lang="en-US" sz="1200" dirty="0"/>
              <a:t>Seco will recycle any of your used carbide products, including solids and anvils. Upon receipt, the used carbide will be sorted and weighed, and you will be compensated. </a:t>
            </a:r>
          </a:p>
          <a:p>
            <a:r>
              <a:rPr lang="en-US" sz="1200" dirty="0"/>
              <a:t>The following carbide products are suitable for recycling: inserts, solid drills, solid end mills, PCD/PCBN (tipped inserts only) and wear parts.</a:t>
            </a:r>
          </a:p>
        </p:txBody>
      </p:sp>
    </p:spTree>
    <p:extLst>
      <p:ext uri="{BB962C8B-B14F-4D97-AF65-F5344CB8AC3E}">
        <p14:creationId xmlns:p14="http://schemas.microsoft.com/office/powerpoint/2010/main" val="27752783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B84D4-DB70-E4AD-1EC2-647F1CBFE06E}"/>
              </a:ext>
            </a:extLst>
          </p:cNvPr>
          <p:cNvSpPr>
            <a:spLocks noGrp="1"/>
          </p:cNvSpPr>
          <p:nvPr>
            <p:ph type="title"/>
          </p:nvPr>
        </p:nvSpPr>
        <p:spPr/>
        <p:txBody>
          <a:bodyPr/>
          <a:lstStyle/>
          <a:p>
            <a:r>
              <a:rPr lang="en-US" dirty="0">
                <a:solidFill>
                  <a:schemeClr val="tx1"/>
                </a:solidFill>
              </a:rPr>
              <a:t>Seco STEP education</a:t>
            </a:r>
          </a:p>
        </p:txBody>
      </p:sp>
      <p:sp>
        <p:nvSpPr>
          <p:cNvPr id="3" name="Footer Placeholder 2">
            <a:extLst>
              <a:ext uri="{FF2B5EF4-FFF2-40B4-BE49-F238E27FC236}">
                <a16:creationId xmlns:a16="http://schemas.microsoft.com/office/drawing/2014/main" id="{5C86DCB6-78D6-620A-4CC0-BB3F61791A3B}"/>
              </a:ext>
            </a:extLst>
          </p:cNvPr>
          <p:cNvSpPr>
            <a:spLocks noGrp="1"/>
          </p:cNvSpPr>
          <p:nvPr>
            <p:ph type="ftr" sz="quarter" idx="11"/>
          </p:nvPr>
        </p:nvSpPr>
        <p:spPr/>
        <p:txBody>
          <a:bodyPr/>
          <a:lstStyle/>
          <a:p>
            <a:r>
              <a:rPr lang="en-US">
                <a:solidFill>
                  <a:schemeClr val="tx1"/>
                </a:solidFill>
              </a:rPr>
              <a:t>Copyright © </a:t>
            </a:r>
            <a:fld id="{DEBBCA3A-5150-49D2-949E-00A6C74A30B8}" type="datetimeyyyy">
              <a:rPr lang="en-US" smtClean="0">
                <a:solidFill>
                  <a:schemeClr val="tx1"/>
                </a:solidFill>
              </a:rPr>
              <a:pPr/>
              <a:t>2024</a:t>
            </a:fld>
            <a:r>
              <a:rPr lang="sv-SE">
                <a:solidFill>
                  <a:schemeClr val="tx1"/>
                </a:solidFill>
              </a:rPr>
              <a:t> </a:t>
            </a:r>
            <a:r>
              <a:rPr lang="en-US">
                <a:solidFill>
                  <a:schemeClr val="tx1"/>
                </a:solidFill>
              </a:rPr>
              <a:t>Seco Tools AB - All rights reserved</a:t>
            </a:r>
          </a:p>
        </p:txBody>
      </p:sp>
      <p:sp>
        <p:nvSpPr>
          <p:cNvPr id="4" name="Text Placeholder 3">
            <a:extLst>
              <a:ext uri="{FF2B5EF4-FFF2-40B4-BE49-F238E27FC236}">
                <a16:creationId xmlns:a16="http://schemas.microsoft.com/office/drawing/2014/main" id="{84D620EB-85F5-C2DE-12B9-ACB3A659B54C}"/>
              </a:ext>
            </a:extLst>
          </p:cNvPr>
          <p:cNvSpPr>
            <a:spLocks noGrp="1"/>
          </p:cNvSpPr>
          <p:nvPr>
            <p:ph type="body" sz="quarter" idx="13"/>
          </p:nvPr>
        </p:nvSpPr>
        <p:spPr>
          <a:xfrm>
            <a:off x="276536" y="1704686"/>
            <a:ext cx="5234305" cy="2879725"/>
          </a:xfrm>
        </p:spPr>
        <p:txBody>
          <a:bodyPr/>
          <a:lstStyle/>
          <a:p>
            <a:pPr marL="0" indent="0">
              <a:buSzTx/>
              <a:buNone/>
            </a:pPr>
            <a:r>
              <a:rPr lang="en-US" sz="1600" dirty="0">
                <a:solidFill>
                  <a:schemeClr val="tx1"/>
                </a:solidFill>
              </a:rPr>
              <a:t>Improve and maintain competencies at all levels in the machining industry.</a:t>
            </a:r>
          </a:p>
          <a:p>
            <a:pPr marL="0" indent="0">
              <a:buSzTx/>
              <a:buNone/>
            </a:pPr>
            <a:r>
              <a:rPr lang="en-US" sz="1600" dirty="0">
                <a:solidFill>
                  <a:schemeClr val="tx1"/>
                </a:solidFill>
              </a:rPr>
              <a:t>Seco Technical Education Program (STEP) modules provide machining fundamentals and advanced application knowledge for everyone in production. </a:t>
            </a:r>
          </a:p>
          <a:p>
            <a:pPr marL="0" indent="0">
              <a:buSzTx/>
              <a:buNone/>
            </a:pPr>
            <a:r>
              <a:rPr lang="en-US" sz="1600" dirty="0">
                <a:solidFill>
                  <a:schemeClr val="tx1"/>
                </a:solidFill>
              </a:rPr>
              <a:t>Certified Pro3 Product Specialists - Seco acknowledges Distributor sales personnel  who have successfully completed the entire STEP sequence by recognizing them as SP3 Product Specialists – Requirement for Goldstar Distributors </a:t>
            </a:r>
          </a:p>
          <a:p>
            <a:pPr marL="0" indent="0">
              <a:buNone/>
            </a:pPr>
            <a:r>
              <a:rPr lang="en-US" sz="1100" dirty="0">
                <a:solidFill>
                  <a:schemeClr val="tx1"/>
                </a:solidFill>
              </a:rPr>
              <a:t>Link -</a:t>
            </a:r>
          </a:p>
          <a:p>
            <a:pPr marL="0" indent="0">
              <a:buNone/>
            </a:pPr>
            <a:r>
              <a:rPr lang="en-US" sz="1100" dirty="0">
                <a:solidFill>
                  <a:schemeClr val="tx1"/>
                </a:solidFill>
              </a:rPr>
              <a:t>EVENTS and WEBINAR links and schedule for upcoming STEP Technical trainings - </a:t>
            </a:r>
            <a:r>
              <a:rPr lang="en-US" sz="1100" dirty="0">
                <a:solidFill>
                  <a:schemeClr val="tx1"/>
                </a:solidFill>
                <a:hlinkClick r:id="rId3">
                  <a:extLst>
                    <a:ext uri="{A12FA001-AC4F-418D-AE19-62706E023703}">
                      <ahyp:hlinkClr xmlns:ahyp="http://schemas.microsoft.com/office/drawing/2018/hyperlinkcolor" val="tx"/>
                    </a:ext>
                  </a:extLst>
                </a:hlinkClick>
              </a:rPr>
              <a:t>https://www.secotools.com/article/68104 </a:t>
            </a:r>
            <a:endParaRPr lang="en-US" sz="1100" dirty="0">
              <a:solidFill>
                <a:schemeClr val="tx1"/>
              </a:solidFill>
            </a:endParaRPr>
          </a:p>
          <a:p>
            <a:pPr marL="0" indent="0">
              <a:buSzTx/>
              <a:buNone/>
            </a:pPr>
            <a:endParaRPr lang="en-US" sz="1600" dirty="0">
              <a:solidFill>
                <a:schemeClr val="tx1"/>
              </a:solidFill>
            </a:endParaRPr>
          </a:p>
        </p:txBody>
      </p:sp>
      <p:sp>
        <p:nvSpPr>
          <p:cNvPr id="5" name="Text Placeholder 4">
            <a:extLst>
              <a:ext uri="{FF2B5EF4-FFF2-40B4-BE49-F238E27FC236}">
                <a16:creationId xmlns:a16="http://schemas.microsoft.com/office/drawing/2014/main" id="{4592A56A-CB66-24E3-6F60-96EE141A3D99}"/>
              </a:ext>
            </a:extLst>
          </p:cNvPr>
          <p:cNvSpPr>
            <a:spLocks noGrp="1"/>
          </p:cNvSpPr>
          <p:nvPr>
            <p:ph type="body" sz="quarter" idx="14"/>
          </p:nvPr>
        </p:nvSpPr>
        <p:spPr/>
        <p:txBody>
          <a:bodyPr/>
          <a:lstStyle/>
          <a:p>
            <a:r>
              <a:rPr lang="en-US">
                <a:solidFill>
                  <a:schemeClr val="tx1"/>
                </a:solidFill>
              </a:rPr>
              <a:t>What we offer – Business services</a:t>
            </a:r>
          </a:p>
        </p:txBody>
      </p:sp>
      <p:sp>
        <p:nvSpPr>
          <p:cNvPr id="7" name="Date Placeholder 6">
            <a:extLst>
              <a:ext uri="{FF2B5EF4-FFF2-40B4-BE49-F238E27FC236}">
                <a16:creationId xmlns:a16="http://schemas.microsoft.com/office/drawing/2014/main" id="{2BF07AA0-9EBA-C363-C520-3435858EDA92}"/>
              </a:ext>
            </a:extLst>
          </p:cNvPr>
          <p:cNvSpPr>
            <a:spLocks noGrp="1"/>
          </p:cNvSpPr>
          <p:nvPr>
            <p:ph type="dt" sz="half" idx="2"/>
          </p:nvPr>
        </p:nvSpPr>
        <p:spPr/>
        <p:txBody>
          <a:bodyPr/>
          <a:lstStyle/>
          <a:p>
            <a:fld id="{F77CA2D7-4F0B-6141-95FB-2DF40699D84E}" type="datetime1">
              <a:rPr lang="sv-SE" smtClean="0">
                <a:solidFill>
                  <a:schemeClr val="tx1"/>
                </a:solidFill>
              </a:rPr>
              <a:pPr/>
              <a:t>2024-09-24</a:t>
            </a:fld>
            <a:endParaRPr lang="en-US">
              <a:solidFill>
                <a:schemeClr val="tx1"/>
              </a:solidFill>
            </a:endParaRPr>
          </a:p>
        </p:txBody>
      </p:sp>
      <p:sp>
        <p:nvSpPr>
          <p:cNvPr id="8" name="Slide Number Placeholder 7">
            <a:extLst>
              <a:ext uri="{FF2B5EF4-FFF2-40B4-BE49-F238E27FC236}">
                <a16:creationId xmlns:a16="http://schemas.microsoft.com/office/drawing/2014/main" id="{A7A3535B-9B1F-9EFC-7BE4-504694C5DD6F}"/>
              </a:ext>
            </a:extLst>
          </p:cNvPr>
          <p:cNvSpPr>
            <a:spLocks noGrp="1"/>
          </p:cNvSpPr>
          <p:nvPr>
            <p:ph type="sldNum" sz="quarter" idx="12"/>
          </p:nvPr>
        </p:nvSpPr>
        <p:spPr/>
        <p:txBody>
          <a:bodyPr/>
          <a:lstStyle/>
          <a:p>
            <a:fld id="{84EE2656-7156-804C-A57B-63BAB0C6A176}" type="slidenum">
              <a:rPr lang="en-US" smtClean="0">
                <a:solidFill>
                  <a:schemeClr val="tx1"/>
                </a:solidFill>
              </a:rPr>
              <a:pPr/>
              <a:t>29</a:t>
            </a:fld>
            <a:endParaRPr lang="en-US">
              <a:solidFill>
                <a:schemeClr val="tx1"/>
              </a:solidFill>
            </a:endParaRPr>
          </a:p>
        </p:txBody>
      </p:sp>
      <p:pic>
        <p:nvPicPr>
          <p:cNvPr id="12" name="Picture Placeholder 11" descr="A person giving a presentation to a group of people&#10;&#10;Description automatically generated">
            <a:extLst>
              <a:ext uri="{FF2B5EF4-FFF2-40B4-BE49-F238E27FC236}">
                <a16:creationId xmlns:a16="http://schemas.microsoft.com/office/drawing/2014/main" id="{B03BCD80-B2B9-A501-D926-41E573870624}"/>
              </a:ext>
            </a:extLst>
          </p:cNvPr>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a:fillRect/>
          </a:stretch>
        </p:blipFill>
        <p:spPr/>
      </p:pic>
      <p:pic>
        <p:nvPicPr>
          <p:cNvPr id="9" name="Picture 8">
            <a:extLst>
              <a:ext uri="{FF2B5EF4-FFF2-40B4-BE49-F238E27FC236}">
                <a16:creationId xmlns:a16="http://schemas.microsoft.com/office/drawing/2014/main" id="{5BED5C1B-BD86-8D3C-EAAF-AD85DBE89C13}"/>
              </a:ext>
            </a:extLst>
          </p:cNvPr>
          <p:cNvPicPr>
            <a:picLocks noChangeAspect="1"/>
          </p:cNvPicPr>
          <p:nvPr/>
        </p:nvPicPr>
        <p:blipFill>
          <a:blip r:embed="rId5"/>
          <a:stretch>
            <a:fillRect/>
          </a:stretch>
        </p:blipFill>
        <p:spPr>
          <a:xfrm>
            <a:off x="6099456" y="0"/>
            <a:ext cx="6732021" cy="6858000"/>
          </a:xfrm>
          <a:prstGeom prst="rect">
            <a:avLst/>
          </a:prstGeom>
        </p:spPr>
      </p:pic>
    </p:spTree>
    <p:extLst>
      <p:ext uri="{BB962C8B-B14F-4D97-AF65-F5344CB8AC3E}">
        <p14:creationId xmlns:p14="http://schemas.microsoft.com/office/powerpoint/2010/main" val="18249413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Picture Placeholder 20" descr="A person holding a phone&#10;&#10;Description automatically generated">
            <a:extLst>
              <a:ext uri="{FF2B5EF4-FFF2-40B4-BE49-F238E27FC236}">
                <a16:creationId xmlns:a16="http://schemas.microsoft.com/office/drawing/2014/main" id="{6E1A71C6-3941-E1CD-9EB3-EC59603E86A9}"/>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a:stretch>
            <a:fillRect/>
          </a:stretch>
        </p:blipFill>
        <p:spPr/>
      </p:pic>
      <p:sp>
        <p:nvSpPr>
          <p:cNvPr id="9" name="Title 8">
            <a:extLst>
              <a:ext uri="{FF2B5EF4-FFF2-40B4-BE49-F238E27FC236}">
                <a16:creationId xmlns:a16="http://schemas.microsoft.com/office/drawing/2014/main" id="{872A1CB3-43B5-CEA0-40D6-90748A173589}"/>
              </a:ext>
            </a:extLst>
          </p:cNvPr>
          <p:cNvSpPr>
            <a:spLocks noGrp="1"/>
          </p:cNvSpPr>
          <p:nvPr>
            <p:ph type="title"/>
          </p:nvPr>
        </p:nvSpPr>
        <p:spPr/>
        <p:txBody>
          <a:bodyPr/>
          <a:lstStyle/>
          <a:p>
            <a:r>
              <a:rPr lang="en-US">
                <a:solidFill>
                  <a:schemeClr val="tx1"/>
                </a:solidFill>
              </a:rPr>
              <a:t>Seco Assistant</a:t>
            </a:r>
          </a:p>
        </p:txBody>
      </p:sp>
      <p:sp>
        <p:nvSpPr>
          <p:cNvPr id="3" name="Footer Placeholder 2">
            <a:extLst>
              <a:ext uri="{FF2B5EF4-FFF2-40B4-BE49-F238E27FC236}">
                <a16:creationId xmlns:a16="http://schemas.microsoft.com/office/drawing/2014/main" id="{B8AFA85B-9C11-A250-34F3-29DF82203774}"/>
              </a:ext>
            </a:extLst>
          </p:cNvPr>
          <p:cNvSpPr>
            <a:spLocks noGrp="1"/>
          </p:cNvSpPr>
          <p:nvPr>
            <p:ph type="ftr" sz="quarter" idx="11"/>
          </p:nvPr>
        </p:nvSpPr>
        <p:spPr/>
        <p:txBody>
          <a:bodyPr/>
          <a:lstStyle/>
          <a:p>
            <a:r>
              <a:rPr lang="en-US">
                <a:solidFill>
                  <a:schemeClr val="tx1"/>
                </a:solidFill>
              </a:rPr>
              <a:t>Copyright © </a:t>
            </a:r>
            <a:fld id="{DEBBCA3A-5150-49D2-949E-00A6C74A30B8}" type="datetimeyyyy">
              <a:rPr lang="en-US" smtClean="0">
                <a:solidFill>
                  <a:schemeClr val="tx1"/>
                </a:solidFill>
              </a:rPr>
              <a:pPr/>
              <a:t>2024</a:t>
            </a:fld>
            <a:r>
              <a:rPr lang="sv-SE">
                <a:solidFill>
                  <a:schemeClr val="tx1"/>
                </a:solidFill>
              </a:rPr>
              <a:t> </a:t>
            </a:r>
            <a:r>
              <a:rPr lang="en-US">
                <a:solidFill>
                  <a:schemeClr val="tx1"/>
                </a:solidFill>
              </a:rPr>
              <a:t>Seco Tools AB - All rights reserved</a:t>
            </a:r>
          </a:p>
        </p:txBody>
      </p:sp>
      <p:sp>
        <p:nvSpPr>
          <p:cNvPr id="10" name="Text Placeholder 9">
            <a:extLst>
              <a:ext uri="{FF2B5EF4-FFF2-40B4-BE49-F238E27FC236}">
                <a16:creationId xmlns:a16="http://schemas.microsoft.com/office/drawing/2014/main" id="{39E6DC13-83B4-4884-CB32-C039A54DDF42}"/>
              </a:ext>
            </a:extLst>
          </p:cNvPr>
          <p:cNvSpPr>
            <a:spLocks noGrp="1"/>
          </p:cNvSpPr>
          <p:nvPr>
            <p:ph type="body" sz="quarter" idx="13"/>
          </p:nvPr>
        </p:nvSpPr>
        <p:spPr>
          <a:xfrm>
            <a:off x="263524" y="1989137"/>
            <a:ext cx="5724525" cy="2879725"/>
          </a:xfrm>
        </p:spPr>
        <p:txBody>
          <a:bodyPr/>
          <a:lstStyle/>
          <a:p>
            <a:r>
              <a:rPr lang="en-US" dirty="0">
                <a:solidFill>
                  <a:schemeClr val="tx1"/>
                </a:solidFill>
              </a:rPr>
              <a:t>A practical all-in-one mobile solution.</a:t>
            </a:r>
          </a:p>
          <a:p>
            <a:r>
              <a:rPr lang="en-US" dirty="0">
                <a:solidFill>
                  <a:schemeClr val="tx1"/>
                </a:solidFill>
              </a:rPr>
              <a:t>Quick and easy access to product information and online cutting data. </a:t>
            </a:r>
          </a:p>
          <a:p>
            <a:r>
              <a:rPr lang="en-US" dirty="0">
                <a:solidFill>
                  <a:schemeClr val="tx1"/>
                </a:solidFill>
              </a:rPr>
              <a:t>Scan packaging and products.</a:t>
            </a:r>
          </a:p>
          <a:p>
            <a:r>
              <a:rPr lang="en-US" dirty="0">
                <a:solidFill>
                  <a:schemeClr val="tx1"/>
                </a:solidFill>
              </a:rPr>
              <a:t>Calculate cutting data and start values.</a:t>
            </a:r>
          </a:p>
          <a:p>
            <a:r>
              <a:rPr lang="en-US" dirty="0">
                <a:solidFill>
                  <a:schemeClr val="tx1"/>
                </a:solidFill>
              </a:rPr>
              <a:t>Compare Seco products with competitor tools.</a:t>
            </a:r>
          </a:p>
          <a:p>
            <a:r>
              <a:rPr lang="en-US" dirty="0">
                <a:solidFill>
                  <a:schemeClr val="tx1"/>
                </a:solidFill>
              </a:rPr>
              <a:t>Tool-wear optimizer support in troubleshooting.</a:t>
            </a:r>
          </a:p>
          <a:p>
            <a:r>
              <a:rPr lang="en-US" dirty="0">
                <a:solidFill>
                  <a:schemeClr val="tx1"/>
                </a:solidFill>
              </a:rPr>
              <a:t>Offline applicable.</a:t>
            </a:r>
          </a:p>
          <a:p>
            <a:endParaRPr lang="en-US" dirty="0">
              <a:solidFill>
                <a:schemeClr val="tx1"/>
              </a:solidFill>
            </a:endParaRPr>
          </a:p>
        </p:txBody>
      </p:sp>
      <p:sp>
        <p:nvSpPr>
          <p:cNvPr id="11" name="Text Placeholder 10">
            <a:extLst>
              <a:ext uri="{FF2B5EF4-FFF2-40B4-BE49-F238E27FC236}">
                <a16:creationId xmlns:a16="http://schemas.microsoft.com/office/drawing/2014/main" id="{793A64D5-6596-BE7F-B0B6-736903BC08C2}"/>
              </a:ext>
            </a:extLst>
          </p:cNvPr>
          <p:cNvSpPr>
            <a:spLocks noGrp="1"/>
          </p:cNvSpPr>
          <p:nvPr>
            <p:ph type="body" sz="quarter" idx="14"/>
          </p:nvPr>
        </p:nvSpPr>
        <p:spPr/>
        <p:txBody>
          <a:bodyPr/>
          <a:lstStyle/>
          <a:p>
            <a:r>
              <a:rPr lang="en-US">
                <a:solidFill>
                  <a:schemeClr val="tx1"/>
                </a:solidFill>
              </a:rPr>
              <a:t>What we offer - Digital product services</a:t>
            </a:r>
          </a:p>
        </p:txBody>
      </p:sp>
      <p:sp>
        <p:nvSpPr>
          <p:cNvPr id="7" name="Date Placeholder 6">
            <a:extLst>
              <a:ext uri="{FF2B5EF4-FFF2-40B4-BE49-F238E27FC236}">
                <a16:creationId xmlns:a16="http://schemas.microsoft.com/office/drawing/2014/main" id="{97A82D6D-72A4-5A4C-80C5-395F9C1906D9}"/>
              </a:ext>
            </a:extLst>
          </p:cNvPr>
          <p:cNvSpPr>
            <a:spLocks noGrp="1"/>
          </p:cNvSpPr>
          <p:nvPr>
            <p:ph type="dt" sz="half" idx="2"/>
          </p:nvPr>
        </p:nvSpPr>
        <p:spPr/>
        <p:txBody>
          <a:bodyPr/>
          <a:lstStyle/>
          <a:p>
            <a:fld id="{29C928B0-6D02-D041-8A99-9BBB3D485FDC}" type="datetime1">
              <a:rPr lang="sv-SE" smtClean="0">
                <a:solidFill>
                  <a:schemeClr val="tx1"/>
                </a:solidFill>
              </a:rPr>
              <a:t>2024-09-24</a:t>
            </a:fld>
            <a:endParaRPr lang="en-US">
              <a:solidFill>
                <a:schemeClr val="tx1"/>
              </a:solidFill>
            </a:endParaRPr>
          </a:p>
        </p:txBody>
      </p:sp>
      <p:sp>
        <p:nvSpPr>
          <p:cNvPr id="8" name="Slide Number Placeholder 7">
            <a:extLst>
              <a:ext uri="{FF2B5EF4-FFF2-40B4-BE49-F238E27FC236}">
                <a16:creationId xmlns:a16="http://schemas.microsoft.com/office/drawing/2014/main" id="{10B8A707-38FE-65C7-9FF6-848A2252247F}"/>
              </a:ext>
            </a:extLst>
          </p:cNvPr>
          <p:cNvSpPr>
            <a:spLocks noGrp="1"/>
          </p:cNvSpPr>
          <p:nvPr>
            <p:ph type="sldNum" sz="quarter" idx="12"/>
          </p:nvPr>
        </p:nvSpPr>
        <p:spPr/>
        <p:txBody>
          <a:bodyPr/>
          <a:lstStyle/>
          <a:p>
            <a:fld id="{84EE2656-7156-804C-A57B-63BAB0C6A176}" type="slidenum">
              <a:rPr lang="en-US" smtClean="0">
                <a:solidFill>
                  <a:schemeClr val="tx1"/>
                </a:solidFill>
              </a:rPr>
              <a:pPr/>
              <a:t>30</a:t>
            </a:fld>
            <a:endParaRPr lang="en-US">
              <a:solidFill>
                <a:schemeClr val="tx1"/>
              </a:solidFill>
            </a:endParaRPr>
          </a:p>
        </p:txBody>
      </p:sp>
    </p:spTree>
    <p:extLst>
      <p:ext uri="{BB962C8B-B14F-4D97-AF65-F5344CB8AC3E}">
        <p14:creationId xmlns:p14="http://schemas.microsoft.com/office/powerpoint/2010/main" val="19290400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Several white machines&#10;&#10;Description automatically generated">
            <a:extLst>
              <a:ext uri="{FF2B5EF4-FFF2-40B4-BE49-F238E27FC236}">
                <a16:creationId xmlns:a16="http://schemas.microsoft.com/office/drawing/2014/main" id="{FCEAB7C7-470A-2E01-E29B-55992A9315D0}"/>
              </a:ext>
            </a:extLst>
          </p:cNvPr>
          <p:cNvPicPr>
            <a:picLocks noGrp="1" noChangeAspect="1"/>
          </p:cNvPicPr>
          <p:nvPr>
            <p:ph type="pic" sz="quarter" idx="15"/>
          </p:nvPr>
        </p:nvPicPr>
        <p:blipFill rotWithShape="1">
          <a:blip r:embed="rId3" cstate="screen">
            <a:extLst>
              <a:ext uri="{28A0092B-C50C-407E-A947-70E740481C1C}">
                <a14:useLocalDpi xmlns:a14="http://schemas.microsoft.com/office/drawing/2010/main"/>
              </a:ext>
            </a:extLst>
          </a:blip>
          <a:srcRect/>
          <a:stretch/>
        </p:blipFill>
        <p:spPr/>
      </p:pic>
      <p:sp>
        <p:nvSpPr>
          <p:cNvPr id="2" name="Title 1">
            <a:extLst>
              <a:ext uri="{FF2B5EF4-FFF2-40B4-BE49-F238E27FC236}">
                <a16:creationId xmlns:a16="http://schemas.microsoft.com/office/drawing/2014/main" id="{6832383E-5E8A-9C82-B422-00B70B53D184}"/>
              </a:ext>
            </a:extLst>
          </p:cNvPr>
          <p:cNvSpPr>
            <a:spLocks noGrp="1"/>
          </p:cNvSpPr>
          <p:nvPr>
            <p:ph type="title"/>
          </p:nvPr>
        </p:nvSpPr>
        <p:spPr/>
        <p:txBody>
          <a:bodyPr/>
          <a:lstStyle/>
          <a:p>
            <a:r>
              <a:rPr lang="en-US"/>
              <a:t>Inventory management</a:t>
            </a:r>
          </a:p>
        </p:txBody>
      </p:sp>
      <p:sp>
        <p:nvSpPr>
          <p:cNvPr id="3" name="Footer Placeholder 2">
            <a:extLst>
              <a:ext uri="{FF2B5EF4-FFF2-40B4-BE49-F238E27FC236}">
                <a16:creationId xmlns:a16="http://schemas.microsoft.com/office/drawing/2014/main" id="{B05721F8-12D3-080D-D75E-94E9D060AD09}"/>
              </a:ext>
            </a:extLst>
          </p:cNvPr>
          <p:cNvSpPr>
            <a:spLocks noGrp="1"/>
          </p:cNvSpPr>
          <p:nvPr>
            <p:ph type="ftr" sz="quarter" idx="11"/>
          </p:nvPr>
        </p:nvSpPr>
        <p:spPr/>
        <p:txBody>
          <a:bodyPr/>
          <a:lstStyle/>
          <a:p>
            <a:r>
              <a:rPr lang="en-US"/>
              <a:t>Copyright © </a:t>
            </a:r>
            <a:fld id="{DEBBCA3A-5150-49D2-949E-00A6C74A30B8}" type="datetimeyyyy">
              <a:rPr lang="en-US" smtClean="0"/>
              <a:pPr/>
              <a:t>2024</a:t>
            </a:fld>
            <a:r>
              <a:rPr lang="sv-SE"/>
              <a:t> </a:t>
            </a:r>
            <a:r>
              <a:rPr lang="en-US"/>
              <a:t>Seco Tools AB - All rights reserved</a:t>
            </a:r>
          </a:p>
        </p:txBody>
      </p:sp>
      <p:sp>
        <p:nvSpPr>
          <p:cNvPr id="4" name="Text Placeholder 3">
            <a:extLst>
              <a:ext uri="{FF2B5EF4-FFF2-40B4-BE49-F238E27FC236}">
                <a16:creationId xmlns:a16="http://schemas.microsoft.com/office/drawing/2014/main" id="{6FEE6DFD-EFAC-99FA-B9F1-86CF440B7329}"/>
              </a:ext>
            </a:extLst>
          </p:cNvPr>
          <p:cNvSpPr>
            <a:spLocks noGrp="1"/>
          </p:cNvSpPr>
          <p:nvPr>
            <p:ph type="body" sz="quarter" idx="13"/>
          </p:nvPr>
        </p:nvSpPr>
        <p:spPr/>
        <p:txBody>
          <a:bodyPr/>
          <a:lstStyle/>
          <a:p>
            <a:r>
              <a:rPr lang="en-US"/>
              <a:t>Manage inventories through user-friendly, secure tooling storage point-of-use solutions.</a:t>
            </a:r>
          </a:p>
          <a:p>
            <a:pPr>
              <a:buSzTx/>
            </a:pPr>
            <a:r>
              <a:rPr lang="en-US"/>
              <a:t>Optimize inventory levels and prevent excess waste with automatic inventory replenishment and reporting.</a:t>
            </a:r>
          </a:p>
          <a:p>
            <a:pPr marL="0" indent="0">
              <a:buSzTx/>
              <a:buNone/>
            </a:pPr>
            <a:endParaRPr lang="en-US"/>
          </a:p>
        </p:txBody>
      </p:sp>
      <p:sp>
        <p:nvSpPr>
          <p:cNvPr id="5" name="Text Placeholder 4">
            <a:extLst>
              <a:ext uri="{FF2B5EF4-FFF2-40B4-BE49-F238E27FC236}">
                <a16:creationId xmlns:a16="http://schemas.microsoft.com/office/drawing/2014/main" id="{86DE808E-F340-F299-651B-B2FC13BF5529}"/>
              </a:ext>
            </a:extLst>
          </p:cNvPr>
          <p:cNvSpPr>
            <a:spLocks noGrp="1"/>
          </p:cNvSpPr>
          <p:nvPr>
            <p:ph type="body" sz="quarter" idx="14"/>
          </p:nvPr>
        </p:nvSpPr>
        <p:spPr/>
        <p:txBody>
          <a:bodyPr/>
          <a:lstStyle/>
          <a:p>
            <a:r>
              <a:rPr lang="en-US"/>
              <a:t>What we offer – Business services</a:t>
            </a:r>
          </a:p>
        </p:txBody>
      </p:sp>
      <p:sp>
        <p:nvSpPr>
          <p:cNvPr id="7" name="Date Placeholder 6">
            <a:extLst>
              <a:ext uri="{FF2B5EF4-FFF2-40B4-BE49-F238E27FC236}">
                <a16:creationId xmlns:a16="http://schemas.microsoft.com/office/drawing/2014/main" id="{0FF0DEA0-EBF2-09FD-AA63-24B467D3A078}"/>
              </a:ext>
            </a:extLst>
          </p:cNvPr>
          <p:cNvSpPr>
            <a:spLocks noGrp="1"/>
          </p:cNvSpPr>
          <p:nvPr>
            <p:ph type="dt" sz="half" idx="2"/>
          </p:nvPr>
        </p:nvSpPr>
        <p:spPr/>
        <p:txBody>
          <a:bodyPr/>
          <a:lstStyle/>
          <a:p>
            <a:fld id="{F77CA2D7-4F0B-6141-95FB-2DF40699D84E}" type="datetime1">
              <a:rPr lang="sv-SE" smtClean="0"/>
              <a:pPr/>
              <a:t>2024-09-24</a:t>
            </a:fld>
            <a:endParaRPr lang="en-US"/>
          </a:p>
        </p:txBody>
      </p:sp>
      <p:sp>
        <p:nvSpPr>
          <p:cNvPr id="8" name="Slide Number Placeholder 7">
            <a:extLst>
              <a:ext uri="{FF2B5EF4-FFF2-40B4-BE49-F238E27FC236}">
                <a16:creationId xmlns:a16="http://schemas.microsoft.com/office/drawing/2014/main" id="{4B64CC40-EDDC-D337-1E97-2544EB1FC646}"/>
              </a:ext>
            </a:extLst>
          </p:cNvPr>
          <p:cNvSpPr>
            <a:spLocks noGrp="1"/>
          </p:cNvSpPr>
          <p:nvPr>
            <p:ph type="sldNum" sz="quarter" idx="12"/>
          </p:nvPr>
        </p:nvSpPr>
        <p:spPr/>
        <p:txBody>
          <a:bodyPr/>
          <a:lstStyle/>
          <a:p>
            <a:fld id="{84EE2656-7156-804C-A57B-63BAB0C6A176}" type="slidenum">
              <a:rPr lang="en-US" smtClean="0"/>
              <a:pPr/>
              <a:t>31</a:t>
            </a:fld>
            <a:endParaRPr lang="en-US"/>
          </a:p>
        </p:txBody>
      </p:sp>
      <p:sp>
        <p:nvSpPr>
          <p:cNvPr id="12" name="Text Placeholder 3">
            <a:extLst>
              <a:ext uri="{FF2B5EF4-FFF2-40B4-BE49-F238E27FC236}">
                <a16:creationId xmlns:a16="http://schemas.microsoft.com/office/drawing/2014/main" id="{44BCFCF9-AEE1-9516-824C-C9EE6F0DDC71}"/>
              </a:ext>
            </a:extLst>
          </p:cNvPr>
          <p:cNvSpPr txBox="1">
            <a:spLocks/>
          </p:cNvSpPr>
          <p:nvPr/>
        </p:nvSpPr>
        <p:spPr>
          <a:xfrm>
            <a:off x="4228783" y="1097434"/>
            <a:ext cx="3744912" cy="1062000"/>
          </a:xfrm>
          <a:prstGeom prst="rect">
            <a:avLst/>
          </a:prstGeom>
        </p:spPr>
        <p:txBody>
          <a:bodyPr vert="horz" lIns="0" tIns="0" rIns="0" bIns="0" rtlCol="0">
            <a:noAutofit/>
          </a:bodyPr>
          <a:lstStyle>
            <a:lvl1pPr marL="228600" indent="-228600" algn="l" defTabSz="914400" rtl="0" eaLnBrk="1" latinLnBrk="0" hangingPunct="1">
              <a:lnSpc>
                <a:spcPct val="120000"/>
              </a:lnSpc>
              <a:spcBef>
                <a:spcPts val="0"/>
              </a:spcBef>
              <a:spcAft>
                <a:spcPts val="600"/>
              </a:spcAft>
              <a:buClr>
                <a:schemeClr val="accent1"/>
              </a:buClr>
              <a:buFont typeface="Systemtypsnitt normalt"/>
              <a:buChar char="—"/>
              <a:tabLst/>
              <a:defRPr sz="1600" kern="1200">
                <a:solidFill>
                  <a:schemeClr val="tx1"/>
                </a:solidFill>
                <a:latin typeface="+mn-lt"/>
                <a:ea typeface="+mn-ea"/>
                <a:cs typeface="+mn-cs"/>
              </a:defRPr>
            </a:lvl1pPr>
            <a:lvl2pPr marL="625475" indent="-168275"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2pPr>
            <a:lvl3pPr marL="1068388" indent="-153988" algn="l" defTabSz="914400" rtl="0" eaLnBrk="1" latinLnBrk="0" hangingPunct="1">
              <a:lnSpc>
                <a:spcPct val="120000"/>
              </a:lnSpc>
              <a:spcBef>
                <a:spcPts val="0"/>
              </a:spcBef>
              <a:spcAft>
                <a:spcPts val="600"/>
              </a:spcAft>
              <a:buClr>
                <a:schemeClr val="accent1"/>
              </a:buClr>
              <a:buFont typeface="Systemtypsnitt normalt"/>
              <a:buChar char="—"/>
              <a:tabLst/>
              <a:defRPr sz="1400" kern="1200">
                <a:solidFill>
                  <a:schemeClr val="tx1"/>
                </a:solidFill>
                <a:latin typeface="+mn-lt"/>
                <a:ea typeface="+mn-ea"/>
                <a:cs typeface="+mn-cs"/>
              </a:defRPr>
            </a:lvl3pPr>
            <a:lvl4pPr marL="1557338" indent="-185738" algn="l" defTabSz="914400" rtl="0" eaLnBrk="1" latinLnBrk="0" hangingPunct="1">
              <a:lnSpc>
                <a:spcPct val="120000"/>
              </a:lnSpc>
              <a:spcBef>
                <a:spcPts val="0"/>
              </a:spcBef>
              <a:spcAft>
                <a:spcPts val="600"/>
              </a:spcAft>
              <a:buClr>
                <a:schemeClr val="accent1"/>
              </a:buClr>
              <a:buFont typeface="Systemtypsnitt normalt"/>
              <a:buChar char="—"/>
              <a:tabLst/>
              <a:defRPr sz="1050" kern="1200">
                <a:solidFill>
                  <a:schemeClr val="tx1"/>
                </a:solidFill>
                <a:latin typeface="+mn-lt"/>
                <a:ea typeface="+mn-ea"/>
                <a:cs typeface="+mn-cs"/>
              </a:defRPr>
            </a:lvl4pPr>
            <a:lvl5pPr marL="2001838" indent="-173038" algn="l" defTabSz="914400" rtl="0" eaLnBrk="1" latinLnBrk="0" hangingPunct="1">
              <a:lnSpc>
                <a:spcPct val="120000"/>
              </a:lnSpc>
              <a:spcBef>
                <a:spcPts val="0"/>
              </a:spcBef>
              <a:spcAft>
                <a:spcPts val="600"/>
              </a:spcAft>
              <a:buClr>
                <a:schemeClr val="accent1"/>
              </a:buClr>
              <a:buFont typeface="Systemtypsnitt normalt"/>
              <a:buChar char="—"/>
              <a:tabLst/>
              <a:defRPr sz="105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Control, track and manage shop floor consumption and inventory levels worldwide 24/7.</a:t>
            </a:r>
          </a:p>
          <a:p>
            <a:pPr marL="0" indent="0">
              <a:buFont typeface="Systemtypsnitt normalt"/>
              <a:buNone/>
            </a:pPr>
            <a:endParaRPr lang="en-US"/>
          </a:p>
        </p:txBody>
      </p:sp>
    </p:spTree>
    <p:extLst>
      <p:ext uri="{BB962C8B-B14F-4D97-AF65-F5344CB8AC3E}">
        <p14:creationId xmlns:p14="http://schemas.microsoft.com/office/powerpoint/2010/main" val="3455016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B84D4-DB70-E4AD-1EC2-647F1CBFE06E}"/>
              </a:ext>
            </a:extLst>
          </p:cNvPr>
          <p:cNvSpPr>
            <a:spLocks noGrp="1"/>
          </p:cNvSpPr>
          <p:nvPr>
            <p:ph type="title"/>
          </p:nvPr>
        </p:nvSpPr>
        <p:spPr>
          <a:xfrm>
            <a:off x="148364" y="941625"/>
            <a:ext cx="5839686" cy="1062866"/>
          </a:xfrm>
        </p:spPr>
        <p:txBody>
          <a:bodyPr/>
          <a:lstStyle/>
          <a:p>
            <a:r>
              <a:rPr lang="en-US" dirty="0">
                <a:solidFill>
                  <a:schemeClr val="tx1"/>
                </a:solidFill>
              </a:rPr>
              <a:t>Additional Technical Training Resources </a:t>
            </a:r>
            <a:br>
              <a:rPr lang="en-US" dirty="0">
                <a:solidFill>
                  <a:schemeClr val="tx1"/>
                </a:solidFill>
              </a:rPr>
            </a:br>
            <a:endParaRPr lang="en-US" dirty="0">
              <a:solidFill>
                <a:schemeClr val="tx1"/>
              </a:solidFill>
            </a:endParaRPr>
          </a:p>
        </p:txBody>
      </p:sp>
      <p:sp>
        <p:nvSpPr>
          <p:cNvPr id="3" name="Footer Placeholder 2">
            <a:extLst>
              <a:ext uri="{FF2B5EF4-FFF2-40B4-BE49-F238E27FC236}">
                <a16:creationId xmlns:a16="http://schemas.microsoft.com/office/drawing/2014/main" id="{5C86DCB6-78D6-620A-4CC0-BB3F61791A3B}"/>
              </a:ext>
            </a:extLst>
          </p:cNvPr>
          <p:cNvSpPr>
            <a:spLocks noGrp="1"/>
          </p:cNvSpPr>
          <p:nvPr>
            <p:ph type="ftr" sz="quarter" idx="11"/>
          </p:nvPr>
        </p:nvSpPr>
        <p:spPr/>
        <p:txBody>
          <a:bodyPr/>
          <a:lstStyle/>
          <a:p>
            <a:r>
              <a:rPr lang="en-US">
                <a:solidFill>
                  <a:schemeClr val="tx1"/>
                </a:solidFill>
              </a:rPr>
              <a:t>Copyright © </a:t>
            </a:r>
            <a:fld id="{DEBBCA3A-5150-49D2-949E-00A6C74A30B8}" type="datetimeyyyy">
              <a:rPr lang="en-US" smtClean="0">
                <a:solidFill>
                  <a:schemeClr val="tx1"/>
                </a:solidFill>
              </a:rPr>
              <a:pPr/>
              <a:t>2024</a:t>
            </a:fld>
            <a:r>
              <a:rPr lang="sv-SE">
                <a:solidFill>
                  <a:schemeClr val="tx1"/>
                </a:solidFill>
              </a:rPr>
              <a:t> </a:t>
            </a:r>
            <a:r>
              <a:rPr lang="en-US">
                <a:solidFill>
                  <a:schemeClr val="tx1"/>
                </a:solidFill>
              </a:rPr>
              <a:t>Seco Tools AB - All rights reserved</a:t>
            </a:r>
          </a:p>
        </p:txBody>
      </p:sp>
      <p:sp>
        <p:nvSpPr>
          <p:cNvPr id="4" name="Text Placeholder 3">
            <a:extLst>
              <a:ext uri="{FF2B5EF4-FFF2-40B4-BE49-F238E27FC236}">
                <a16:creationId xmlns:a16="http://schemas.microsoft.com/office/drawing/2014/main" id="{84D620EB-85F5-C2DE-12B9-ACB3A659B54C}"/>
              </a:ext>
            </a:extLst>
          </p:cNvPr>
          <p:cNvSpPr>
            <a:spLocks noGrp="1"/>
          </p:cNvSpPr>
          <p:nvPr>
            <p:ph type="body" sz="quarter" idx="13"/>
          </p:nvPr>
        </p:nvSpPr>
        <p:spPr>
          <a:xfrm>
            <a:off x="140216" y="1775458"/>
            <a:ext cx="6241006" cy="5265422"/>
          </a:xfrm>
        </p:spPr>
        <p:txBody>
          <a:bodyPr/>
          <a:lstStyle/>
          <a:p>
            <a:pPr marL="228600" indent="-228600">
              <a:lnSpc>
                <a:spcPct val="100000"/>
              </a:lnSpc>
              <a:buClr>
                <a:schemeClr val="bg1"/>
              </a:buClr>
              <a:buSzTx/>
              <a:buFont typeface="+mj-lt"/>
              <a:buAutoNum type="arabicPeriod"/>
            </a:pPr>
            <a:r>
              <a:rPr lang="en-US" sz="1200" dirty="0">
                <a:solidFill>
                  <a:schemeClr val="tx1"/>
                </a:solidFill>
              </a:rPr>
              <a:t>STEP Training Events/ Dates /Registration  - </a:t>
            </a:r>
            <a:r>
              <a:rPr lang="en-US" sz="1200" dirty="0">
                <a:solidFill>
                  <a:schemeClr val="tx1"/>
                </a:solidFill>
                <a:hlinkClick r:id="rId3">
                  <a:extLst>
                    <a:ext uri="{A12FA001-AC4F-418D-AE19-62706E023703}">
                      <ahyp:hlinkClr xmlns:ahyp="http://schemas.microsoft.com/office/drawing/2018/hyperlinkcolor" val="tx"/>
                    </a:ext>
                  </a:extLst>
                </a:hlinkClick>
              </a:rPr>
              <a:t>https://www.secotools.com/article/68104</a:t>
            </a:r>
            <a:endParaRPr lang="en-US" sz="1200" dirty="0">
              <a:solidFill>
                <a:schemeClr val="tx1"/>
              </a:solidFill>
            </a:endParaRPr>
          </a:p>
          <a:p>
            <a:pPr marL="228600" indent="-228600">
              <a:lnSpc>
                <a:spcPct val="100000"/>
              </a:lnSpc>
              <a:buClr>
                <a:schemeClr val="bg1"/>
              </a:buClr>
              <a:buSzTx/>
              <a:buFont typeface="+mj-lt"/>
              <a:buAutoNum type="arabicPeriod"/>
            </a:pPr>
            <a:endParaRPr lang="en-US" sz="1200" dirty="0">
              <a:solidFill>
                <a:schemeClr val="tx1"/>
              </a:solidFill>
            </a:endParaRPr>
          </a:p>
          <a:p>
            <a:pPr marL="228600" indent="-228600">
              <a:lnSpc>
                <a:spcPct val="100000"/>
              </a:lnSpc>
              <a:buClr>
                <a:schemeClr val="bg1"/>
              </a:buClr>
              <a:buSzTx/>
              <a:buFont typeface="+mj-lt"/>
              <a:buAutoNum type="arabicPeriod"/>
            </a:pPr>
            <a:r>
              <a:rPr lang="en-US" sz="1200" dirty="0">
                <a:solidFill>
                  <a:schemeClr val="tx1"/>
                </a:solidFill>
              </a:rPr>
              <a:t>Online pdf Catalogues for SECO Products - </a:t>
            </a:r>
            <a:r>
              <a:rPr lang="en-US" sz="1200" dirty="0">
                <a:solidFill>
                  <a:schemeClr val="tx1"/>
                </a:solidFill>
                <a:hlinkClick r:id="rId4">
                  <a:extLst>
                    <a:ext uri="{A12FA001-AC4F-418D-AE19-62706E023703}">
                      <ahyp:hlinkClr xmlns:ahyp="http://schemas.microsoft.com/office/drawing/2018/hyperlinkcolor" val="tx"/>
                    </a:ext>
                  </a:extLst>
                </a:hlinkClick>
              </a:rPr>
              <a:t>https://www.secotools.com/article/84565 </a:t>
            </a:r>
            <a:endParaRPr lang="en-US" sz="1200" dirty="0">
              <a:solidFill>
                <a:schemeClr val="tx1"/>
              </a:solidFill>
            </a:endParaRPr>
          </a:p>
          <a:p>
            <a:pPr marL="228600" indent="-228600">
              <a:lnSpc>
                <a:spcPct val="100000"/>
              </a:lnSpc>
              <a:buClr>
                <a:schemeClr val="bg1"/>
              </a:buClr>
              <a:buSzTx/>
              <a:buFont typeface="+mj-lt"/>
              <a:buAutoNum type="arabicPeriod"/>
            </a:pPr>
            <a:endParaRPr lang="en-US" sz="1200" dirty="0">
              <a:solidFill>
                <a:schemeClr val="tx1"/>
              </a:solidFill>
            </a:endParaRPr>
          </a:p>
          <a:p>
            <a:pPr marL="228600" indent="-228600">
              <a:lnSpc>
                <a:spcPct val="100000"/>
              </a:lnSpc>
              <a:buClr>
                <a:schemeClr val="bg1"/>
              </a:buClr>
              <a:buSzTx/>
              <a:buFont typeface="+mj-lt"/>
              <a:buAutoNum type="arabicPeriod"/>
            </a:pPr>
            <a:r>
              <a:rPr lang="en-US" sz="1200" dirty="0">
                <a:solidFill>
                  <a:schemeClr val="tx1"/>
                </a:solidFill>
              </a:rPr>
              <a:t>SECO Assistant tools. Tool Optimization, Machining Calculators, Compare products, Material Categories - </a:t>
            </a:r>
            <a:r>
              <a:rPr lang="en-US" sz="1200" dirty="0">
                <a:solidFill>
                  <a:schemeClr val="tx1"/>
                </a:solidFill>
                <a:hlinkClick r:id="rId5">
                  <a:extLst>
                    <a:ext uri="{A12FA001-AC4F-418D-AE19-62706E023703}">
                      <ahyp:hlinkClr xmlns:ahyp="http://schemas.microsoft.com/office/drawing/2018/hyperlinkcolor" val="tx"/>
                    </a:ext>
                  </a:extLst>
                </a:hlinkClick>
              </a:rPr>
              <a:t>https://www.secotools.com/article/114039 </a:t>
            </a:r>
            <a:endParaRPr lang="en-US" sz="1200" dirty="0">
              <a:solidFill>
                <a:schemeClr val="tx1"/>
              </a:solidFill>
            </a:endParaRPr>
          </a:p>
          <a:p>
            <a:pPr marL="228600" indent="-228600">
              <a:lnSpc>
                <a:spcPct val="100000"/>
              </a:lnSpc>
              <a:buClr>
                <a:schemeClr val="bg1"/>
              </a:buClr>
              <a:buSzTx/>
              <a:buFont typeface="+mj-lt"/>
              <a:buAutoNum type="arabicPeriod"/>
            </a:pPr>
            <a:endParaRPr lang="en-US" sz="1200" dirty="0">
              <a:solidFill>
                <a:schemeClr val="tx1"/>
              </a:solidFill>
            </a:endParaRPr>
          </a:p>
          <a:p>
            <a:pPr marL="228600" indent="-228600">
              <a:lnSpc>
                <a:spcPct val="100000"/>
              </a:lnSpc>
              <a:buClr>
                <a:schemeClr val="bg1"/>
              </a:buClr>
              <a:buSzTx/>
              <a:buFont typeface="+mj-lt"/>
              <a:buAutoNum type="arabicPeriod"/>
            </a:pPr>
            <a:r>
              <a:rPr lang="en-US" sz="1200" dirty="0">
                <a:solidFill>
                  <a:schemeClr val="tx1"/>
                </a:solidFill>
              </a:rPr>
              <a:t>SECO Suggest, an online tool to provide you with instant, expert machining advice that is best suited for your applications. - </a:t>
            </a:r>
            <a:r>
              <a:rPr lang="en-US" sz="1200" dirty="0">
                <a:solidFill>
                  <a:schemeClr val="tx1"/>
                </a:solidFill>
                <a:hlinkClick r:id="rId6">
                  <a:extLst>
                    <a:ext uri="{A12FA001-AC4F-418D-AE19-62706E023703}">
                      <ahyp:hlinkClr xmlns:ahyp="http://schemas.microsoft.com/office/drawing/2018/hyperlinkcolor" val="tx"/>
                    </a:ext>
                  </a:extLst>
                </a:hlinkClick>
              </a:rPr>
              <a:t>https://www.secotools.com/article/118862 </a:t>
            </a:r>
            <a:endParaRPr lang="en-US" sz="1200" dirty="0">
              <a:solidFill>
                <a:schemeClr val="tx1"/>
              </a:solidFill>
            </a:endParaRPr>
          </a:p>
          <a:p>
            <a:pPr marL="228600" indent="-228600">
              <a:lnSpc>
                <a:spcPct val="100000"/>
              </a:lnSpc>
              <a:buClr>
                <a:schemeClr val="bg1"/>
              </a:buClr>
              <a:buSzTx/>
              <a:buFont typeface="+mj-lt"/>
              <a:buAutoNum type="arabicPeriod"/>
            </a:pPr>
            <a:endParaRPr lang="en-US" sz="1200" dirty="0">
              <a:solidFill>
                <a:schemeClr val="tx1"/>
              </a:solidFill>
            </a:endParaRPr>
          </a:p>
          <a:p>
            <a:pPr marL="228600" indent="-228600">
              <a:lnSpc>
                <a:spcPct val="100000"/>
              </a:lnSpc>
              <a:buClr>
                <a:schemeClr val="bg1"/>
              </a:buClr>
              <a:buSzTx/>
              <a:buFont typeface="+mj-lt"/>
              <a:buAutoNum type="arabicPeriod"/>
            </a:pPr>
            <a:r>
              <a:rPr lang="en-US" sz="1200" dirty="0">
                <a:solidFill>
                  <a:schemeClr val="tx1"/>
                </a:solidFill>
              </a:rPr>
              <a:t>Technical Training, videos series - </a:t>
            </a:r>
            <a:r>
              <a:rPr lang="en-US" sz="1200" dirty="0">
                <a:solidFill>
                  <a:schemeClr val="tx1"/>
                </a:solidFill>
                <a:hlinkClick r:id="rId7">
                  <a:extLst>
                    <a:ext uri="{A12FA001-AC4F-418D-AE19-62706E023703}">
                      <ahyp:hlinkClr xmlns:ahyp="http://schemas.microsoft.com/office/drawing/2018/hyperlinkcolor" val="tx"/>
                    </a:ext>
                  </a:extLst>
                </a:hlinkClick>
              </a:rPr>
              <a:t>https://www.secotools.com/article/122032 </a:t>
            </a:r>
            <a:endParaRPr lang="en-US" sz="1200" dirty="0">
              <a:solidFill>
                <a:schemeClr val="tx1"/>
              </a:solidFill>
            </a:endParaRPr>
          </a:p>
          <a:p>
            <a:pPr marL="228600" indent="-228600">
              <a:lnSpc>
                <a:spcPct val="100000"/>
              </a:lnSpc>
              <a:buClr>
                <a:schemeClr val="bg1"/>
              </a:buClr>
              <a:buSzTx/>
              <a:buFont typeface="+mj-lt"/>
              <a:buAutoNum type="arabicPeriod"/>
            </a:pPr>
            <a:endParaRPr lang="en-US" sz="1200" dirty="0">
              <a:solidFill>
                <a:schemeClr val="tx1"/>
              </a:solidFill>
            </a:endParaRPr>
          </a:p>
          <a:p>
            <a:pPr marL="228600" indent="-228600">
              <a:lnSpc>
                <a:spcPct val="100000"/>
              </a:lnSpc>
              <a:buClr>
                <a:schemeClr val="bg1"/>
              </a:buClr>
              <a:buFont typeface="+mj-lt"/>
              <a:buAutoNum type="arabicPeriod"/>
            </a:pPr>
            <a:r>
              <a:rPr lang="en-US" sz="1200" dirty="0">
                <a:solidFill>
                  <a:schemeClr val="tx1"/>
                </a:solidFill>
              </a:rPr>
              <a:t>Technical Guides, materials, tool references  - </a:t>
            </a:r>
            <a:r>
              <a:rPr lang="en-US" sz="1200" dirty="0">
                <a:solidFill>
                  <a:schemeClr val="tx1"/>
                </a:solidFill>
                <a:hlinkClick r:id="rId8">
                  <a:extLst>
                    <a:ext uri="{A12FA001-AC4F-418D-AE19-62706E023703}">
                      <ahyp:hlinkClr xmlns:ahyp="http://schemas.microsoft.com/office/drawing/2018/hyperlinkcolor" val="tx"/>
                    </a:ext>
                  </a:extLst>
                </a:hlinkClick>
              </a:rPr>
              <a:t>https://www.secotools.com/article/120053 </a:t>
            </a:r>
            <a:endParaRPr lang="en-US" sz="1200" dirty="0">
              <a:solidFill>
                <a:schemeClr val="tx1"/>
              </a:solidFill>
            </a:endParaRPr>
          </a:p>
          <a:p>
            <a:pPr marL="228600" indent="-228600">
              <a:lnSpc>
                <a:spcPct val="100000"/>
              </a:lnSpc>
              <a:buClr>
                <a:schemeClr val="bg1"/>
              </a:buClr>
              <a:buFont typeface="+mj-lt"/>
              <a:buAutoNum type="arabicPeriod"/>
            </a:pPr>
            <a:endParaRPr lang="en-US" sz="1200" dirty="0">
              <a:solidFill>
                <a:schemeClr val="tx1"/>
              </a:solidFill>
            </a:endParaRPr>
          </a:p>
          <a:p>
            <a:pPr marL="228600" indent="-228600">
              <a:lnSpc>
                <a:spcPct val="100000"/>
              </a:lnSpc>
              <a:buClr>
                <a:schemeClr val="bg1"/>
              </a:buClr>
              <a:buSzTx/>
              <a:buFont typeface="+mj-lt"/>
              <a:buAutoNum type="arabicPeriod"/>
            </a:pPr>
            <a:r>
              <a:rPr lang="en-US" sz="1200" dirty="0">
                <a:solidFill>
                  <a:schemeClr val="tx1"/>
                </a:solidFill>
              </a:rPr>
              <a:t>LinkedIn training events and webinars. Hosted by SECO - </a:t>
            </a:r>
            <a:r>
              <a:rPr lang="en-US" sz="1200" dirty="0">
                <a:solidFill>
                  <a:schemeClr val="tx1"/>
                </a:solidFill>
                <a:hlinkClick r:id="rId9">
                  <a:extLst>
                    <a:ext uri="{A12FA001-AC4F-418D-AE19-62706E023703}">
                      <ahyp:hlinkClr xmlns:ahyp="http://schemas.microsoft.com/office/drawing/2018/hyperlinkcolor" val="tx"/>
                    </a:ext>
                  </a:extLst>
                </a:hlinkClick>
              </a:rPr>
              <a:t>https://www.linkedin.com/company/seco-tools/events/ </a:t>
            </a:r>
            <a:r>
              <a:rPr lang="en-US" sz="1200" dirty="0">
                <a:solidFill>
                  <a:schemeClr val="tx1"/>
                </a:solidFill>
              </a:rPr>
              <a:t>- </a:t>
            </a:r>
          </a:p>
          <a:p>
            <a:pPr marL="228600" indent="-228600">
              <a:lnSpc>
                <a:spcPct val="100000"/>
              </a:lnSpc>
              <a:buClr>
                <a:schemeClr val="bg1"/>
              </a:buClr>
              <a:buSzTx/>
              <a:buFont typeface="+mj-lt"/>
              <a:buAutoNum type="arabicPeriod"/>
            </a:pPr>
            <a:endParaRPr lang="en-US" sz="1200" dirty="0">
              <a:solidFill>
                <a:schemeClr val="tx1"/>
              </a:solidFill>
            </a:endParaRPr>
          </a:p>
          <a:p>
            <a:pPr marL="228600" indent="-228600">
              <a:lnSpc>
                <a:spcPct val="100000"/>
              </a:lnSpc>
              <a:buClr>
                <a:schemeClr val="bg1"/>
              </a:buClr>
              <a:buSzTx/>
              <a:buFont typeface="+mj-lt"/>
              <a:buAutoNum type="arabicPeriod"/>
            </a:pPr>
            <a:r>
              <a:rPr lang="en-US" sz="1200" dirty="0">
                <a:solidFill>
                  <a:schemeClr val="tx1"/>
                </a:solidFill>
              </a:rPr>
              <a:t>Seco Online Academy  - </a:t>
            </a:r>
            <a:r>
              <a:rPr lang="en-US" sz="1200" dirty="0">
                <a:solidFill>
                  <a:schemeClr val="tx1"/>
                </a:solidFill>
                <a:hlinkClick r:id="rId10">
                  <a:extLst>
                    <a:ext uri="{A12FA001-AC4F-418D-AE19-62706E023703}">
                      <ahyp:hlinkClr xmlns:ahyp="http://schemas.microsoft.com/office/drawing/2018/hyperlinkcolor" val="tx"/>
                    </a:ext>
                  </a:extLst>
                </a:hlinkClick>
              </a:rPr>
              <a:t>https://step.manufacturingtransformation.io/courses </a:t>
            </a:r>
            <a:endParaRPr lang="en-US" sz="1200" dirty="0">
              <a:solidFill>
                <a:schemeClr val="tx1"/>
              </a:solidFill>
            </a:endParaRPr>
          </a:p>
          <a:p>
            <a:pPr marL="0" indent="0">
              <a:buSzTx/>
              <a:buNone/>
            </a:pPr>
            <a:endParaRPr lang="en-US" sz="900" dirty="0">
              <a:solidFill>
                <a:schemeClr val="tx1"/>
              </a:solidFill>
            </a:endParaRPr>
          </a:p>
        </p:txBody>
      </p:sp>
      <p:sp>
        <p:nvSpPr>
          <p:cNvPr id="5" name="Text Placeholder 4">
            <a:extLst>
              <a:ext uri="{FF2B5EF4-FFF2-40B4-BE49-F238E27FC236}">
                <a16:creationId xmlns:a16="http://schemas.microsoft.com/office/drawing/2014/main" id="{4592A56A-CB66-24E3-6F60-96EE141A3D99}"/>
              </a:ext>
            </a:extLst>
          </p:cNvPr>
          <p:cNvSpPr>
            <a:spLocks noGrp="1"/>
          </p:cNvSpPr>
          <p:nvPr>
            <p:ph type="body" sz="quarter" idx="14"/>
          </p:nvPr>
        </p:nvSpPr>
        <p:spPr/>
        <p:txBody>
          <a:bodyPr/>
          <a:lstStyle/>
          <a:p>
            <a:r>
              <a:rPr lang="en-US">
                <a:solidFill>
                  <a:schemeClr val="tx1"/>
                </a:solidFill>
              </a:rPr>
              <a:t>What we offer – Business services</a:t>
            </a:r>
          </a:p>
        </p:txBody>
      </p:sp>
      <p:sp>
        <p:nvSpPr>
          <p:cNvPr id="7" name="Date Placeholder 6">
            <a:extLst>
              <a:ext uri="{FF2B5EF4-FFF2-40B4-BE49-F238E27FC236}">
                <a16:creationId xmlns:a16="http://schemas.microsoft.com/office/drawing/2014/main" id="{2BF07AA0-9EBA-C363-C520-3435858EDA92}"/>
              </a:ext>
            </a:extLst>
          </p:cNvPr>
          <p:cNvSpPr>
            <a:spLocks noGrp="1"/>
          </p:cNvSpPr>
          <p:nvPr>
            <p:ph type="dt" sz="half" idx="2"/>
          </p:nvPr>
        </p:nvSpPr>
        <p:spPr/>
        <p:txBody>
          <a:bodyPr/>
          <a:lstStyle/>
          <a:p>
            <a:fld id="{F77CA2D7-4F0B-6141-95FB-2DF40699D84E}" type="datetime1">
              <a:rPr lang="sv-SE" smtClean="0">
                <a:solidFill>
                  <a:schemeClr val="tx1"/>
                </a:solidFill>
              </a:rPr>
              <a:pPr/>
              <a:t>2024-09-24</a:t>
            </a:fld>
            <a:endParaRPr lang="en-US">
              <a:solidFill>
                <a:schemeClr val="tx1"/>
              </a:solidFill>
            </a:endParaRPr>
          </a:p>
        </p:txBody>
      </p:sp>
      <p:sp>
        <p:nvSpPr>
          <p:cNvPr id="8" name="Slide Number Placeholder 7">
            <a:extLst>
              <a:ext uri="{FF2B5EF4-FFF2-40B4-BE49-F238E27FC236}">
                <a16:creationId xmlns:a16="http://schemas.microsoft.com/office/drawing/2014/main" id="{A7A3535B-9B1F-9EFC-7BE4-504694C5DD6F}"/>
              </a:ext>
            </a:extLst>
          </p:cNvPr>
          <p:cNvSpPr>
            <a:spLocks noGrp="1"/>
          </p:cNvSpPr>
          <p:nvPr>
            <p:ph type="sldNum" sz="quarter" idx="12"/>
          </p:nvPr>
        </p:nvSpPr>
        <p:spPr/>
        <p:txBody>
          <a:bodyPr/>
          <a:lstStyle/>
          <a:p>
            <a:fld id="{84EE2656-7156-804C-A57B-63BAB0C6A176}" type="slidenum">
              <a:rPr lang="en-US" smtClean="0">
                <a:solidFill>
                  <a:schemeClr val="tx1"/>
                </a:solidFill>
              </a:rPr>
              <a:pPr/>
              <a:t>32</a:t>
            </a:fld>
            <a:endParaRPr lang="en-US">
              <a:solidFill>
                <a:schemeClr val="tx1"/>
              </a:solidFill>
            </a:endParaRPr>
          </a:p>
        </p:txBody>
      </p:sp>
      <p:pic>
        <p:nvPicPr>
          <p:cNvPr id="11" name="Picture Placeholder 10" descr="A person holding a cell phone&#10;&#10;Description automatically generated">
            <a:extLst>
              <a:ext uri="{FF2B5EF4-FFF2-40B4-BE49-F238E27FC236}">
                <a16:creationId xmlns:a16="http://schemas.microsoft.com/office/drawing/2014/main" id="{4A2921CD-FF8F-17FC-CD2B-BD69C1CE1891}"/>
              </a:ext>
            </a:extLst>
          </p:cNvPr>
          <p:cNvPicPr>
            <a:picLocks noGrp="1" noChangeAspect="1"/>
          </p:cNvPicPr>
          <p:nvPr>
            <p:ph type="pic" sz="quarter" idx="15"/>
          </p:nvPr>
        </p:nvPicPr>
        <p:blipFill>
          <a:blip r:embed="rId11"/>
          <a:srcRect l="20895" r="20895"/>
          <a:stretch>
            <a:fillRect/>
          </a:stretch>
        </p:blipFill>
        <p:spPr/>
      </p:pic>
    </p:spTree>
    <p:extLst>
      <p:ext uri="{BB962C8B-B14F-4D97-AF65-F5344CB8AC3E}">
        <p14:creationId xmlns:p14="http://schemas.microsoft.com/office/powerpoint/2010/main" val="27687872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280521C8-AA2C-F73C-06F0-9F96A8A1A174}"/>
              </a:ext>
            </a:extLst>
          </p:cNvPr>
          <p:cNvSpPr>
            <a:spLocks noGrp="1"/>
          </p:cNvSpPr>
          <p:nvPr>
            <p:ph type="title"/>
          </p:nvPr>
        </p:nvSpPr>
        <p:spPr/>
        <p:txBody>
          <a:bodyPr/>
          <a:lstStyle/>
          <a:p>
            <a:r>
              <a:rPr lang="en-US"/>
              <a:t>One site.</a:t>
            </a:r>
            <a:br>
              <a:rPr lang="en-US"/>
            </a:br>
            <a:br>
              <a:rPr lang="en-US"/>
            </a:br>
            <a:r>
              <a:rPr lang="en-US"/>
              <a:t>Everything</a:t>
            </a:r>
            <a:br>
              <a:rPr lang="en-US"/>
            </a:br>
            <a:r>
              <a:rPr lang="en-US"/>
              <a:t>in one place.</a:t>
            </a:r>
            <a:br>
              <a:rPr lang="en-US"/>
            </a:br>
            <a:endParaRPr lang="en-US"/>
          </a:p>
        </p:txBody>
      </p:sp>
      <p:pic>
        <p:nvPicPr>
          <p:cNvPr id="19" name="Picture Placeholder 18" descr="A screenshot of a computer&#10;&#10;Description automatically generated">
            <a:extLst>
              <a:ext uri="{FF2B5EF4-FFF2-40B4-BE49-F238E27FC236}">
                <a16:creationId xmlns:a16="http://schemas.microsoft.com/office/drawing/2014/main" id="{30422752-33EA-2EBB-4338-692BC228080F}"/>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a:ext>
            </a:extLst>
          </a:blip>
          <a:srcRect/>
          <a:stretch>
            <a:fillRect/>
          </a:stretch>
        </p:blipFill>
        <p:spPr/>
      </p:pic>
      <p:sp>
        <p:nvSpPr>
          <p:cNvPr id="11" name="Date Placeholder 10">
            <a:extLst>
              <a:ext uri="{FF2B5EF4-FFF2-40B4-BE49-F238E27FC236}">
                <a16:creationId xmlns:a16="http://schemas.microsoft.com/office/drawing/2014/main" id="{869BACBA-26DF-A2E9-FA0D-3BC8BE87BABE}"/>
              </a:ext>
            </a:extLst>
          </p:cNvPr>
          <p:cNvSpPr>
            <a:spLocks noGrp="1"/>
          </p:cNvSpPr>
          <p:nvPr>
            <p:ph type="dt" sz="half" idx="10"/>
          </p:nvPr>
        </p:nvSpPr>
        <p:spPr/>
        <p:txBody>
          <a:bodyPr/>
          <a:lstStyle/>
          <a:p>
            <a:fld id="{1086C9C4-E01E-1343-8F76-A30FDEE418A9}" type="datetime1">
              <a:rPr lang="sv-SE" smtClean="0"/>
              <a:t>2024-09-24</a:t>
            </a:fld>
            <a:endParaRPr lang="en-US"/>
          </a:p>
        </p:txBody>
      </p:sp>
      <p:sp>
        <p:nvSpPr>
          <p:cNvPr id="3" name="Footer Placeholder 2">
            <a:extLst>
              <a:ext uri="{FF2B5EF4-FFF2-40B4-BE49-F238E27FC236}">
                <a16:creationId xmlns:a16="http://schemas.microsoft.com/office/drawing/2014/main" id="{1303B2D4-8084-5697-E18E-994CB677BA4B}"/>
              </a:ext>
            </a:extLst>
          </p:cNvPr>
          <p:cNvSpPr>
            <a:spLocks noGrp="1"/>
          </p:cNvSpPr>
          <p:nvPr>
            <p:ph type="ftr" sz="quarter" idx="11"/>
          </p:nvPr>
        </p:nvSpPr>
        <p:spPr/>
        <p:txBody>
          <a:bodyPr/>
          <a:lstStyle/>
          <a:p>
            <a:r>
              <a:rPr lang="en-US"/>
              <a:t>Copyright © </a:t>
            </a:r>
            <a:fld id="{DEBBCA3A-5150-49D2-949E-00A6C74A30B8}" type="datetimeyyyy">
              <a:rPr lang="en-US" smtClean="0"/>
              <a:pPr/>
              <a:t>2024</a:t>
            </a:fld>
            <a:r>
              <a:rPr lang="sv-SE"/>
              <a:t> </a:t>
            </a:r>
            <a:r>
              <a:rPr lang="en-US"/>
              <a:t>Seco Tools AB - All rights reserved</a:t>
            </a:r>
          </a:p>
        </p:txBody>
      </p:sp>
      <p:sp>
        <p:nvSpPr>
          <p:cNvPr id="12" name="Slide Number Placeholder 11">
            <a:extLst>
              <a:ext uri="{FF2B5EF4-FFF2-40B4-BE49-F238E27FC236}">
                <a16:creationId xmlns:a16="http://schemas.microsoft.com/office/drawing/2014/main" id="{889793DE-B103-D422-FDC3-D13CED0B2065}"/>
              </a:ext>
            </a:extLst>
          </p:cNvPr>
          <p:cNvSpPr>
            <a:spLocks noGrp="1"/>
          </p:cNvSpPr>
          <p:nvPr>
            <p:ph type="sldNum" sz="quarter" idx="12"/>
          </p:nvPr>
        </p:nvSpPr>
        <p:spPr/>
        <p:txBody>
          <a:bodyPr/>
          <a:lstStyle/>
          <a:p>
            <a:fld id="{84EE2656-7156-804C-A57B-63BAB0C6A176}" type="slidenum">
              <a:rPr lang="en-US" smtClean="0"/>
              <a:pPr/>
              <a:t>33</a:t>
            </a:fld>
            <a:endParaRPr lang="en-US"/>
          </a:p>
        </p:txBody>
      </p:sp>
      <p:sp>
        <p:nvSpPr>
          <p:cNvPr id="20" name="TextBox 19">
            <a:extLst>
              <a:ext uri="{FF2B5EF4-FFF2-40B4-BE49-F238E27FC236}">
                <a16:creationId xmlns:a16="http://schemas.microsoft.com/office/drawing/2014/main" id="{A1ED486D-6CE4-0204-0D29-65286CA1A091}"/>
              </a:ext>
            </a:extLst>
          </p:cNvPr>
          <p:cNvSpPr txBox="1"/>
          <p:nvPr/>
        </p:nvSpPr>
        <p:spPr>
          <a:xfrm>
            <a:off x="6259030" y="4834270"/>
            <a:ext cx="6875721" cy="510363"/>
          </a:xfrm>
          <a:prstGeom prst="rect">
            <a:avLst/>
          </a:prstGeom>
          <a:noFill/>
        </p:spPr>
        <p:txBody>
          <a:bodyPr wrap="none" lIns="0" tIns="0" rIns="0" bIns="0" rtlCol="0">
            <a:noAutofit/>
          </a:bodyPr>
          <a:lstStyle/>
          <a:p>
            <a:pPr algn="ctr">
              <a:lnSpc>
                <a:spcPct val="120000"/>
              </a:lnSpc>
              <a:spcAft>
                <a:spcPts val="600"/>
              </a:spcAft>
              <a:buClr>
                <a:schemeClr val="accent1"/>
              </a:buClr>
            </a:pPr>
            <a:r>
              <a:rPr lang="en-US" sz="2800" err="1">
                <a:solidFill>
                  <a:schemeClr val="bg1"/>
                </a:solidFill>
              </a:rPr>
              <a:t>secotools.com</a:t>
            </a:r>
            <a:endParaRPr lang="en-US" sz="2800">
              <a:solidFill>
                <a:schemeClr val="bg1"/>
              </a:solidFill>
            </a:endParaRPr>
          </a:p>
        </p:txBody>
      </p:sp>
    </p:spTree>
    <p:extLst>
      <p:ext uri="{BB962C8B-B14F-4D97-AF65-F5344CB8AC3E}">
        <p14:creationId xmlns:p14="http://schemas.microsoft.com/office/powerpoint/2010/main" val="11494923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54CC8-3167-0B42-403F-C9232731EE6C}"/>
              </a:ext>
            </a:extLst>
          </p:cNvPr>
          <p:cNvSpPr>
            <a:spLocks noGrp="1"/>
          </p:cNvSpPr>
          <p:nvPr>
            <p:ph type="title"/>
          </p:nvPr>
        </p:nvSpPr>
        <p:spPr/>
        <p:txBody>
          <a:bodyPr/>
          <a:lstStyle/>
          <a:p>
            <a:r>
              <a:rPr lang="de-DE" err="1"/>
              <a:t>Thank</a:t>
            </a:r>
            <a:r>
              <a:rPr lang="de-DE"/>
              <a:t> </a:t>
            </a:r>
            <a:r>
              <a:rPr lang="de-DE" err="1"/>
              <a:t>you</a:t>
            </a:r>
            <a:endParaRPr lang="de-DE"/>
          </a:p>
        </p:txBody>
      </p:sp>
      <p:sp>
        <p:nvSpPr>
          <p:cNvPr id="3" name="Date Placeholder 2">
            <a:extLst>
              <a:ext uri="{FF2B5EF4-FFF2-40B4-BE49-F238E27FC236}">
                <a16:creationId xmlns:a16="http://schemas.microsoft.com/office/drawing/2014/main" id="{ED52D0A0-37D0-FDF0-7127-0E6D0002B949}"/>
              </a:ext>
            </a:extLst>
          </p:cNvPr>
          <p:cNvSpPr>
            <a:spLocks noGrp="1"/>
          </p:cNvSpPr>
          <p:nvPr>
            <p:ph type="dt" sz="half" idx="10"/>
          </p:nvPr>
        </p:nvSpPr>
        <p:spPr/>
        <p:txBody>
          <a:bodyPr/>
          <a:lstStyle/>
          <a:p>
            <a:fld id="{95398FD2-5675-7342-858D-15F93BB82505}" type="datetime1">
              <a:rPr lang="sv-SE" noProof="0" smtClean="0"/>
              <a:t>2024-09-24</a:t>
            </a:fld>
            <a:endParaRPr lang="en-US" noProof="0"/>
          </a:p>
        </p:txBody>
      </p:sp>
      <p:sp>
        <p:nvSpPr>
          <p:cNvPr id="4" name="Footer Placeholder 3">
            <a:extLst>
              <a:ext uri="{FF2B5EF4-FFF2-40B4-BE49-F238E27FC236}">
                <a16:creationId xmlns:a16="http://schemas.microsoft.com/office/drawing/2014/main" id="{32F258E0-0C7E-4316-00B0-53C2A1F5DD42}"/>
              </a:ext>
            </a:extLst>
          </p:cNvPr>
          <p:cNvSpPr>
            <a:spLocks noGrp="1"/>
          </p:cNvSpPr>
          <p:nvPr>
            <p:ph type="ftr" sz="quarter" idx="11"/>
          </p:nvPr>
        </p:nvSpPr>
        <p:spPr/>
        <p:txBody>
          <a:bodyPr/>
          <a:lstStyle/>
          <a:p>
            <a:r>
              <a:rPr lang="en-US"/>
              <a:t>Copyright © </a:t>
            </a:r>
            <a:fld id="{DFBCD10E-932A-472F-8D90-1B52FB8E26F6}" type="datetimeyyyy">
              <a:rPr lang="en-US" smtClean="0"/>
              <a:pPr/>
              <a:t>2024</a:t>
            </a:fld>
            <a:r>
              <a:rPr lang="sv-SE"/>
              <a:t> </a:t>
            </a:r>
            <a:r>
              <a:rPr lang="en-US"/>
              <a:t>Seco Tools AB - All rights reserved</a:t>
            </a:r>
          </a:p>
        </p:txBody>
      </p:sp>
      <p:sp>
        <p:nvSpPr>
          <p:cNvPr id="5" name="Slide Number Placeholder 4">
            <a:extLst>
              <a:ext uri="{FF2B5EF4-FFF2-40B4-BE49-F238E27FC236}">
                <a16:creationId xmlns:a16="http://schemas.microsoft.com/office/drawing/2014/main" id="{EA326EA1-C7F5-FF25-95CC-CB781A99E0EB}"/>
              </a:ext>
            </a:extLst>
          </p:cNvPr>
          <p:cNvSpPr>
            <a:spLocks noGrp="1"/>
          </p:cNvSpPr>
          <p:nvPr>
            <p:ph type="sldNum" sz="quarter" idx="12"/>
          </p:nvPr>
        </p:nvSpPr>
        <p:spPr/>
        <p:txBody>
          <a:bodyPr/>
          <a:lstStyle/>
          <a:p>
            <a:fld id="{84EE2656-7156-804C-A57B-63BAB0C6A176}" type="slidenum">
              <a:rPr lang="en-US" smtClean="0"/>
              <a:pPr/>
              <a:t>34</a:t>
            </a:fld>
            <a:endParaRPr lang="en-US"/>
          </a:p>
        </p:txBody>
      </p:sp>
    </p:spTree>
    <p:extLst>
      <p:ext uri="{BB962C8B-B14F-4D97-AF65-F5344CB8AC3E}">
        <p14:creationId xmlns:p14="http://schemas.microsoft.com/office/powerpoint/2010/main" val="2629490404"/>
      </p:ext>
    </p:extLst>
  </p:cSld>
  <p:clrMapOvr>
    <a:masterClrMapping/>
  </p:clrMapOvr>
</p:sld>
</file>

<file path=ppt/theme/theme1.xml><?xml version="1.0" encoding="utf-8"?>
<a:theme xmlns:a="http://schemas.openxmlformats.org/drawingml/2006/main" name="Minimum Secolines">
  <a:themeElements>
    <a:clrScheme name="Seco Tools">
      <a:dk1>
        <a:srgbClr val="000000"/>
      </a:dk1>
      <a:lt1>
        <a:srgbClr val="FFFFFF"/>
      </a:lt1>
      <a:dk2>
        <a:srgbClr val="000000"/>
      </a:dk2>
      <a:lt2>
        <a:srgbClr val="F5F5F5"/>
      </a:lt2>
      <a:accent1>
        <a:srgbClr val="006CEA"/>
      </a:accent1>
      <a:accent2>
        <a:srgbClr val="FFB000"/>
      </a:accent2>
      <a:accent3>
        <a:srgbClr val="FF0000"/>
      </a:accent3>
      <a:accent4>
        <a:srgbClr val="99C3F7"/>
      </a:accent4>
      <a:accent5>
        <a:srgbClr val="FFDF99"/>
      </a:accent5>
      <a:accent6>
        <a:srgbClr val="FF9999"/>
      </a:accent6>
      <a:hlink>
        <a:srgbClr val="66A7F3"/>
      </a:hlink>
      <a:folHlink>
        <a:srgbClr val="FF8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marL="285750" indent="-285750" algn="l">
          <a:lnSpc>
            <a:spcPct val="120000"/>
          </a:lnSpc>
          <a:spcAft>
            <a:spcPts val="600"/>
          </a:spcAft>
          <a:buClr>
            <a:schemeClr val="accent1"/>
          </a:buClr>
          <a:buFont typeface="System Font Regular"/>
          <a:buChar char="—"/>
          <a:defRPr dirty="0" smtClean="0"/>
        </a:defPPr>
      </a:lstStyle>
    </a:txDef>
  </a:objectDefaults>
  <a:extraClrSchemeLst/>
  <a:custClrLst>
    <a:custClr name="Blue Hue 60%">
      <a:srgbClr val="66A7F3"/>
    </a:custClr>
    <a:custClr name="Yellow Hue 60%">
      <a:srgbClr val="FFD066"/>
    </a:custClr>
    <a:custClr name="Red Hue 60%">
      <a:srgbClr val="F5231B"/>
    </a:custClr>
    <a:custClr name="Orange">
      <a:srgbClr val="FF8C41"/>
    </a:custClr>
    <a:custClr name="Green">
      <a:srgbClr val="00B464"/>
    </a:custClr>
    <a:custClr name="Turquoise">
      <a:srgbClr val="00C8FF"/>
    </a:custClr>
    <a:custClr name="Pink">
      <a:srgbClr val="FF6EC4"/>
    </a:custClr>
    <a:custClr name="Purple">
      <a:srgbClr val="7E50D2"/>
    </a:custClr>
    <a:custClr name="Grey">
      <a:srgbClr val="E6E6E6"/>
    </a:custClr>
    <a:custClr name="extraClrSchemeLst 10">
      <a:srgbClr val="FFFFFF"/>
    </a:custClr>
    <a:custClr name="Blue Hue 20%">
      <a:srgbClr val="CCE2FB"/>
    </a:custClr>
    <a:custClr name="Yellow Hue 20%">
      <a:srgbClr val="FFEFCC"/>
    </a:custClr>
    <a:custClr name="Red Hue 20%">
      <a:srgbClr val="FFCCCC"/>
    </a:custClr>
    <a:custClr name="Orange Hue 60%">
      <a:srgbClr val="FFBA8D"/>
    </a:custClr>
    <a:custClr name="Green Hue 60%">
      <a:srgbClr val="66D2A2"/>
    </a:custClr>
    <a:custClr name="Turquoise Hue 60%">
      <a:srgbClr val="66DEFF"/>
    </a:custClr>
    <a:custClr name="Pink Hue 60%">
      <a:srgbClr val="FFA8DC"/>
    </a:custClr>
    <a:custClr name="Purple Hue 60%">
      <a:srgbClr val="B196E4"/>
    </a:custClr>
    <a:custClr name="extraClrSchemeLst 19">
      <a:srgbClr val="FFFFFF"/>
    </a:custClr>
    <a:custClr name="extraClrSchemeLst 20">
      <a:srgbClr val="FFFFFF"/>
    </a:custClr>
  </a:custClrLst>
  <a:extLst>
    <a:ext uri="{05A4C25C-085E-4340-85A3-A5531E510DB2}">
      <thm15:themeFamily xmlns:thm15="http://schemas.microsoft.com/office/thememl/2012/main" name="Presentation1" id="{01A9D22F-136D-4CB5-91D1-2C770B74E775}" vid="{35B990D4-BE41-455E-B6EF-CE90F462647D}"/>
    </a:ext>
  </a:extLst>
</a:theme>
</file>

<file path=ppt/theme/theme2.xml><?xml version="1.0" encoding="utf-8"?>
<a:theme xmlns:a="http://schemas.openxmlformats.org/drawingml/2006/main" name="Maximum Secolines">
  <a:themeElements>
    <a:clrScheme name="Seco Tools">
      <a:dk1>
        <a:srgbClr val="000000"/>
      </a:dk1>
      <a:lt1>
        <a:srgbClr val="FFFFFF"/>
      </a:lt1>
      <a:dk2>
        <a:srgbClr val="000000"/>
      </a:dk2>
      <a:lt2>
        <a:srgbClr val="F5F5F5"/>
      </a:lt2>
      <a:accent1>
        <a:srgbClr val="006CEA"/>
      </a:accent1>
      <a:accent2>
        <a:srgbClr val="FFB000"/>
      </a:accent2>
      <a:accent3>
        <a:srgbClr val="FF0000"/>
      </a:accent3>
      <a:accent4>
        <a:srgbClr val="99C3F7"/>
      </a:accent4>
      <a:accent5>
        <a:srgbClr val="FFDF99"/>
      </a:accent5>
      <a:accent6>
        <a:srgbClr val="FF9999"/>
      </a:accent6>
      <a:hlink>
        <a:srgbClr val="66A7F3"/>
      </a:hlink>
      <a:folHlink>
        <a:srgbClr val="FF8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marL="285750" indent="-285750" algn="l">
          <a:lnSpc>
            <a:spcPct val="120000"/>
          </a:lnSpc>
          <a:spcAft>
            <a:spcPts val="600"/>
          </a:spcAft>
          <a:buClr>
            <a:schemeClr val="accent1"/>
          </a:buClr>
          <a:buFont typeface="System Font Regular"/>
          <a:buChar char="—"/>
          <a:defRPr dirty="0" smtClean="0"/>
        </a:defPPr>
      </a:lstStyle>
    </a:txDef>
  </a:objectDefaults>
  <a:extraClrSchemeLst/>
  <a:custClrLst>
    <a:custClr name="Blue Hue 60%">
      <a:srgbClr val="66A7F3"/>
    </a:custClr>
    <a:custClr name="Yellow Hue 60%">
      <a:srgbClr val="FFD066"/>
    </a:custClr>
    <a:custClr name="Red Hue 60%">
      <a:srgbClr val="F5231B"/>
    </a:custClr>
    <a:custClr name="Orange">
      <a:srgbClr val="FF8C41"/>
    </a:custClr>
    <a:custClr name="Green">
      <a:srgbClr val="00B464"/>
    </a:custClr>
    <a:custClr name="Turquoise">
      <a:srgbClr val="00C8FF"/>
    </a:custClr>
    <a:custClr name="Pink">
      <a:srgbClr val="FF6EC4"/>
    </a:custClr>
    <a:custClr name="Purple">
      <a:srgbClr val="7E50D2"/>
    </a:custClr>
    <a:custClr name="Grey">
      <a:srgbClr val="E6E6E6"/>
    </a:custClr>
    <a:custClr name="extraClrSchemeLst 10">
      <a:srgbClr val="FFFFFF"/>
    </a:custClr>
    <a:custClr name="Blue Hue 20%">
      <a:srgbClr val="CCE2FB"/>
    </a:custClr>
    <a:custClr name="Yellow Hue 20%">
      <a:srgbClr val="FFEFCC"/>
    </a:custClr>
    <a:custClr name="Red Hue 20%">
      <a:srgbClr val="FFCCCC"/>
    </a:custClr>
    <a:custClr name="Orange Hue 60%">
      <a:srgbClr val="FFBA8D"/>
    </a:custClr>
    <a:custClr name="Green Hue 60%">
      <a:srgbClr val="66D2A2"/>
    </a:custClr>
    <a:custClr name="Turquoise Hue 60%">
      <a:srgbClr val="66DEFF"/>
    </a:custClr>
    <a:custClr name="Pink Hue 60%">
      <a:srgbClr val="FFA8DC"/>
    </a:custClr>
    <a:custClr name="Purple Hue 60%">
      <a:srgbClr val="B196E4"/>
    </a:custClr>
    <a:custClr name="extraClrSchemeLst 19">
      <a:srgbClr val="FFFFFF"/>
    </a:custClr>
    <a:custClr name="extraClrSchemeLst 20">
      <a:srgbClr val="FFFFFF"/>
    </a:custClr>
  </a:custClrLst>
  <a:extLst>
    <a:ext uri="{05A4C25C-085E-4340-85A3-A5531E510DB2}">
      <thm15:themeFamily xmlns:thm15="http://schemas.microsoft.com/office/thememl/2012/main" name="Presentation1" id="{01A9D22F-136D-4CB5-91D1-2C770B74E775}" vid="{786669AA-E38A-4B85-A07E-3CE2C99A9913}"/>
    </a:ext>
  </a:extLst>
</a:theme>
</file>

<file path=ppt/theme/theme3.xml><?xml version="1.0" encoding="utf-8"?>
<a:theme xmlns:a="http://schemas.openxmlformats.org/drawingml/2006/main" name="Content Slides">
  <a:themeElements>
    <a:clrScheme name="Seco Tools">
      <a:dk1>
        <a:srgbClr val="000000"/>
      </a:dk1>
      <a:lt1>
        <a:srgbClr val="FFFFFF"/>
      </a:lt1>
      <a:dk2>
        <a:srgbClr val="000000"/>
      </a:dk2>
      <a:lt2>
        <a:srgbClr val="F5F5F5"/>
      </a:lt2>
      <a:accent1>
        <a:srgbClr val="006CEA"/>
      </a:accent1>
      <a:accent2>
        <a:srgbClr val="FFB000"/>
      </a:accent2>
      <a:accent3>
        <a:srgbClr val="FF0000"/>
      </a:accent3>
      <a:accent4>
        <a:srgbClr val="99C3F7"/>
      </a:accent4>
      <a:accent5>
        <a:srgbClr val="FFDF99"/>
      </a:accent5>
      <a:accent6>
        <a:srgbClr val="FF9999"/>
      </a:accent6>
      <a:hlink>
        <a:srgbClr val="66A7F3"/>
      </a:hlink>
      <a:folHlink>
        <a:srgbClr val="FF8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marL="285750" indent="-285750" algn="l">
          <a:lnSpc>
            <a:spcPct val="120000"/>
          </a:lnSpc>
          <a:spcAft>
            <a:spcPts val="600"/>
          </a:spcAft>
          <a:buClr>
            <a:schemeClr val="accent1"/>
          </a:buClr>
          <a:buFont typeface="System Font Regular"/>
          <a:buChar char="—"/>
          <a:defRPr dirty="0" smtClean="0"/>
        </a:defPPr>
      </a:lstStyle>
    </a:txDef>
  </a:objectDefaults>
  <a:extraClrSchemeLst/>
  <a:custClrLst>
    <a:custClr name="Blue Hue 60%">
      <a:srgbClr val="66A7F3"/>
    </a:custClr>
    <a:custClr name="Yellow Hue 60%">
      <a:srgbClr val="FFD066"/>
    </a:custClr>
    <a:custClr name="Red Hue 60%">
      <a:srgbClr val="F5231B"/>
    </a:custClr>
    <a:custClr name="Orange">
      <a:srgbClr val="FF8C41"/>
    </a:custClr>
    <a:custClr name="Green">
      <a:srgbClr val="00B464"/>
    </a:custClr>
    <a:custClr name="Turquoise">
      <a:srgbClr val="00C8FF"/>
    </a:custClr>
    <a:custClr name="Pink">
      <a:srgbClr val="FF6EC4"/>
    </a:custClr>
    <a:custClr name="Purple">
      <a:srgbClr val="7E50D2"/>
    </a:custClr>
    <a:custClr name="Grey">
      <a:srgbClr val="E6E6E6"/>
    </a:custClr>
    <a:custClr name="extraClrSchemeLst 10">
      <a:srgbClr val="FFFFFF"/>
    </a:custClr>
    <a:custClr name="Blue Hue 20%">
      <a:srgbClr val="CCE2FB"/>
    </a:custClr>
    <a:custClr name="Yellow Hue 20%">
      <a:srgbClr val="FFEFCC"/>
    </a:custClr>
    <a:custClr name="Red Hue 20%">
      <a:srgbClr val="FFCCCC"/>
    </a:custClr>
    <a:custClr name="Orange Hue 60%">
      <a:srgbClr val="FFBA8D"/>
    </a:custClr>
    <a:custClr name="Green Hue 60%">
      <a:srgbClr val="66D2A2"/>
    </a:custClr>
    <a:custClr name="Turquoise Hue 60%">
      <a:srgbClr val="66DEFF"/>
    </a:custClr>
    <a:custClr name="Pink Hue 60%">
      <a:srgbClr val="FFA8DC"/>
    </a:custClr>
    <a:custClr name="Purple Hue 60%">
      <a:srgbClr val="B196E4"/>
    </a:custClr>
    <a:custClr name="extraClrSchemeLst 19">
      <a:srgbClr val="FFFFFF"/>
    </a:custClr>
    <a:custClr name="extraClrSchemeLst 20">
      <a:srgbClr val="FFFFFF"/>
    </a:custClr>
  </a:custClrLst>
  <a:extLst>
    <a:ext uri="{05A4C25C-085E-4340-85A3-A5531E510DB2}">
      <thm15:themeFamily xmlns:thm15="http://schemas.microsoft.com/office/thememl/2012/main" name="Presentation1" id="{01A9D22F-136D-4CB5-91D1-2C770B74E775}" vid="{C6A99AD3-E758-4B68-80EE-0A1722C227A7}"/>
    </a:ext>
  </a:extLst>
</a:theme>
</file>

<file path=ppt/theme/theme4.xml><?xml version="1.0" encoding="utf-8"?>
<a:theme xmlns:a="http://schemas.openxmlformats.org/drawingml/2006/main" name="Documentation Slides">
  <a:themeElements>
    <a:clrScheme name="Seco Tools">
      <a:dk1>
        <a:srgbClr val="000000"/>
      </a:dk1>
      <a:lt1>
        <a:srgbClr val="FFFFFF"/>
      </a:lt1>
      <a:dk2>
        <a:srgbClr val="000000"/>
      </a:dk2>
      <a:lt2>
        <a:srgbClr val="F5F5F5"/>
      </a:lt2>
      <a:accent1>
        <a:srgbClr val="006CEA"/>
      </a:accent1>
      <a:accent2>
        <a:srgbClr val="FFB000"/>
      </a:accent2>
      <a:accent3>
        <a:srgbClr val="FF0000"/>
      </a:accent3>
      <a:accent4>
        <a:srgbClr val="99C3F7"/>
      </a:accent4>
      <a:accent5>
        <a:srgbClr val="FFDF99"/>
      </a:accent5>
      <a:accent6>
        <a:srgbClr val="FF9999"/>
      </a:accent6>
      <a:hlink>
        <a:srgbClr val="66A7F3"/>
      </a:hlink>
      <a:folHlink>
        <a:srgbClr val="FF8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marL="185738" indent="-185738" algn="l">
          <a:lnSpc>
            <a:spcPct val="120000"/>
          </a:lnSpc>
          <a:spcBef>
            <a:spcPts val="200"/>
          </a:spcBef>
          <a:spcAft>
            <a:spcPts val="400"/>
          </a:spcAft>
          <a:buClr>
            <a:schemeClr val="accent1"/>
          </a:buClr>
          <a:buFont typeface="System Font Regular"/>
          <a:buChar char="—"/>
          <a:defRPr sz="1200" dirty="0" smtClean="0"/>
        </a:defPPr>
      </a:lstStyle>
    </a:txDef>
  </a:objectDefaults>
  <a:extraClrSchemeLst/>
  <a:custClrLst>
    <a:custClr name="Blue Hue 60%">
      <a:srgbClr val="66A7F3"/>
    </a:custClr>
    <a:custClr name="Yellow Hue 60%">
      <a:srgbClr val="FFD066"/>
    </a:custClr>
    <a:custClr name="Red Hue 60%">
      <a:srgbClr val="F5231B"/>
    </a:custClr>
    <a:custClr name="Orange">
      <a:srgbClr val="FF8C41"/>
    </a:custClr>
    <a:custClr name="Green">
      <a:srgbClr val="00B464"/>
    </a:custClr>
    <a:custClr name="Turquoise">
      <a:srgbClr val="00C8FF"/>
    </a:custClr>
    <a:custClr name="Pink">
      <a:srgbClr val="FF6EC4"/>
    </a:custClr>
    <a:custClr name="Purple">
      <a:srgbClr val="7E50D2"/>
    </a:custClr>
    <a:custClr name="Grey">
      <a:srgbClr val="E6E6E6"/>
    </a:custClr>
    <a:custClr name="extraClrSchemeLst 10">
      <a:srgbClr val="FFFFFF"/>
    </a:custClr>
    <a:custClr name="Blue Hue 20%">
      <a:srgbClr val="CCE2FB"/>
    </a:custClr>
    <a:custClr name="Yellow Hue 20%">
      <a:srgbClr val="FFEFCC"/>
    </a:custClr>
    <a:custClr name="Red Hue 20%">
      <a:srgbClr val="FFCCCC"/>
    </a:custClr>
    <a:custClr name="Orange Hue 60%">
      <a:srgbClr val="FFBA8D"/>
    </a:custClr>
    <a:custClr name="Green Hue 60%">
      <a:srgbClr val="66D2A2"/>
    </a:custClr>
    <a:custClr name="Turquoise Hue 60%">
      <a:srgbClr val="66DEFF"/>
    </a:custClr>
    <a:custClr name="Pink Hue 60%">
      <a:srgbClr val="FFA8DC"/>
    </a:custClr>
    <a:custClr name="Purple Hue 60%">
      <a:srgbClr val="B196E4"/>
    </a:custClr>
    <a:custClr name="extraClrSchemeLst 19">
      <a:srgbClr val="FFFFFF"/>
    </a:custClr>
    <a:custClr name="extraClrSchemeLst 20">
      <a:srgbClr val="FFFFFF"/>
    </a:custClr>
  </a:custClrLst>
  <a:extLst>
    <a:ext uri="{05A4C25C-085E-4340-85A3-A5531E510DB2}">
      <thm15:themeFamily xmlns:thm15="http://schemas.microsoft.com/office/thememl/2012/main" name="Presentation1" id="{01A9D22F-136D-4CB5-91D1-2C770B74E775}" vid="{30220B4F-641B-47C7-B02E-592A30A941B5}"/>
    </a:ext>
  </a:extLst>
</a:theme>
</file>

<file path=ppt/theme/theme5.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6AB71AB66AB4F4ABE327952B8A1548C" ma:contentTypeVersion="14" ma:contentTypeDescription="Create a new document." ma:contentTypeScope="" ma:versionID="f88dae78d8f895ea1a34b23f8d9b1724">
  <xsd:schema xmlns:xsd="http://www.w3.org/2001/XMLSchema" xmlns:xs="http://www.w3.org/2001/XMLSchema" xmlns:p="http://schemas.microsoft.com/office/2006/metadata/properties" xmlns:ns2="50f196ff-18e2-423d-b1a8-7b9f571cdeb2" xmlns:ns3="de9fb70b-7801-45a5-9d67-474d2c3cc5c1" targetNamespace="http://schemas.microsoft.com/office/2006/metadata/properties" ma:root="true" ma:fieldsID="32c1ee6f5d66a9f3f12eb6938e6d479e" ns2:_="" ns3:_="">
    <xsd:import namespace="50f196ff-18e2-423d-b1a8-7b9f571cdeb2"/>
    <xsd:import namespace="de9fb70b-7801-45a5-9d67-474d2c3cc5c1"/>
    <xsd:element name="properties">
      <xsd:complexType>
        <xsd:sequence>
          <xsd:element name="documentManagement">
            <xsd:complexType>
              <xsd:all>
                <xsd:element ref="ns2:SharedWithUsers" minOccurs="0"/>
                <xsd:element ref="ns2:SharedWithDetails" minOccurs="0"/>
                <xsd:element ref="ns3:lcf76f155ced4ddcb4097134ff3c332f" minOccurs="0"/>
                <xsd:element ref="ns2:TaxCatchAll" minOccurs="0"/>
                <xsd:element ref="ns3:MediaServiceMetadata" minOccurs="0"/>
                <xsd:element ref="ns3:MediaServiceFastMetadata" minOccurs="0"/>
                <xsd:element ref="ns3:MediaServiceObjectDetectorVersion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f196ff-18e2-423d-b1a8-7b9f571cdeb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2" nillable="true" ma:displayName="Taxonomy Catch All Column" ma:hidden="true" ma:list="{f49d30e7-cbb2-4293-8627-eee90a8bf3d6}" ma:internalName="TaxCatchAll" ma:showField="CatchAllData" ma:web="50f196ff-18e2-423d-b1a8-7b9f571cdeb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e9fb70b-7801-45a5-9d67-474d2c3cc5c1" elementFormDefault="qualified">
    <xsd:import namespace="http://schemas.microsoft.com/office/2006/documentManagement/types"/>
    <xsd:import namespace="http://schemas.microsoft.com/office/infopath/2007/PartnerControls"/>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11dad590-77af-43fa-b0e9-6665f7dd2a74"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e9fb70b-7801-45a5-9d67-474d2c3cc5c1">
      <Terms xmlns="http://schemas.microsoft.com/office/infopath/2007/PartnerControls"/>
    </lcf76f155ced4ddcb4097134ff3c332f>
    <TaxCatchAll xmlns="50f196ff-18e2-423d-b1a8-7b9f571cdeb2" xsi:nil="true"/>
  </documentManagement>
</p:properties>
</file>

<file path=customXml/itemProps1.xml><?xml version="1.0" encoding="utf-8"?>
<ds:datastoreItem xmlns:ds="http://schemas.openxmlformats.org/officeDocument/2006/customXml" ds:itemID="{B0E3C571-076E-405D-BDA7-0E59DF071C88}">
  <ds:schemaRefs>
    <ds:schemaRef ds:uri="50f196ff-18e2-423d-b1a8-7b9f571cdeb2"/>
    <ds:schemaRef ds:uri="de9fb70b-7801-45a5-9d67-474d2c3cc5c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2F5DE11-8FF4-43D3-B857-1DEAC569B628}">
  <ds:schemaRefs>
    <ds:schemaRef ds:uri="http://schemas.microsoft.com/sharepoint/v3/contenttype/forms"/>
  </ds:schemaRefs>
</ds:datastoreItem>
</file>

<file path=customXml/itemProps3.xml><?xml version="1.0" encoding="utf-8"?>
<ds:datastoreItem xmlns:ds="http://schemas.openxmlformats.org/officeDocument/2006/customXml" ds:itemID="{AB14A95B-6D48-4439-B3E5-29B6DBFFF16C}">
  <ds:schemaRefs>
    <ds:schemaRef ds:uri="50f196ff-18e2-423d-b1a8-7b9f571cdeb2"/>
    <ds:schemaRef ds:uri="de9fb70b-7801-45a5-9d67-474d2c3cc5c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e58707db-cea7-4907-92d1-cf323291762b}" enabled="1" method="Standard" siteId="{e11cbe9c-f680-44b9-9d42-d705f740b888}" removed="0"/>
</clbl:labelList>
</file>

<file path=docProps/app.xml><?xml version="1.0" encoding="utf-8"?>
<Properties xmlns="http://schemas.openxmlformats.org/officeDocument/2006/extended-properties" xmlns:vt="http://schemas.openxmlformats.org/officeDocument/2006/docPropsVTypes">
  <Template>Minimum Secolines</Template>
  <TotalTime>24873</TotalTime>
  <Words>3214</Words>
  <Application>Microsoft Office PowerPoint</Application>
  <PresentationFormat>Widescreen</PresentationFormat>
  <Paragraphs>450</Paragraphs>
  <Slides>34</Slides>
  <Notes>23</Notes>
  <HiddenSlides>1</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34</vt:i4>
      </vt:variant>
    </vt:vector>
  </HeadingPairs>
  <TitlesOfParts>
    <vt:vector size="44" baseType="lpstr">
      <vt:lpstr>-apple-system</vt:lpstr>
      <vt:lpstr>Aptos</vt:lpstr>
      <vt:lpstr>Arial</vt:lpstr>
      <vt:lpstr>Calibri</vt:lpstr>
      <vt:lpstr>System Font Regular</vt:lpstr>
      <vt:lpstr>Systemtypsnitt normalt</vt:lpstr>
      <vt:lpstr>Minimum Secolines</vt:lpstr>
      <vt:lpstr>Maximum Secolines</vt:lpstr>
      <vt:lpstr>Content Slides</vt:lpstr>
      <vt:lpstr>Documentation Slides</vt:lpstr>
      <vt:lpstr>PowerPoint Presentation</vt:lpstr>
      <vt:lpstr>PowerPoint Presentation</vt:lpstr>
      <vt:lpstr>PowerPoint Presentation</vt:lpstr>
      <vt:lpstr>Product Launch 2024.2 Overview </vt:lpstr>
      <vt:lpstr>Overview introductions </vt:lpstr>
      <vt:lpstr>C-Series Product Manager - JL Ball jl.ball@secotools.com   </vt:lpstr>
      <vt:lpstr>S4501/S4651 Aluminum series Product Manager - JL Ball jl.ball@secotools.com </vt:lpstr>
      <vt:lpstr>Taps T35-H Product Manager – Abhay Chaubal abhay.chaubal@secotools.com </vt:lpstr>
      <vt:lpstr>LN4-11 Helical Product Manager – Jay McCord jay.mccord@secotools.com   </vt:lpstr>
      <vt:lpstr>Turbo 12/18 Chip splitter Product Manager – Jay McCord jay.mccord@secotools.com</vt:lpstr>
      <vt:lpstr>JETI Toolholders for round inserts Product Manager – Abhay Chaubal abhay.chaubal@secotools.com</vt:lpstr>
      <vt:lpstr>X2 Grooving and parting-off Product Manager – Abhay Chaubal abhay.chaubal@secotools.com</vt:lpstr>
      <vt:lpstr>Machine Library Easily manage and configure all your machines, fully integrated with Seco My Pages</vt:lpstr>
      <vt:lpstr>Marketing material (Internal)</vt:lpstr>
      <vt:lpstr>WHAT TO FIND WHERE ON THE WEBSITE https://www.secotools.com   </vt:lpstr>
      <vt:lpstr>Seco Tool Product Range Portal  https://www.secotools.com/dashboard/Portal    </vt:lpstr>
      <vt:lpstr>Seco News and Download Center – Latest from Seco Tools, New Products and Digital Catalogs, Literature and White Papers and Guides.  https://www.secotools.com       </vt:lpstr>
      <vt:lpstr>PowerPoint Presentation</vt:lpstr>
      <vt:lpstr>PowerPoint Presentation</vt:lpstr>
      <vt:lpstr>SECO MARKETING STORE  https://store.secomarketing.com/login    </vt:lpstr>
      <vt:lpstr>What‘s available to order for the Product Launch? https://store.secomarketing.com/login    </vt:lpstr>
      <vt:lpstr>Seco Tools Channel Communications – E-Mail, Newsletter (Starting Sept. 16th)       </vt:lpstr>
      <vt:lpstr>PowerPoint Presentation</vt:lpstr>
      <vt:lpstr>Co-op Funding Goldstar</vt:lpstr>
      <vt:lpstr>PowerPoint Presentation</vt:lpstr>
      <vt:lpstr>Test Tool Program GoldStar Channel Partners </vt:lpstr>
      <vt:lpstr>Tooling Voucher Program </vt:lpstr>
      <vt:lpstr>Seco Recycling program</vt:lpstr>
      <vt:lpstr>Seco STEP education</vt:lpstr>
      <vt:lpstr>Seco Assistant</vt:lpstr>
      <vt:lpstr>Inventory management</vt:lpstr>
      <vt:lpstr>Additional Technical Training Resources  </vt:lpstr>
      <vt:lpstr>One site.  Everything in one place.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Secolines &amp; Presentation VS. Documentation</dc:title>
  <dc:creator>bettina.palmen@secotools.com;Per-Lennart.Berg@secotools.com</dc:creator>
  <cp:lastModifiedBy>Harry Mooradian</cp:lastModifiedBy>
  <cp:revision>9</cp:revision>
  <dcterms:created xsi:type="dcterms:W3CDTF">2023-09-25T08:50:31Z</dcterms:created>
  <dcterms:modified xsi:type="dcterms:W3CDTF">2024-09-24T19:36:48Z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0x010100D6AB71AB66AB4F4ABE327952B8A1548C</vt:lpwstr>
  </property>
  <property fmtid="{D5CDD505-2E9C-101B-9397-08002B2CF9AE}" pid="3" name="MediaServiceImageTags">
    <vt:lpwstr/>
  </property>
</Properties>
</file>