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8" r:id="rId2"/>
    <p:sldId id="326" r:id="rId3"/>
    <p:sldId id="351" r:id="rId4"/>
    <p:sldId id="269" r:id="rId5"/>
    <p:sldId id="359" r:id="rId6"/>
    <p:sldId id="270" r:id="rId7"/>
    <p:sldId id="360" r:id="rId8"/>
    <p:sldId id="374" r:id="rId9"/>
    <p:sldId id="375" r:id="rId10"/>
    <p:sldId id="376" r:id="rId11"/>
    <p:sldId id="377" r:id="rId12"/>
    <p:sldId id="271" r:id="rId13"/>
    <p:sldId id="363" r:id="rId14"/>
    <p:sldId id="378" r:id="rId15"/>
    <p:sldId id="379" r:id="rId16"/>
    <p:sldId id="380" r:id="rId17"/>
    <p:sldId id="381" r:id="rId18"/>
    <p:sldId id="313" r:id="rId19"/>
    <p:sldId id="272" r:id="rId20"/>
    <p:sldId id="332" r:id="rId2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3F6"/>
    <a:srgbClr val="C7E3F5"/>
    <a:srgbClr val="9E9F9E"/>
    <a:srgbClr val="00683C"/>
    <a:srgbClr val="ECECED"/>
    <a:srgbClr val="8B8B8B"/>
    <a:srgbClr val="EAC3AD"/>
    <a:srgbClr val="EBBE64"/>
    <a:srgbClr val="82AAD7"/>
    <a:srgbClr val="D7E6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2" autoAdjust="0"/>
    <p:restoredTop sz="86394" autoAdjust="0"/>
  </p:normalViewPr>
  <p:slideViewPr>
    <p:cSldViewPr snapToGrid="0">
      <p:cViewPr varScale="1">
        <p:scale>
          <a:sx n="75" d="100"/>
          <a:sy n="75" d="100"/>
        </p:scale>
        <p:origin x="78" y="726"/>
      </p:cViewPr>
      <p:guideLst>
        <p:guide pos="3840"/>
        <p:guide orient="horz" pos="2160"/>
      </p:guideLst>
    </p:cSldViewPr>
  </p:slideViewPr>
  <p:outlineViewPr>
    <p:cViewPr>
      <p:scale>
        <a:sx n="33" d="100"/>
        <a:sy n="33" d="100"/>
      </p:scale>
      <p:origin x="0" y="-52488"/>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 Id="rId3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Mooradian" userId="1a270967-6827-480d-93a0-7ddc95e37801" providerId="ADAL" clId="{21837DE0-9A90-4A7D-B2D1-025DC4355EEB}"/>
    <pc:docChg chg="custSel modSld">
      <pc:chgData name="Harry Mooradian" userId="1a270967-6827-480d-93a0-7ddc95e37801" providerId="ADAL" clId="{21837DE0-9A90-4A7D-B2D1-025DC4355EEB}" dt="2021-11-24T15:28:19.383" v="2"/>
      <pc:docMkLst>
        <pc:docMk/>
      </pc:docMkLst>
      <pc:sldChg chg="modSp mod">
        <pc:chgData name="Harry Mooradian" userId="1a270967-6827-480d-93a0-7ddc95e37801" providerId="ADAL" clId="{21837DE0-9A90-4A7D-B2D1-025DC4355EEB}" dt="2021-11-24T15:28:19.383" v="2"/>
        <pc:sldMkLst>
          <pc:docMk/>
          <pc:sldMk cId="2661531401" sldId="272"/>
        </pc:sldMkLst>
        <pc:spChg chg="mod">
          <ac:chgData name="Harry Mooradian" userId="1a270967-6827-480d-93a0-7ddc95e37801" providerId="ADAL" clId="{21837DE0-9A90-4A7D-B2D1-025DC4355EEB}" dt="2021-11-24T15:28:19.383" v="2"/>
          <ac:spMkLst>
            <pc:docMk/>
            <pc:sldMk cId="2661531401" sldId="272"/>
            <ac:spMk id="2" creationId="{071699F8-AE86-0444-BD09-2ED24642F64F}"/>
          </ac:spMkLst>
        </pc:spChg>
      </pc:sldChg>
      <pc:sldChg chg="modSp mod">
        <pc:chgData name="Harry Mooradian" userId="1a270967-6827-480d-93a0-7ddc95e37801" providerId="ADAL" clId="{21837DE0-9A90-4A7D-B2D1-025DC4355EEB}" dt="2021-11-24T15:25:24.052" v="0" actId="33524"/>
        <pc:sldMkLst>
          <pc:docMk/>
          <pc:sldMk cId="666795730" sldId="359"/>
        </pc:sldMkLst>
        <pc:spChg chg="mod">
          <ac:chgData name="Harry Mooradian" userId="1a270967-6827-480d-93a0-7ddc95e37801" providerId="ADAL" clId="{21837DE0-9A90-4A7D-B2D1-025DC4355EEB}" dt="2021-11-24T15:25:24.052" v="0" actId="33524"/>
          <ac:spMkLst>
            <pc:docMk/>
            <pc:sldMk cId="666795730" sldId="359"/>
            <ac:spMk id="3" creationId="{7EAA5048-F93A-4F77-A30F-D6B05F6C367C}"/>
          </ac:spMkLst>
        </pc:spChg>
      </pc:sldChg>
      <pc:sldChg chg="modSp mod">
        <pc:chgData name="Harry Mooradian" userId="1a270967-6827-480d-93a0-7ddc95e37801" providerId="ADAL" clId="{21837DE0-9A90-4A7D-B2D1-025DC4355EEB}" dt="2021-11-24T15:25:36.169" v="1" actId="33524"/>
        <pc:sldMkLst>
          <pc:docMk/>
          <pc:sldMk cId="1474823921" sldId="360"/>
        </pc:sldMkLst>
        <pc:spChg chg="mod">
          <ac:chgData name="Harry Mooradian" userId="1a270967-6827-480d-93a0-7ddc95e37801" providerId="ADAL" clId="{21837DE0-9A90-4A7D-B2D1-025DC4355EEB}" dt="2021-11-24T15:25:36.169" v="1" actId="33524"/>
          <ac:spMkLst>
            <pc:docMk/>
            <pc:sldMk cId="1474823921" sldId="360"/>
            <ac:spMk id="3" creationId="{7EAA5048-F93A-4F77-A30F-D6B05F6C367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F6A0F-EC74-5847-83BC-D9DAE1895A49}" type="datetimeFigureOut">
              <a:rPr lang="sv-SE" smtClean="0"/>
              <a:t>2021-11-24</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sv-SE"/>
              <a:t>Redigera format för bakgrundstext
Nivå två
Nivå tre
Nivå fyra
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454C72-9D56-6342-93B7-98286D2B3428}" type="slidenum">
              <a:rPr lang="sv-SE" smtClean="0"/>
              <a:t>‹#›</a:t>
            </a:fld>
            <a:endParaRPr lang="sv-SE" dirty="0"/>
          </a:p>
        </p:txBody>
      </p:sp>
    </p:spTree>
    <p:extLst>
      <p:ext uri="{BB962C8B-B14F-4D97-AF65-F5344CB8AC3E}">
        <p14:creationId xmlns:p14="http://schemas.microsoft.com/office/powerpoint/2010/main" val="1555444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_Safety first 1">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96E0C523-03D1-2B49-A02C-AF0D9D303DE5}"/>
              </a:ext>
            </a:extLst>
          </p:cNvPr>
          <p:cNvGrpSpPr/>
          <p:nvPr userDrawn="1"/>
        </p:nvGrpSpPr>
        <p:grpSpPr>
          <a:xfrm>
            <a:off x="0" y="0"/>
            <a:ext cx="12192000" cy="6858000"/>
            <a:chOff x="0" y="0"/>
            <a:chExt cx="12192000" cy="6858000"/>
          </a:xfrm>
        </p:grpSpPr>
        <p:pic>
          <p:nvPicPr>
            <p:cNvPr id="5" name="Bildobjekt 4">
              <a:extLst>
                <a:ext uri="{FF2B5EF4-FFF2-40B4-BE49-F238E27FC236}">
                  <a16:creationId xmlns:a16="http://schemas.microsoft.com/office/drawing/2014/main" id="{49CC4E66-F42F-9A47-9AB2-AC7EC173A05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0" y="0"/>
              <a:ext cx="9409962"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dirty="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dirty="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BA6BD924-BC94-3846-8F84-7FD61A401B02}"/>
              </a:ext>
            </a:extLst>
          </p:cNvPr>
          <p:cNvSpPr>
            <a:spLocks noGrp="1"/>
          </p:cNvSpPr>
          <p:nvPr>
            <p:ph type="ftr" sz="quarter" idx="17"/>
          </p:nvPr>
        </p:nvSpPr>
        <p:spPr>
          <a:xfrm>
            <a:off x="8900420" y="6387292"/>
            <a:ext cx="2991543" cy="365125"/>
          </a:xfrm>
        </p:spPr>
        <p:txBody>
          <a:bodyPr/>
          <a:lstStyle>
            <a:lvl1pPr algn="l">
              <a:defRPr sz="900" b="1">
                <a:solidFill>
                  <a:schemeClr val="tx1"/>
                </a:solidFill>
              </a:defRPr>
            </a:lvl1pPr>
          </a:lstStyle>
          <a:p>
            <a:r>
              <a:rPr lang="en-US" dirty="0"/>
              <a:t>Copyright © 2020 Seco Tools AB - All rights reserved</a:t>
            </a:r>
          </a:p>
        </p:txBody>
      </p:sp>
    </p:spTree>
    <p:extLst>
      <p:ext uri="{BB962C8B-B14F-4D97-AF65-F5344CB8AC3E}">
        <p14:creationId xmlns:p14="http://schemas.microsoft.com/office/powerpoint/2010/main" val="37762949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_Safety first 2">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272C695F-9FA4-3443-9B8D-18A6A2448E36}"/>
              </a:ext>
            </a:extLst>
          </p:cNvPr>
          <p:cNvGrpSpPr/>
          <p:nvPr userDrawn="1"/>
        </p:nvGrpSpPr>
        <p:grpSpPr>
          <a:xfrm>
            <a:off x="0" y="0"/>
            <a:ext cx="12192000" cy="6858000"/>
            <a:chOff x="0" y="0"/>
            <a:chExt cx="12192000" cy="6858000"/>
          </a:xfrm>
        </p:grpSpPr>
        <p:pic>
          <p:nvPicPr>
            <p:cNvPr id="6" name="Bildobjekt 5">
              <a:extLst>
                <a:ext uri="{FF2B5EF4-FFF2-40B4-BE49-F238E27FC236}">
                  <a16:creationId xmlns:a16="http://schemas.microsoft.com/office/drawing/2014/main" id="{374D88BF-70C5-A64D-85D5-3E78072F787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0" y="0"/>
              <a:ext cx="9409962"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40525C64-5BD4-384A-9203-E2B561449F5B}"/>
              </a:ext>
            </a:extLst>
          </p:cNvPr>
          <p:cNvSpPr>
            <a:spLocks noGrp="1"/>
          </p:cNvSpPr>
          <p:nvPr>
            <p:ph type="ftr" sz="quarter" idx="17"/>
          </p:nvPr>
        </p:nvSpPr>
        <p:spPr>
          <a:xfrm>
            <a:off x="8900420" y="6387292"/>
            <a:ext cx="2991543" cy="365125"/>
          </a:xfrm>
        </p:spPr>
        <p:txBody>
          <a:bodyPr/>
          <a:lstStyle>
            <a:lvl1pPr algn="l">
              <a:defRPr sz="900" b="1">
                <a:solidFill>
                  <a:schemeClr val="tx1"/>
                </a:solidFill>
              </a:defRPr>
            </a:lvl1pPr>
          </a:lstStyle>
          <a:p>
            <a:r>
              <a:rPr lang="en-US" dirty="0"/>
              <a:t>Copyright © 2020 Seco Tools AB - All rights reserved</a:t>
            </a:r>
          </a:p>
        </p:txBody>
      </p:sp>
    </p:spTree>
    <p:extLst>
      <p:ext uri="{BB962C8B-B14F-4D97-AF65-F5344CB8AC3E}">
        <p14:creationId xmlns:p14="http://schemas.microsoft.com/office/powerpoint/2010/main" val="11860645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_Safety first 3">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751A035C-D91D-A84A-BE6A-0517E4A24F1D}"/>
              </a:ext>
            </a:extLst>
          </p:cNvPr>
          <p:cNvGrpSpPr/>
          <p:nvPr userDrawn="1"/>
        </p:nvGrpSpPr>
        <p:grpSpPr>
          <a:xfrm>
            <a:off x="-1" y="0"/>
            <a:ext cx="12192001" cy="6858000"/>
            <a:chOff x="-1" y="0"/>
            <a:chExt cx="12192001" cy="6858000"/>
          </a:xfrm>
        </p:grpSpPr>
        <p:pic>
          <p:nvPicPr>
            <p:cNvPr id="5" name="Bildobjekt 4">
              <a:extLst>
                <a:ext uri="{FF2B5EF4-FFF2-40B4-BE49-F238E27FC236}">
                  <a16:creationId xmlns:a16="http://schemas.microsoft.com/office/drawing/2014/main" id="{8048A6BB-34AE-B84C-8546-93D039050A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1" y="0"/>
              <a:ext cx="7690757"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4EDD7A4A-FC7D-BC4B-88A9-314E4EF1FD1C}"/>
              </a:ext>
            </a:extLst>
          </p:cNvPr>
          <p:cNvSpPr>
            <a:spLocks noGrp="1"/>
          </p:cNvSpPr>
          <p:nvPr>
            <p:ph type="ftr" sz="quarter" idx="17"/>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Tree>
    <p:extLst>
      <p:ext uri="{BB962C8B-B14F-4D97-AF65-F5344CB8AC3E}">
        <p14:creationId xmlns:p14="http://schemas.microsoft.com/office/powerpoint/2010/main" val="20536539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art_Blue">
    <p:bg>
      <p:bgPr>
        <a:solidFill>
          <a:schemeClr val="accent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9" name="Rubrik 1">
            <a:extLst>
              <a:ext uri="{FF2B5EF4-FFF2-40B4-BE49-F238E27FC236}">
                <a16:creationId xmlns:a16="http://schemas.microsoft.com/office/drawing/2014/main" id="{EAB2CEA6-CA3A-C244-B26F-F2271E88438A}"/>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dirty="0"/>
              <a:t>PRESENTATION </a:t>
            </a:r>
            <a:br>
              <a:rPr lang="en-US" noProof="0" dirty="0"/>
            </a:br>
            <a:r>
              <a:rPr lang="en-US" noProof="0" dirty="0"/>
              <a:t>NAME IN ONE TO </a:t>
            </a:r>
            <a:br>
              <a:rPr lang="en-US" noProof="0" dirty="0"/>
            </a:br>
            <a:r>
              <a:rPr lang="en-US" noProof="0" dirty="0"/>
              <a:t>THREE LINES</a:t>
            </a:r>
          </a:p>
        </p:txBody>
      </p:sp>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OR NAME OF PRESENTER IN ONE OR TWO LINES</a:t>
            </a:r>
          </a:p>
        </p:txBody>
      </p:sp>
      <p:sp>
        <p:nvSpPr>
          <p:cNvPr id="3" name="Platshållare för text 2">
            <a:extLst>
              <a:ext uri="{FF2B5EF4-FFF2-40B4-BE49-F238E27FC236}">
                <a16:creationId xmlns:a16="http://schemas.microsoft.com/office/drawing/2014/main" id="{FC4B294A-2962-1742-A082-1117CD25F8B9}"/>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1216584462"/>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tart_Orange">
    <p:bg>
      <p:bgPr>
        <a:solidFill>
          <a:schemeClr val="accent3"/>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OR NAME OF PRESENTER IN ONE OR TWO LINES</a:t>
            </a:r>
          </a:p>
        </p:txBody>
      </p:sp>
      <p:sp>
        <p:nvSpPr>
          <p:cNvPr id="8" name="Rubrik 1">
            <a:extLst>
              <a:ext uri="{FF2B5EF4-FFF2-40B4-BE49-F238E27FC236}">
                <a16:creationId xmlns:a16="http://schemas.microsoft.com/office/drawing/2014/main" id="{D9F7AAF5-C018-D545-AF97-A7DAA079A986}"/>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PRESENTATION </a:t>
            </a:r>
            <a:br>
              <a:rPr lang="en-US" noProof="0"/>
            </a:br>
            <a:r>
              <a:rPr lang="en-US" noProof="0"/>
              <a:t>NAME IN ONE TO </a:t>
            </a:r>
            <a:br>
              <a:rPr lang="en-US" noProof="0"/>
            </a:br>
            <a:r>
              <a:rPr lang="en-US" noProof="0"/>
              <a:t>THREE LINES</a:t>
            </a:r>
          </a:p>
        </p:txBody>
      </p:sp>
      <p:sp>
        <p:nvSpPr>
          <p:cNvPr id="14" name="Platshållare för text 2">
            <a:extLst>
              <a:ext uri="{FF2B5EF4-FFF2-40B4-BE49-F238E27FC236}">
                <a16:creationId xmlns:a16="http://schemas.microsoft.com/office/drawing/2014/main" id="{1754E3D9-C5EA-CD43-A31B-8262C97EC929}"/>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367690026"/>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tart_Red">
    <p:bg>
      <p:bgPr>
        <a:solidFill>
          <a:schemeClr val="accent6"/>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OR NAME OF PRESENTER IN ONE OR TWO LINES</a:t>
            </a:r>
          </a:p>
        </p:txBody>
      </p:sp>
      <p:sp>
        <p:nvSpPr>
          <p:cNvPr id="8" name="Rubrik 1">
            <a:extLst>
              <a:ext uri="{FF2B5EF4-FFF2-40B4-BE49-F238E27FC236}">
                <a16:creationId xmlns:a16="http://schemas.microsoft.com/office/drawing/2014/main" id="{8F474865-9CAD-B042-A7E0-359CDE1229E3}"/>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PRESENTATION </a:t>
            </a:r>
            <a:br>
              <a:rPr lang="en-US" noProof="0"/>
            </a:br>
            <a:r>
              <a:rPr lang="en-US" noProof="0"/>
              <a:t>NAME IN ONE TO </a:t>
            </a:r>
            <a:br>
              <a:rPr lang="en-US" noProof="0"/>
            </a:br>
            <a:r>
              <a:rPr lang="en-US" noProof="0"/>
              <a:t>THREE LINES</a:t>
            </a:r>
          </a:p>
        </p:txBody>
      </p:sp>
      <p:sp>
        <p:nvSpPr>
          <p:cNvPr id="14" name="Platshållare för text 2">
            <a:extLst>
              <a:ext uri="{FF2B5EF4-FFF2-40B4-BE49-F238E27FC236}">
                <a16:creationId xmlns:a16="http://schemas.microsoft.com/office/drawing/2014/main" id="{120394EB-9EEF-924D-A9C9-0A8F425260AC}"/>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580404897"/>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genda_square">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8" name="Platshållare för text 2">
            <a:extLst>
              <a:ext uri="{FF2B5EF4-FFF2-40B4-BE49-F238E27FC236}">
                <a16:creationId xmlns:a16="http://schemas.microsoft.com/office/drawing/2014/main" id="{9C89FFD9-F6AB-BA45-9D47-4E26AE0EE688}"/>
              </a:ext>
            </a:extLst>
          </p:cNvPr>
          <p:cNvSpPr>
            <a:spLocks noGrp="1"/>
          </p:cNvSpPr>
          <p:nvPr>
            <p:ph type="body" sz="quarter" idx="12" hasCustomPrompt="1"/>
          </p:nvPr>
        </p:nvSpPr>
        <p:spPr>
          <a:xfrm>
            <a:off x="680368" y="1259199"/>
            <a:ext cx="4943982"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19" name="Platshållare för text 2">
            <a:extLst>
              <a:ext uri="{FF2B5EF4-FFF2-40B4-BE49-F238E27FC236}">
                <a16:creationId xmlns:a16="http://schemas.microsoft.com/office/drawing/2014/main" id="{6F578346-78BD-7D47-B664-2995C02AA8F3}"/>
              </a:ext>
            </a:extLst>
          </p:cNvPr>
          <p:cNvSpPr>
            <a:spLocks noGrp="1"/>
          </p:cNvSpPr>
          <p:nvPr>
            <p:ph type="body" sz="quarter" idx="13" hasCustomPrompt="1"/>
          </p:nvPr>
        </p:nvSpPr>
        <p:spPr>
          <a:xfrm>
            <a:off x="680368" y="1768036"/>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0" name="Platshållare för text 2">
            <a:extLst>
              <a:ext uri="{FF2B5EF4-FFF2-40B4-BE49-F238E27FC236}">
                <a16:creationId xmlns:a16="http://schemas.microsoft.com/office/drawing/2014/main" id="{543E6528-5F2F-9644-9472-25FC8E148B28}"/>
              </a:ext>
            </a:extLst>
          </p:cNvPr>
          <p:cNvSpPr>
            <a:spLocks noGrp="1"/>
          </p:cNvSpPr>
          <p:nvPr>
            <p:ph type="body" sz="quarter" idx="14" hasCustomPrompt="1"/>
          </p:nvPr>
        </p:nvSpPr>
        <p:spPr>
          <a:xfrm>
            <a:off x="680368" y="2276873"/>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1" name="Platshållare för text 2">
            <a:extLst>
              <a:ext uri="{FF2B5EF4-FFF2-40B4-BE49-F238E27FC236}">
                <a16:creationId xmlns:a16="http://schemas.microsoft.com/office/drawing/2014/main" id="{32778B4E-A4F3-DB44-98F5-D72205DA00E6}"/>
              </a:ext>
            </a:extLst>
          </p:cNvPr>
          <p:cNvSpPr>
            <a:spLocks noGrp="1"/>
          </p:cNvSpPr>
          <p:nvPr>
            <p:ph type="body" sz="quarter" idx="15" hasCustomPrompt="1"/>
          </p:nvPr>
        </p:nvSpPr>
        <p:spPr>
          <a:xfrm>
            <a:off x="680368" y="2785710"/>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2" name="Platshållare för text 2">
            <a:extLst>
              <a:ext uri="{FF2B5EF4-FFF2-40B4-BE49-F238E27FC236}">
                <a16:creationId xmlns:a16="http://schemas.microsoft.com/office/drawing/2014/main" id="{BD76D09A-179C-504D-A509-8E091B1B8DCB}"/>
              </a:ext>
            </a:extLst>
          </p:cNvPr>
          <p:cNvSpPr>
            <a:spLocks noGrp="1"/>
          </p:cNvSpPr>
          <p:nvPr>
            <p:ph type="body" sz="quarter" idx="16" hasCustomPrompt="1"/>
          </p:nvPr>
        </p:nvSpPr>
        <p:spPr>
          <a:xfrm>
            <a:off x="680368" y="3294547"/>
            <a:ext cx="4943980"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3" name="Platshållare för text 2">
            <a:extLst>
              <a:ext uri="{FF2B5EF4-FFF2-40B4-BE49-F238E27FC236}">
                <a16:creationId xmlns:a16="http://schemas.microsoft.com/office/drawing/2014/main" id="{E3B64797-1B73-B54E-B90F-6B87EF7147FA}"/>
              </a:ext>
            </a:extLst>
          </p:cNvPr>
          <p:cNvSpPr>
            <a:spLocks noGrp="1"/>
          </p:cNvSpPr>
          <p:nvPr>
            <p:ph type="body" sz="quarter" idx="17" hasCustomPrompt="1"/>
          </p:nvPr>
        </p:nvSpPr>
        <p:spPr>
          <a:xfrm>
            <a:off x="680368" y="3803384"/>
            <a:ext cx="4943979"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4" name="Platshållare för text 2">
            <a:extLst>
              <a:ext uri="{FF2B5EF4-FFF2-40B4-BE49-F238E27FC236}">
                <a16:creationId xmlns:a16="http://schemas.microsoft.com/office/drawing/2014/main" id="{CE6BE02C-4C4D-1647-AA94-4BA08EDB99BF}"/>
              </a:ext>
            </a:extLst>
          </p:cNvPr>
          <p:cNvSpPr>
            <a:spLocks noGrp="1"/>
          </p:cNvSpPr>
          <p:nvPr>
            <p:ph type="body" sz="quarter" idx="18" hasCustomPrompt="1"/>
          </p:nvPr>
        </p:nvSpPr>
        <p:spPr>
          <a:xfrm>
            <a:off x="680368" y="4312221"/>
            <a:ext cx="4943978"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5" name="Platshållare för text 2">
            <a:extLst>
              <a:ext uri="{FF2B5EF4-FFF2-40B4-BE49-F238E27FC236}">
                <a16:creationId xmlns:a16="http://schemas.microsoft.com/office/drawing/2014/main" id="{1CAB993C-B9B4-2849-AED9-FEE79B32963E}"/>
              </a:ext>
            </a:extLst>
          </p:cNvPr>
          <p:cNvSpPr>
            <a:spLocks noGrp="1"/>
          </p:cNvSpPr>
          <p:nvPr>
            <p:ph type="body" sz="quarter" idx="19" hasCustomPrompt="1"/>
          </p:nvPr>
        </p:nvSpPr>
        <p:spPr>
          <a:xfrm>
            <a:off x="680368" y="4821061"/>
            <a:ext cx="4943978" cy="400108"/>
          </a:xfrm>
        </p:spPr>
        <p:txBody>
          <a:bodyPr>
            <a:noAutofit/>
          </a:bodyPr>
          <a:lstStyle>
            <a:lvl1pPr marL="0" indent="0">
              <a:spcAft>
                <a:spcPts val="600"/>
              </a:spcAft>
              <a:buFont typeface="+mj-lt"/>
              <a:buNone/>
              <a:defRPr sz="2000" cap="all" baseline="0"/>
            </a:lvl1pPr>
          </a:lstStyle>
          <a:p>
            <a:r>
              <a:rPr lang="en-US" noProof="0"/>
              <a:t>CLICK HERE TO ADD TEXT</a:t>
            </a:r>
          </a:p>
        </p:txBody>
      </p:sp>
    </p:spTree>
    <p:extLst>
      <p:ext uri="{BB962C8B-B14F-4D97-AF65-F5344CB8AC3E}">
        <p14:creationId xmlns:p14="http://schemas.microsoft.com/office/powerpoint/2010/main" val="31340646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Agenda_square">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8" name="Platshållare för text 2">
            <a:extLst>
              <a:ext uri="{FF2B5EF4-FFF2-40B4-BE49-F238E27FC236}">
                <a16:creationId xmlns:a16="http://schemas.microsoft.com/office/drawing/2014/main" id="{9C89FFD9-F6AB-BA45-9D47-4E26AE0EE688}"/>
              </a:ext>
            </a:extLst>
          </p:cNvPr>
          <p:cNvSpPr>
            <a:spLocks noGrp="1"/>
          </p:cNvSpPr>
          <p:nvPr>
            <p:ph type="body" sz="quarter" idx="12" hasCustomPrompt="1"/>
          </p:nvPr>
        </p:nvSpPr>
        <p:spPr>
          <a:xfrm>
            <a:off x="680368" y="1259199"/>
            <a:ext cx="4943982" cy="400108"/>
          </a:xfrm>
        </p:spPr>
        <p:txBody>
          <a:bodyPr>
            <a:noAutofit/>
          </a:bodyPr>
          <a:lstStyle>
            <a:lvl1pPr marL="0" indent="0" algn="l">
              <a:spcAft>
                <a:spcPts val="600"/>
              </a:spcAft>
              <a:buFont typeface="+mj-lt"/>
              <a:buNone/>
              <a:defRPr sz="2000" cap="all" baseline="0"/>
            </a:lvl1pPr>
          </a:lstStyle>
          <a:p>
            <a:r>
              <a:rPr lang="en-US" noProof="0" dirty="0"/>
              <a:t>CLICK HERE TO ADD TEXT</a:t>
            </a:r>
          </a:p>
        </p:txBody>
      </p:sp>
      <p:sp>
        <p:nvSpPr>
          <p:cNvPr id="19" name="Platshållare för text 2">
            <a:extLst>
              <a:ext uri="{FF2B5EF4-FFF2-40B4-BE49-F238E27FC236}">
                <a16:creationId xmlns:a16="http://schemas.microsoft.com/office/drawing/2014/main" id="{6F578346-78BD-7D47-B664-2995C02AA8F3}"/>
              </a:ext>
            </a:extLst>
          </p:cNvPr>
          <p:cNvSpPr>
            <a:spLocks noGrp="1"/>
          </p:cNvSpPr>
          <p:nvPr>
            <p:ph type="body" sz="quarter" idx="13" hasCustomPrompt="1"/>
          </p:nvPr>
        </p:nvSpPr>
        <p:spPr>
          <a:xfrm>
            <a:off x="680368" y="1769654"/>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0" name="Platshållare för text 2">
            <a:extLst>
              <a:ext uri="{FF2B5EF4-FFF2-40B4-BE49-F238E27FC236}">
                <a16:creationId xmlns:a16="http://schemas.microsoft.com/office/drawing/2014/main" id="{543E6528-5F2F-9644-9472-25FC8E148B28}"/>
              </a:ext>
            </a:extLst>
          </p:cNvPr>
          <p:cNvSpPr>
            <a:spLocks noGrp="1"/>
          </p:cNvSpPr>
          <p:nvPr>
            <p:ph type="body" sz="quarter" idx="14" hasCustomPrompt="1"/>
          </p:nvPr>
        </p:nvSpPr>
        <p:spPr>
          <a:xfrm>
            <a:off x="680368" y="2280109"/>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1" name="Platshållare för text 2">
            <a:extLst>
              <a:ext uri="{FF2B5EF4-FFF2-40B4-BE49-F238E27FC236}">
                <a16:creationId xmlns:a16="http://schemas.microsoft.com/office/drawing/2014/main" id="{32778B4E-A4F3-DB44-98F5-D72205DA00E6}"/>
              </a:ext>
            </a:extLst>
          </p:cNvPr>
          <p:cNvSpPr>
            <a:spLocks noGrp="1"/>
          </p:cNvSpPr>
          <p:nvPr>
            <p:ph type="body" sz="quarter" idx="15" hasCustomPrompt="1"/>
          </p:nvPr>
        </p:nvSpPr>
        <p:spPr>
          <a:xfrm>
            <a:off x="680368" y="2790564"/>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2" name="Platshållare för text 2">
            <a:extLst>
              <a:ext uri="{FF2B5EF4-FFF2-40B4-BE49-F238E27FC236}">
                <a16:creationId xmlns:a16="http://schemas.microsoft.com/office/drawing/2014/main" id="{BD76D09A-179C-504D-A509-8E091B1B8DCB}"/>
              </a:ext>
            </a:extLst>
          </p:cNvPr>
          <p:cNvSpPr>
            <a:spLocks noGrp="1"/>
          </p:cNvSpPr>
          <p:nvPr>
            <p:ph type="body" sz="quarter" idx="16" hasCustomPrompt="1"/>
          </p:nvPr>
        </p:nvSpPr>
        <p:spPr>
          <a:xfrm>
            <a:off x="680368" y="3301019"/>
            <a:ext cx="4943980"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3" name="Platshållare för text 2">
            <a:extLst>
              <a:ext uri="{FF2B5EF4-FFF2-40B4-BE49-F238E27FC236}">
                <a16:creationId xmlns:a16="http://schemas.microsoft.com/office/drawing/2014/main" id="{E3B64797-1B73-B54E-B90F-6B87EF7147FA}"/>
              </a:ext>
            </a:extLst>
          </p:cNvPr>
          <p:cNvSpPr>
            <a:spLocks noGrp="1"/>
          </p:cNvSpPr>
          <p:nvPr>
            <p:ph type="body" sz="quarter" idx="17" hasCustomPrompt="1"/>
          </p:nvPr>
        </p:nvSpPr>
        <p:spPr>
          <a:xfrm>
            <a:off x="680368" y="3811474"/>
            <a:ext cx="4943979"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4" name="Platshållare för text 2">
            <a:extLst>
              <a:ext uri="{FF2B5EF4-FFF2-40B4-BE49-F238E27FC236}">
                <a16:creationId xmlns:a16="http://schemas.microsoft.com/office/drawing/2014/main" id="{CE6BE02C-4C4D-1647-AA94-4BA08EDB99BF}"/>
              </a:ext>
            </a:extLst>
          </p:cNvPr>
          <p:cNvSpPr>
            <a:spLocks noGrp="1"/>
          </p:cNvSpPr>
          <p:nvPr>
            <p:ph type="body" sz="quarter" idx="18" hasCustomPrompt="1"/>
          </p:nvPr>
        </p:nvSpPr>
        <p:spPr>
          <a:xfrm>
            <a:off x="680368" y="4321929"/>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5" name="Platshållare för text 2">
            <a:extLst>
              <a:ext uri="{FF2B5EF4-FFF2-40B4-BE49-F238E27FC236}">
                <a16:creationId xmlns:a16="http://schemas.microsoft.com/office/drawing/2014/main" id="{1CAB993C-B9B4-2849-AED9-FEE79B32963E}"/>
              </a:ext>
            </a:extLst>
          </p:cNvPr>
          <p:cNvSpPr>
            <a:spLocks noGrp="1"/>
          </p:cNvSpPr>
          <p:nvPr>
            <p:ph type="body" sz="quarter" idx="19" hasCustomPrompt="1"/>
          </p:nvPr>
        </p:nvSpPr>
        <p:spPr>
          <a:xfrm>
            <a:off x="680368" y="4832384"/>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 name="Platshållare för text 2">
            <a:extLst>
              <a:ext uri="{FF2B5EF4-FFF2-40B4-BE49-F238E27FC236}">
                <a16:creationId xmlns:a16="http://schemas.microsoft.com/office/drawing/2014/main" id="{E3EE99A6-5A44-7B4F-913C-3B4CB71EC1DC}"/>
              </a:ext>
            </a:extLst>
          </p:cNvPr>
          <p:cNvSpPr>
            <a:spLocks noGrp="1"/>
          </p:cNvSpPr>
          <p:nvPr>
            <p:ph type="body" sz="quarter" idx="20" hasCustomPrompt="1"/>
          </p:nvPr>
        </p:nvSpPr>
        <p:spPr>
          <a:xfrm>
            <a:off x="300038" y="138469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17" name="Platshållare för text 2">
            <a:extLst>
              <a:ext uri="{FF2B5EF4-FFF2-40B4-BE49-F238E27FC236}">
                <a16:creationId xmlns:a16="http://schemas.microsoft.com/office/drawing/2014/main" id="{45997563-E8DF-D141-AD8C-8F66071BAE82}"/>
              </a:ext>
            </a:extLst>
          </p:cNvPr>
          <p:cNvSpPr>
            <a:spLocks noGrp="1"/>
          </p:cNvSpPr>
          <p:nvPr>
            <p:ph type="body" sz="quarter" idx="21" hasCustomPrompt="1"/>
          </p:nvPr>
        </p:nvSpPr>
        <p:spPr>
          <a:xfrm>
            <a:off x="300038" y="189226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26" name="Platshållare för text 2">
            <a:extLst>
              <a:ext uri="{FF2B5EF4-FFF2-40B4-BE49-F238E27FC236}">
                <a16:creationId xmlns:a16="http://schemas.microsoft.com/office/drawing/2014/main" id="{38A93E31-863C-0A4A-A668-97A78BA17587}"/>
              </a:ext>
            </a:extLst>
          </p:cNvPr>
          <p:cNvSpPr>
            <a:spLocks noGrp="1"/>
          </p:cNvSpPr>
          <p:nvPr>
            <p:ph type="body" sz="quarter" idx="22" hasCustomPrompt="1"/>
          </p:nvPr>
        </p:nvSpPr>
        <p:spPr>
          <a:xfrm>
            <a:off x="300038" y="2399830"/>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27" name="Platshållare för text 2">
            <a:extLst>
              <a:ext uri="{FF2B5EF4-FFF2-40B4-BE49-F238E27FC236}">
                <a16:creationId xmlns:a16="http://schemas.microsoft.com/office/drawing/2014/main" id="{4AC514DD-1883-9949-B72E-A59AA232A390}"/>
              </a:ext>
            </a:extLst>
          </p:cNvPr>
          <p:cNvSpPr>
            <a:spLocks noGrp="1"/>
          </p:cNvSpPr>
          <p:nvPr>
            <p:ph type="body" sz="quarter" idx="23" hasCustomPrompt="1"/>
          </p:nvPr>
        </p:nvSpPr>
        <p:spPr>
          <a:xfrm>
            <a:off x="300038" y="290740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28" name="Platshållare för text 2">
            <a:extLst>
              <a:ext uri="{FF2B5EF4-FFF2-40B4-BE49-F238E27FC236}">
                <a16:creationId xmlns:a16="http://schemas.microsoft.com/office/drawing/2014/main" id="{44C31748-F50A-B248-AD0E-C78DCBBCC4E9}"/>
              </a:ext>
            </a:extLst>
          </p:cNvPr>
          <p:cNvSpPr>
            <a:spLocks noGrp="1"/>
          </p:cNvSpPr>
          <p:nvPr>
            <p:ph type="body" sz="quarter" idx="24" hasCustomPrompt="1"/>
          </p:nvPr>
        </p:nvSpPr>
        <p:spPr>
          <a:xfrm>
            <a:off x="300038" y="341497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29" name="Platshållare för text 2">
            <a:extLst>
              <a:ext uri="{FF2B5EF4-FFF2-40B4-BE49-F238E27FC236}">
                <a16:creationId xmlns:a16="http://schemas.microsoft.com/office/drawing/2014/main" id="{A284B5F5-1904-4944-9F09-96324E07DC48}"/>
              </a:ext>
            </a:extLst>
          </p:cNvPr>
          <p:cNvSpPr>
            <a:spLocks noGrp="1"/>
          </p:cNvSpPr>
          <p:nvPr>
            <p:ph type="body" sz="quarter" idx="25" hasCustomPrompt="1"/>
          </p:nvPr>
        </p:nvSpPr>
        <p:spPr>
          <a:xfrm>
            <a:off x="300038" y="3922540"/>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30" name="Platshållare för text 2">
            <a:extLst>
              <a:ext uri="{FF2B5EF4-FFF2-40B4-BE49-F238E27FC236}">
                <a16:creationId xmlns:a16="http://schemas.microsoft.com/office/drawing/2014/main" id="{2634AA32-FD88-5E42-82B1-A857DBCF7E8B}"/>
              </a:ext>
            </a:extLst>
          </p:cNvPr>
          <p:cNvSpPr>
            <a:spLocks noGrp="1"/>
          </p:cNvSpPr>
          <p:nvPr>
            <p:ph type="body" sz="quarter" idx="26" hasCustomPrompt="1"/>
          </p:nvPr>
        </p:nvSpPr>
        <p:spPr>
          <a:xfrm>
            <a:off x="300038" y="443011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31" name="Platshållare för text 2">
            <a:extLst>
              <a:ext uri="{FF2B5EF4-FFF2-40B4-BE49-F238E27FC236}">
                <a16:creationId xmlns:a16="http://schemas.microsoft.com/office/drawing/2014/main" id="{E082911A-2A56-B542-9456-5DFE2351B986}"/>
              </a:ext>
            </a:extLst>
          </p:cNvPr>
          <p:cNvSpPr>
            <a:spLocks noGrp="1"/>
          </p:cNvSpPr>
          <p:nvPr>
            <p:ph type="body" sz="quarter" idx="27" hasCustomPrompt="1"/>
          </p:nvPr>
        </p:nvSpPr>
        <p:spPr>
          <a:xfrm>
            <a:off x="300038" y="493768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32" name="Platshållare för text 2">
            <a:extLst>
              <a:ext uri="{FF2B5EF4-FFF2-40B4-BE49-F238E27FC236}">
                <a16:creationId xmlns:a16="http://schemas.microsoft.com/office/drawing/2014/main" id="{50F067C7-DFD8-8549-8FDF-5D3E6009CF89}"/>
              </a:ext>
            </a:extLst>
          </p:cNvPr>
          <p:cNvSpPr>
            <a:spLocks noGrp="1"/>
          </p:cNvSpPr>
          <p:nvPr>
            <p:ph type="body" sz="quarter" idx="28" hasCustomPrompt="1"/>
          </p:nvPr>
        </p:nvSpPr>
        <p:spPr>
          <a:xfrm>
            <a:off x="670036" y="5342837"/>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3" name="Platshållare för text 2">
            <a:extLst>
              <a:ext uri="{FF2B5EF4-FFF2-40B4-BE49-F238E27FC236}">
                <a16:creationId xmlns:a16="http://schemas.microsoft.com/office/drawing/2014/main" id="{8B7890B5-9FA3-F145-8DDA-AF1C8FE0AD7D}"/>
              </a:ext>
            </a:extLst>
          </p:cNvPr>
          <p:cNvSpPr>
            <a:spLocks noGrp="1"/>
          </p:cNvSpPr>
          <p:nvPr>
            <p:ph type="body" sz="quarter" idx="29" hasCustomPrompt="1"/>
          </p:nvPr>
        </p:nvSpPr>
        <p:spPr>
          <a:xfrm>
            <a:off x="300038" y="5445247"/>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34" name="Platshållare för text 2">
            <a:extLst>
              <a:ext uri="{FF2B5EF4-FFF2-40B4-BE49-F238E27FC236}">
                <a16:creationId xmlns:a16="http://schemas.microsoft.com/office/drawing/2014/main" id="{7399B893-6767-4A47-AFFA-D6B769871767}"/>
              </a:ext>
            </a:extLst>
          </p:cNvPr>
          <p:cNvSpPr>
            <a:spLocks noGrp="1"/>
          </p:cNvSpPr>
          <p:nvPr>
            <p:ph type="body" sz="quarter" idx="30" hasCustomPrompt="1"/>
          </p:nvPr>
        </p:nvSpPr>
        <p:spPr>
          <a:xfrm>
            <a:off x="670036" y="5864818"/>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5" name="Platshållare för text 2">
            <a:extLst>
              <a:ext uri="{FF2B5EF4-FFF2-40B4-BE49-F238E27FC236}">
                <a16:creationId xmlns:a16="http://schemas.microsoft.com/office/drawing/2014/main" id="{05D459D4-78D8-4449-882E-2AD1489AEDA1}"/>
              </a:ext>
            </a:extLst>
          </p:cNvPr>
          <p:cNvSpPr>
            <a:spLocks noGrp="1"/>
          </p:cNvSpPr>
          <p:nvPr>
            <p:ph type="body" sz="quarter" idx="31" hasCustomPrompt="1"/>
          </p:nvPr>
        </p:nvSpPr>
        <p:spPr>
          <a:xfrm>
            <a:off x="300038" y="5967228"/>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Tree>
    <p:extLst>
      <p:ext uri="{BB962C8B-B14F-4D97-AF65-F5344CB8AC3E}">
        <p14:creationId xmlns:p14="http://schemas.microsoft.com/office/powerpoint/2010/main" val="2144763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genda_list">
    <p:bg>
      <p:bgRef idx="1001">
        <a:schemeClr val="bg1"/>
      </p:bgRef>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B11B2F8-7730-EC46-898F-6E4237F90EF6}"/>
              </a:ext>
            </a:extLst>
          </p:cNvPr>
          <p:cNvSpPr>
            <a:spLocks noGrp="1"/>
          </p:cNvSpPr>
          <p:nvPr>
            <p:ph type="body" sz="quarter" idx="12" hasCustomPrompt="1"/>
          </p:nvPr>
        </p:nvSpPr>
        <p:spPr>
          <a:xfrm>
            <a:off x="214313" y="1259198"/>
            <a:ext cx="4910137" cy="4548657"/>
          </a:xfrm>
        </p:spPr>
        <p:txBody>
          <a:bodyPr>
            <a:noAutofit/>
          </a:bodyPr>
          <a:lstStyle>
            <a:lvl1pPr marL="457200" indent="-457200">
              <a:spcAft>
                <a:spcPts val="600"/>
              </a:spcAft>
              <a:buFont typeface="+mj-lt"/>
              <a:buAutoNum type="arabicPeriod"/>
              <a:defRPr sz="2000" cap="all" baseline="0"/>
            </a:lvl1pPr>
          </a:lstStyle>
          <a:p>
            <a:r>
              <a:rPr lang="en-US" noProof="0"/>
              <a:t>CLICK HERE TO ADD TEXT
CLICK HERE TO ADD TEXT
CLICK HERE TO ADD TEXT
CLICK HERE TO ADD TEXT
CLICK HERE TO ADD TEXT</a:t>
            </a:r>
          </a:p>
          <a:p>
            <a:r>
              <a:rPr lang="en-US" noProof="0"/>
              <a:t>CLICK HERE TO ADD TEXT</a:t>
            </a:r>
          </a:p>
          <a:p>
            <a:r>
              <a:rPr lang="en-US" noProof="0"/>
              <a:t>CLICK HERE TO ADD TEXT</a:t>
            </a:r>
          </a:p>
          <a:p>
            <a:r>
              <a:rPr lang="en-US" noProof="0"/>
              <a:t>CLICK HERE TO ADD TEXT</a:t>
            </a:r>
          </a:p>
        </p:txBody>
      </p:sp>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15266868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hapter_Blue">
    <p:bg>
      <p:bgPr>
        <a:solidFill>
          <a:schemeClr val="bg1"/>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C09461F-1E21-504C-A64B-B780BD22A50C}"/>
              </a:ext>
            </a:extLst>
          </p:cNvPr>
          <p:cNvSpPr/>
          <p:nvPr userDrawn="1"/>
        </p:nvSpPr>
        <p:spPr>
          <a:xfrm>
            <a:off x="8825023" y="159488"/>
            <a:ext cx="3211033" cy="3269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FFC28576-3A35-7441-9BB4-F769E782F856}"/>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F9655FDD-FB33-0045-9873-10BF549489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9BE4AE0E-ECD5-9F4A-B9C1-D442251254FE}"/>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403587193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hapter_Orang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AC194B0-42E6-AF43-AA0C-AE17671CD7B2}"/>
              </a:ext>
            </a:extLst>
          </p:cNvPr>
          <p:cNvSpPr/>
          <p:nvPr userDrawn="1"/>
        </p:nvSpPr>
        <p:spPr>
          <a:xfrm>
            <a:off x="8873836" y="145473"/>
            <a:ext cx="3190009" cy="32835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7" name="Platshållare för bild 6">
            <a:extLst>
              <a:ext uri="{FF2B5EF4-FFF2-40B4-BE49-F238E27FC236}">
                <a16:creationId xmlns:a16="http://schemas.microsoft.com/office/drawing/2014/main" id="{92F24529-F156-A241-B632-30E0B986D292}"/>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765BBB63-9672-8E47-B9D6-DD3672084F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8" name="Platshållare för sidfot 4">
            <a:extLst>
              <a:ext uri="{FF2B5EF4-FFF2-40B4-BE49-F238E27FC236}">
                <a16:creationId xmlns:a16="http://schemas.microsoft.com/office/drawing/2014/main" id="{FFDE7BEC-CF07-EF42-8A52-A6E02281C4D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300667413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hapter_Re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A7DA5101-4D06-1949-9F6A-CE10265FA069}"/>
              </a:ext>
            </a:extLst>
          </p:cNvPr>
          <p:cNvSpPr/>
          <p:nvPr userDrawn="1"/>
        </p:nvSpPr>
        <p:spPr>
          <a:xfrm>
            <a:off x="8842664" y="114300"/>
            <a:ext cx="3241963" cy="33147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6B53D636-8075-9E4C-A452-3C20728E67C3}"/>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E7103806-B5BB-7345-B56C-67373030E8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A62B7C56-7A16-A140-8B5A-8E348D9228AA}"/>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212604425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hapter_Blue_no number">
    <p:bg>
      <p:bgPr>
        <a:solidFill>
          <a:schemeClr val="bg1"/>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C09461F-1E21-504C-A64B-B780BD22A50C}"/>
              </a:ext>
            </a:extLst>
          </p:cNvPr>
          <p:cNvSpPr/>
          <p:nvPr userDrawn="1"/>
        </p:nvSpPr>
        <p:spPr>
          <a:xfrm>
            <a:off x="8825023" y="159488"/>
            <a:ext cx="3211033" cy="3269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FFC28576-3A35-7441-9BB4-F769E782F856}"/>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F9655FDD-FB33-0045-9873-10BF549489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9BE4AE0E-ECD5-9F4A-B9C1-D442251254FE}"/>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426576341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hapter_Orange_No numb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AC194B0-42E6-AF43-AA0C-AE17671CD7B2}"/>
              </a:ext>
            </a:extLst>
          </p:cNvPr>
          <p:cNvSpPr/>
          <p:nvPr userDrawn="1"/>
        </p:nvSpPr>
        <p:spPr>
          <a:xfrm>
            <a:off x="8873836" y="145473"/>
            <a:ext cx="3190009" cy="32835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Platshållare för bild 6">
            <a:extLst>
              <a:ext uri="{FF2B5EF4-FFF2-40B4-BE49-F238E27FC236}">
                <a16:creationId xmlns:a16="http://schemas.microsoft.com/office/drawing/2014/main" id="{92F24529-F156-A241-B632-30E0B986D292}"/>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765BBB63-9672-8E47-B9D6-DD3672084F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8" name="Platshållare för sidfot 4">
            <a:extLst>
              <a:ext uri="{FF2B5EF4-FFF2-40B4-BE49-F238E27FC236}">
                <a16:creationId xmlns:a16="http://schemas.microsoft.com/office/drawing/2014/main" id="{FFDE7BEC-CF07-EF42-8A52-A6E02281C4D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0" name="Underrubrik 2">
            <a:extLst>
              <a:ext uri="{FF2B5EF4-FFF2-40B4-BE49-F238E27FC236}">
                <a16:creationId xmlns:a16="http://schemas.microsoft.com/office/drawing/2014/main" id="{33A2D0C3-8BA8-C94D-A9A5-E69688E146EC}"/>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Tree>
    <p:extLst>
      <p:ext uri="{BB962C8B-B14F-4D97-AF65-F5344CB8AC3E}">
        <p14:creationId xmlns:p14="http://schemas.microsoft.com/office/powerpoint/2010/main" val="88811124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hapter_Red_No number">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A7DA5101-4D06-1949-9F6A-CE10265FA069}"/>
              </a:ext>
            </a:extLst>
          </p:cNvPr>
          <p:cNvSpPr/>
          <p:nvPr userDrawn="1"/>
        </p:nvSpPr>
        <p:spPr>
          <a:xfrm>
            <a:off x="8842664" y="114300"/>
            <a:ext cx="3241963" cy="33147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Platshållare för bild 5">
            <a:extLst>
              <a:ext uri="{FF2B5EF4-FFF2-40B4-BE49-F238E27FC236}">
                <a16:creationId xmlns:a16="http://schemas.microsoft.com/office/drawing/2014/main" id="{6B53D636-8075-9E4C-A452-3C20728E67C3}"/>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E7103806-B5BB-7345-B56C-67373030E8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A62B7C56-7A16-A140-8B5A-8E348D9228AA}"/>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Underrubrik 2">
            <a:extLst>
              <a:ext uri="{FF2B5EF4-FFF2-40B4-BE49-F238E27FC236}">
                <a16:creationId xmlns:a16="http://schemas.microsoft.com/office/drawing/2014/main" id="{3052060B-784E-0A42-A9F2-5548700CF42A}"/>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Tree>
    <p:extLst>
      <p:ext uri="{BB962C8B-B14F-4D97-AF65-F5344CB8AC3E}">
        <p14:creationId xmlns:p14="http://schemas.microsoft.com/office/powerpoint/2010/main" val="328955589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_HL_Text_Image">
    <p:bg>
      <p:bgRef idx="1001">
        <a:schemeClr val="bg1"/>
      </p:bgRef>
    </p:bg>
    <p:spTree>
      <p:nvGrpSpPr>
        <p:cNvPr id="1" name=""/>
        <p:cNvGrpSpPr/>
        <p:nvPr/>
      </p:nvGrpSpPr>
      <p:grpSpPr>
        <a:xfrm>
          <a:off x="0" y="0"/>
          <a:ext cx="0" cy="0"/>
          <a:chOff x="0" y="0"/>
          <a:chExt cx="0" cy="0"/>
        </a:xfrm>
      </p:grpSpPr>
      <p:sp>
        <p:nvSpPr>
          <p:cNvPr id="8" name="Platshållare för innehåll 7">
            <a:extLst>
              <a:ext uri="{FF2B5EF4-FFF2-40B4-BE49-F238E27FC236}">
                <a16:creationId xmlns:a16="http://schemas.microsoft.com/office/drawing/2014/main" id="{554E1AAA-38FC-4998-8953-DC4890475150}"/>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
            <a:ext cx="6096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11634789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tent_HL_Text_2_Images_Vertically">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
            <a:ext cx="3048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bild 9">
            <a:extLst>
              <a:ext uri="{FF2B5EF4-FFF2-40B4-BE49-F238E27FC236}">
                <a16:creationId xmlns:a16="http://schemas.microsoft.com/office/drawing/2014/main" id="{C6B3A3A3-6CF4-4D44-BB41-AE1811051C59}"/>
              </a:ext>
            </a:extLst>
          </p:cNvPr>
          <p:cNvSpPr>
            <a:spLocks noGrp="1"/>
          </p:cNvSpPr>
          <p:nvPr>
            <p:ph type="pic" sz="quarter" idx="12" hasCustomPrompt="1"/>
          </p:nvPr>
        </p:nvSpPr>
        <p:spPr>
          <a:xfrm>
            <a:off x="9130145" y="-1"/>
            <a:ext cx="3064625"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2" name="Platshållare för innehåll 7">
            <a:extLst>
              <a:ext uri="{FF2B5EF4-FFF2-40B4-BE49-F238E27FC236}">
                <a16:creationId xmlns:a16="http://schemas.microsoft.com/office/drawing/2014/main" id="{A8C5D02E-FF52-454E-B339-E2E470C6DD9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EAA13AEE-8C69-5544-BC45-CF392CB723F6}"/>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5370994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5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ontent_HL_Text_2_Images_Horizontally">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0"/>
            <a:ext cx="6096000" cy="3051176"/>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bild 9">
            <a:extLst>
              <a:ext uri="{FF2B5EF4-FFF2-40B4-BE49-F238E27FC236}">
                <a16:creationId xmlns:a16="http://schemas.microsoft.com/office/drawing/2014/main" id="{5698008E-957B-EF47-A302-B66185037CE9}"/>
              </a:ext>
            </a:extLst>
          </p:cNvPr>
          <p:cNvSpPr>
            <a:spLocks noGrp="1"/>
          </p:cNvSpPr>
          <p:nvPr>
            <p:ph type="pic" sz="quarter" idx="12" hasCustomPrompt="1"/>
          </p:nvPr>
        </p:nvSpPr>
        <p:spPr>
          <a:xfrm>
            <a:off x="6096000" y="3050771"/>
            <a:ext cx="6096000" cy="3051176"/>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2" name="Platshållare för innehåll 7">
            <a:extLst>
              <a:ext uri="{FF2B5EF4-FFF2-40B4-BE49-F238E27FC236}">
                <a16:creationId xmlns:a16="http://schemas.microsoft.com/office/drawing/2014/main" id="{D911C5EF-57EC-1146-A42C-1F5C990E92B4}"/>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03F7809D-1B58-0045-B5F4-A327BD51F5FE}"/>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2237956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ontent_Blue">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10000"/>
              <a:lumOff val="90000"/>
            </a:schemeClr>
          </a:solidFill>
        </p:spPr>
        <p:txBody>
          <a:bodyPr wrap="square">
            <a:noAutofit/>
          </a:bodyPr>
          <a:lstStyle>
            <a:lvl1pPr marL="0" indent="0" algn="r">
              <a:buNone/>
              <a:defRPr sz="900">
                <a:solidFill>
                  <a:schemeClr val="bg2">
                    <a:lumMod val="75000"/>
                    <a:lumOff val="25000"/>
                  </a:schemeClr>
                </a:solidFill>
              </a:defRPr>
            </a:lvl1pPr>
          </a:lstStyle>
          <a:p>
            <a:r>
              <a:rPr lang="en-US" noProof="0" dirty="0"/>
              <a:t>Add image</a:t>
            </a:r>
          </a:p>
        </p:txBody>
      </p:sp>
      <p:sp>
        <p:nvSpPr>
          <p:cNvPr id="25" name="Platshållare för sidfot 4">
            <a:extLst>
              <a:ext uri="{FF2B5EF4-FFF2-40B4-BE49-F238E27FC236}">
                <a16:creationId xmlns:a16="http://schemas.microsoft.com/office/drawing/2014/main" id="{58820D24-EDDE-2B4D-AF49-895376BA15F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7F6F1824-20CE-1D4F-BE90-99378132E78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Platshållare för innehåll 7">
            <a:extLst>
              <a:ext uri="{FF2B5EF4-FFF2-40B4-BE49-F238E27FC236}">
                <a16:creationId xmlns:a16="http://schemas.microsoft.com/office/drawing/2014/main" id="{768EA9D4-BE73-A148-B652-DF18F3FDF535}"/>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ubrik 1">
            <a:extLst>
              <a:ext uri="{FF2B5EF4-FFF2-40B4-BE49-F238E27FC236}">
                <a16:creationId xmlns:a16="http://schemas.microsoft.com/office/drawing/2014/main" id="{C944D272-5B79-5045-920C-3861C2BC2F04}"/>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7018944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ntent_Orange">
    <p:bg>
      <p:bgPr>
        <a:solidFill>
          <a:schemeClr val="accent3"/>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95000"/>
            </a:schemeClr>
          </a:solidFill>
        </p:spPr>
        <p:txBody>
          <a:bodyPr wrap="square">
            <a:noAutofit/>
          </a:bodyPr>
          <a:lstStyle>
            <a:lvl1pPr marL="0" indent="0" algn="r">
              <a:buNone/>
              <a:defRPr sz="900">
                <a:solidFill>
                  <a:schemeClr val="tx1">
                    <a:lumMod val="75000"/>
                    <a:lumOff val="25000"/>
                  </a:schemeClr>
                </a:solidFill>
              </a:defRPr>
            </a:lvl1pPr>
          </a:lstStyle>
          <a:p>
            <a:r>
              <a:rPr lang="en-US" noProof="0" dirty="0"/>
              <a:t>Add image</a:t>
            </a:r>
          </a:p>
        </p:txBody>
      </p:sp>
      <p:sp>
        <p:nvSpPr>
          <p:cNvPr id="7" name="Platshållare för sidfot 4">
            <a:extLst>
              <a:ext uri="{FF2B5EF4-FFF2-40B4-BE49-F238E27FC236}">
                <a16:creationId xmlns:a16="http://schemas.microsoft.com/office/drawing/2014/main" id="{30324C6C-A827-174E-9077-0F1AFF52F17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398A04FD-DED0-CC4D-AAF8-C572B84A3F54}"/>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innehåll 7">
            <a:extLst>
              <a:ext uri="{FF2B5EF4-FFF2-40B4-BE49-F238E27FC236}">
                <a16:creationId xmlns:a16="http://schemas.microsoft.com/office/drawing/2014/main" id="{8893EAA5-CC89-3C45-A824-B67ADA760BC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ubrik 1">
            <a:extLst>
              <a:ext uri="{FF2B5EF4-FFF2-40B4-BE49-F238E27FC236}">
                <a16:creationId xmlns:a16="http://schemas.microsoft.com/office/drawing/2014/main" id="{E890979E-C255-914B-B032-61710ABD229F}"/>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32848297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ontent_Red">
    <p:bg>
      <p:bgPr>
        <a:solidFill>
          <a:schemeClr val="accent6"/>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95000"/>
            </a:schemeClr>
          </a:solidFill>
        </p:spPr>
        <p:txBody>
          <a:bodyPr wrap="square">
            <a:noAutofit/>
          </a:bodyPr>
          <a:lstStyle>
            <a:lvl1pPr marL="0" indent="0" algn="r">
              <a:buNone/>
              <a:defRPr sz="900">
                <a:solidFill>
                  <a:schemeClr val="tx1">
                    <a:lumMod val="75000"/>
                    <a:lumOff val="25000"/>
                  </a:schemeClr>
                </a:solidFill>
              </a:defRPr>
            </a:lvl1pPr>
          </a:lstStyle>
          <a:p>
            <a:r>
              <a:rPr lang="en-US" noProof="0" dirty="0"/>
              <a:t>Add image</a:t>
            </a:r>
          </a:p>
        </p:txBody>
      </p:sp>
      <p:sp>
        <p:nvSpPr>
          <p:cNvPr id="8" name="Platshållare för sidfot 4">
            <a:extLst>
              <a:ext uri="{FF2B5EF4-FFF2-40B4-BE49-F238E27FC236}">
                <a16:creationId xmlns:a16="http://schemas.microsoft.com/office/drawing/2014/main" id="{12AFF1C7-9E42-D74B-9E70-7C2BA4FAFF93}"/>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6890F65E-5ED7-694B-977B-99647A378595}"/>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innehåll 7">
            <a:extLst>
              <a:ext uri="{FF2B5EF4-FFF2-40B4-BE49-F238E27FC236}">
                <a16:creationId xmlns:a16="http://schemas.microsoft.com/office/drawing/2014/main" id="{1DED8B32-C1D5-4F4B-9596-8F36F4B873A5}"/>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ubrik 1">
            <a:extLst>
              <a:ext uri="{FF2B5EF4-FFF2-40B4-BE49-F238E27FC236}">
                <a16:creationId xmlns:a16="http://schemas.microsoft.com/office/drawing/2014/main" id="{2E302A11-0427-474D-B009-1F218ED019F0}"/>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34967675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Quote_Blue">
    <p:bg>
      <p:bgPr>
        <a:solidFill>
          <a:schemeClr val="accent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6FA1DC99-8B87-1942-8F2A-B1EB3C982542}"/>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BCF7CC2-4336-FE41-B519-81EDF3E4B8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84535479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Quote_Orange">
    <p:bg>
      <p:bgPr>
        <a:solidFill>
          <a:schemeClr val="accent3"/>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baseline="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16F773F8-94BF-9048-8622-4FC8CAAC13A7}"/>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9E33701C-2A4D-5B43-8AA1-10B8305225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2"/>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92593180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Quote_Red">
    <p:bg>
      <p:bgPr>
        <a:solidFill>
          <a:schemeClr val="accent6"/>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D83AB1C1-66F9-0A4E-9CBC-EAC6523F49E8}"/>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2E65BB12-C8EA-2249-9038-9F2B1071145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2"/>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73273599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Quote_Image">
    <p:bg>
      <p:bgRef idx="1001">
        <a:schemeClr val="bg2"/>
      </p:bgRef>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873F6225-798F-584C-A771-69A7757DFD6D}"/>
              </a:ext>
            </a:extLst>
          </p:cNvPr>
          <p:cNvSpPr>
            <a:spLocks noGrp="1"/>
          </p:cNvSpPr>
          <p:nvPr>
            <p:ph type="pic" sz="quarter" idx="10" hasCustomPrompt="1"/>
          </p:nvPr>
        </p:nvSpPr>
        <p:spPr>
          <a:xfrm>
            <a:off x="0" y="0"/>
            <a:ext cx="12192000" cy="6858000"/>
          </a:xfrm>
          <a:solidFill>
            <a:schemeClr val="tx1">
              <a:lumMod val="85000"/>
            </a:schemeClr>
          </a:solidFill>
        </p:spPr>
        <p:txBody>
          <a:bodyPr>
            <a:normAutofit/>
          </a:bodyPr>
          <a:lstStyle>
            <a:lvl1pPr marL="0" indent="0">
              <a:buNone/>
              <a:defRPr sz="900" b="0">
                <a:solidFill>
                  <a:schemeClr val="bg2">
                    <a:lumMod val="75000"/>
                    <a:lumOff val="25000"/>
                  </a:schemeClr>
                </a:solidFill>
              </a:defRPr>
            </a:lvl1pPr>
          </a:lstStyle>
          <a:p>
            <a:r>
              <a:rPr lang="en-US" sz="900" noProof="0" dirty="0"/>
              <a:t>Add image</a:t>
            </a:r>
            <a:endParaRPr lang="en-US" noProof="0" dirty="0"/>
          </a:p>
        </p:txBody>
      </p:sp>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tx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7" name="Platshållare för sidfot 4">
            <a:extLst>
              <a:ext uri="{FF2B5EF4-FFF2-40B4-BE49-F238E27FC236}">
                <a16:creationId xmlns:a16="http://schemas.microsoft.com/office/drawing/2014/main" id="{B66835D7-F2D7-F548-92EC-2677054ED974}"/>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28FE5BDF-C9AF-E047-9F6E-AA3BC8576DC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413389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Data_Content">
    <p:bg>
      <p:bgRef idx="1001">
        <a:schemeClr val="bg1"/>
      </p:bgRef>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34FFD88-7289-D449-8759-7BBBBAB6F38E}"/>
              </a:ext>
            </a:extLst>
          </p:cNvPr>
          <p:cNvSpPr/>
          <p:nvPr userDrawn="1"/>
        </p:nvSpPr>
        <p:spPr>
          <a:xfrm>
            <a:off x="12320591" y="1037"/>
            <a:ext cx="1558141" cy="2137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6" name="Rektangel 5">
            <a:extLst>
              <a:ext uri="{FF2B5EF4-FFF2-40B4-BE49-F238E27FC236}">
                <a16:creationId xmlns:a16="http://schemas.microsoft.com/office/drawing/2014/main" id="{998BFC0D-63F7-9443-9383-BCEAC9113C90}"/>
              </a:ext>
            </a:extLst>
          </p:cNvPr>
          <p:cNvSpPr/>
          <p:nvPr userDrawn="1"/>
        </p:nvSpPr>
        <p:spPr>
          <a:xfrm>
            <a:off x="6086474"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Platshållare för innehåll 8">
            <a:extLst>
              <a:ext uri="{FF2B5EF4-FFF2-40B4-BE49-F238E27FC236}">
                <a16:creationId xmlns:a16="http://schemas.microsoft.com/office/drawing/2014/main" id="{0855FF6F-6BC0-B947-AABE-7FF83EE5F450}"/>
              </a:ext>
            </a:extLst>
          </p:cNvPr>
          <p:cNvSpPr>
            <a:spLocks noGrp="1"/>
          </p:cNvSpPr>
          <p:nvPr>
            <p:ph sz="quarter" idx="14" hasCustomPrompt="1"/>
          </p:nvPr>
        </p:nvSpPr>
        <p:spPr>
          <a:xfrm>
            <a:off x="6515102" y="908051"/>
            <a:ext cx="5376861" cy="5022850"/>
          </a:xfrm>
        </p:spPr>
        <p:txBody>
          <a:bodyPr>
            <a:noAutofit/>
          </a:bodyPr>
          <a:lstStyle>
            <a:lvl1pPr marL="0" indent="0">
              <a:buNone/>
              <a:defRPr sz="900">
                <a:solidFill>
                  <a:schemeClr val="bg1"/>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9" name="Platshållare för bildnummer 5">
            <a:extLst>
              <a:ext uri="{FF2B5EF4-FFF2-40B4-BE49-F238E27FC236}">
                <a16:creationId xmlns:a16="http://schemas.microsoft.com/office/drawing/2014/main" id="{2DA35DC3-315E-374A-BCDD-64E06E7D13E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 name="textruta 1">
            <a:extLst>
              <a:ext uri="{FF2B5EF4-FFF2-40B4-BE49-F238E27FC236}">
                <a16:creationId xmlns:a16="http://schemas.microsoft.com/office/drawing/2014/main" id="{1275BAA8-D423-EF4B-B6D1-3B4E9C144F39}"/>
              </a:ext>
            </a:extLst>
          </p:cNvPr>
          <p:cNvSpPr txBox="1"/>
          <p:nvPr userDrawn="1"/>
        </p:nvSpPr>
        <p:spPr>
          <a:xfrm>
            <a:off x="12390614" y="92711"/>
            <a:ext cx="1488118" cy="1954381"/>
          </a:xfrm>
          <a:prstGeom prst="rect">
            <a:avLst/>
          </a:prstGeom>
          <a:noFill/>
        </p:spPr>
        <p:txBody>
          <a:bodyPr wrap="square" rtlCol="0">
            <a:spAutoFit/>
          </a:bodyPr>
          <a:lstStyle/>
          <a:p>
            <a:r>
              <a:rPr lang="en-US" sz="1100" noProof="0" dirty="0"/>
              <a:t>INSTRUCTION</a:t>
            </a:r>
          </a:p>
          <a:p>
            <a:endParaRPr lang="en-US" sz="1100" noProof="0" dirty="0"/>
          </a:p>
          <a:p>
            <a:r>
              <a:rPr lang="en-US" sz="1100" noProof="0" dirty="0"/>
              <a:t>If you want to change the text color in the chart you need to double click on the specific text field and choose the color that you want in the menu bar.</a:t>
            </a:r>
          </a:p>
        </p:txBody>
      </p:sp>
      <p:sp>
        <p:nvSpPr>
          <p:cNvPr id="12" name="Platshållare för innehåll 7">
            <a:extLst>
              <a:ext uri="{FF2B5EF4-FFF2-40B4-BE49-F238E27FC236}">
                <a16:creationId xmlns:a16="http://schemas.microsoft.com/office/drawing/2014/main" id="{05BD0EB2-4E64-4844-9DE5-473FB1A60628}"/>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530E6C64-5996-5E4A-ABFC-185CC70E90FB}"/>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5835567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Data_Content_Reversed">
    <p:bg>
      <p:bgPr>
        <a:solidFill>
          <a:schemeClr val="tx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E74AC18-DA14-B04C-A0DF-5213DE7C3EC6}"/>
              </a:ext>
            </a:extLst>
          </p:cNvPr>
          <p:cNvSpPr/>
          <p:nvPr userDrawn="1"/>
        </p:nvSpPr>
        <p:spPr>
          <a:xfrm>
            <a:off x="0"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diagram 6">
            <a:extLst>
              <a:ext uri="{FF2B5EF4-FFF2-40B4-BE49-F238E27FC236}">
                <a16:creationId xmlns:a16="http://schemas.microsoft.com/office/drawing/2014/main" id="{009905B7-4DAC-D64A-94EB-0F4F9C0A3A94}"/>
              </a:ext>
            </a:extLst>
          </p:cNvPr>
          <p:cNvSpPr>
            <a:spLocks noGrp="1"/>
          </p:cNvSpPr>
          <p:nvPr>
            <p:ph type="chart" sz="quarter" idx="14"/>
          </p:nvPr>
        </p:nvSpPr>
        <p:spPr>
          <a:xfrm>
            <a:off x="6693563" y="908049"/>
            <a:ext cx="5198400" cy="5198400"/>
          </a:xfrm>
        </p:spPr>
        <p:txBody>
          <a:bodyPr>
            <a:normAutofit/>
          </a:bodyPr>
          <a:lstStyle>
            <a:lvl1pPr marL="0" indent="0">
              <a:buNone/>
              <a:defRPr sz="800">
                <a:solidFill>
                  <a:schemeClr val="bg2"/>
                </a:solidFill>
              </a:defRPr>
            </a:lvl1pPr>
          </a:lstStyle>
          <a:p>
            <a:r>
              <a:rPr lang="en-US" noProof="0"/>
              <a:t>Click icon to add chart</a:t>
            </a:r>
            <a:endParaRPr lang="en-US" noProof="0" dirty="0"/>
          </a:p>
        </p:txBody>
      </p:sp>
      <p:sp>
        <p:nvSpPr>
          <p:cNvPr id="9" name="Platshållare för bildnummer 5">
            <a:extLst>
              <a:ext uri="{FF2B5EF4-FFF2-40B4-BE49-F238E27FC236}">
                <a16:creationId xmlns:a16="http://schemas.microsoft.com/office/drawing/2014/main" id="{A2CDEBDB-2A68-534E-B25E-4B0A9C9ECC2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AC12DF7C-EB2C-C54A-A809-A3516333D32B}"/>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44FB3E69-31C0-4A48-A038-454375F1D325}"/>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7053928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Data_Compar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innehåll 8">
            <a:extLst>
              <a:ext uri="{FF2B5EF4-FFF2-40B4-BE49-F238E27FC236}">
                <a16:creationId xmlns:a16="http://schemas.microsoft.com/office/drawing/2014/main" id="{A5686197-D09A-E745-A8A0-29608F29DE35}"/>
              </a:ext>
            </a:extLst>
          </p:cNvPr>
          <p:cNvSpPr>
            <a:spLocks noGrp="1"/>
          </p:cNvSpPr>
          <p:nvPr>
            <p:ph sz="quarter" idx="14" hasCustomPrompt="1"/>
          </p:nvPr>
        </p:nvSpPr>
        <p:spPr>
          <a:xfrm>
            <a:off x="300039" y="1415330"/>
            <a:ext cx="5376861" cy="4515569"/>
          </a:xfrm>
        </p:spPr>
        <p:txBody>
          <a:bodyPr>
            <a:noAutofit/>
          </a:bodyPr>
          <a:lstStyle>
            <a:lvl1pPr marL="0" indent="0">
              <a:buNone/>
              <a:defRPr sz="9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8" name="Rektangel 7">
            <a:extLst>
              <a:ext uri="{FF2B5EF4-FFF2-40B4-BE49-F238E27FC236}">
                <a16:creationId xmlns:a16="http://schemas.microsoft.com/office/drawing/2014/main" id="{75B1BA45-89DE-2341-B1A0-C9F5E10D175A}"/>
              </a:ext>
            </a:extLst>
          </p:cNvPr>
          <p:cNvSpPr/>
          <p:nvPr userDrawn="1"/>
        </p:nvSpPr>
        <p:spPr>
          <a:xfrm>
            <a:off x="6086474"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latshållare för innehåll 8">
            <a:extLst>
              <a:ext uri="{FF2B5EF4-FFF2-40B4-BE49-F238E27FC236}">
                <a16:creationId xmlns:a16="http://schemas.microsoft.com/office/drawing/2014/main" id="{7CCB865C-BC7E-A740-8539-C1B4729D5AD0}"/>
              </a:ext>
            </a:extLst>
          </p:cNvPr>
          <p:cNvSpPr>
            <a:spLocks noGrp="1"/>
          </p:cNvSpPr>
          <p:nvPr>
            <p:ph sz="quarter" idx="15" hasCustomPrompt="1"/>
          </p:nvPr>
        </p:nvSpPr>
        <p:spPr>
          <a:xfrm>
            <a:off x="6497639" y="1415330"/>
            <a:ext cx="5376861" cy="4518000"/>
          </a:xfrm>
        </p:spPr>
        <p:txBody>
          <a:bodyPr>
            <a:noAutofit/>
          </a:bodyPr>
          <a:lstStyle>
            <a:lvl1pPr marL="0" indent="0">
              <a:buNone/>
              <a:defRPr sz="900">
                <a:solidFill>
                  <a:schemeClr val="bg1"/>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9" name="Platshållare för bildnummer 5">
            <a:extLst>
              <a:ext uri="{FF2B5EF4-FFF2-40B4-BE49-F238E27FC236}">
                <a16:creationId xmlns:a16="http://schemas.microsoft.com/office/drawing/2014/main" id="{130BA6A3-CA6F-7C4D-9FA0-DE49A298BC7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2" name="Rubrik 1">
            <a:extLst>
              <a:ext uri="{FF2B5EF4-FFF2-40B4-BE49-F238E27FC236}">
                <a16:creationId xmlns:a16="http://schemas.microsoft.com/office/drawing/2014/main" id="{5123D407-54FB-544B-9E70-D3E2735ECF86}"/>
              </a:ext>
            </a:extLst>
          </p:cNvPr>
          <p:cNvSpPr>
            <a:spLocks noGrp="1"/>
          </p:cNvSpPr>
          <p:nvPr>
            <p:ph type="ctrTitle" hasCustomPrompt="1"/>
          </p:nvPr>
        </p:nvSpPr>
        <p:spPr>
          <a:xfrm>
            <a:off x="216000" y="499942"/>
            <a:ext cx="5802415" cy="607293"/>
          </a:xfrm>
        </p:spPr>
        <p:txBody>
          <a:bodyPr anchor="t">
            <a:noAutofit/>
          </a:bodyPr>
          <a:lstStyle>
            <a:lvl1pPr algn="l">
              <a:defRPr sz="3600" baseline="0">
                <a:solidFill>
                  <a:schemeClr val="tx2"/>
                </a:solidFill>
              </a:defRPr>
            </a:lvl1pPr>
          </a:lstStyle>
          <a:p>
            <a:r>
              <a:rPr lang="en-US" noProof="0"/>
              <a:t>CLICK TO ADD HEADLINE</a:t>
            </a:r>
          </a:p>
        </p:txBody>
      </p:sp>
      <p:sp>
        <p:nvSpPr>
          <p:cNvPr id="13" name="Rektangel 12">
            <a:extLst>
              <a:ext uri="{FF2B5EF4-FFF2-40B4-BE49-F238E27FC236}">
                <a16:creationId xmlns:a16="http://schemas.microsoft.com/office/drawing/2014/main" id="{847E9688-778F-4D4A-835E-A660C11D33D7}"/>
              </a:ext>
            </a:extLst>
          </p:cNvPr>
          <p:cNvSpPr/>
          <p:nvPr userDrawn="1"/>
        </p:nvSpPr>
        <p:spPr>
          <a:xfrm>
            <a:off x="12320591" y="1037"/>
            <a:ext cx="1558141" cy="2137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textruta 13">
            <a:extLst>
              <a:ext uri="{FF2B5EF4-FFF2-40B4-BE49-F238E27FC236}">
                <a16:creationId xmlns:a16="http://schemas.microsoft.com/office/drawing/2014/main" id="{3550899B-FFEA-1641-96FC-F298968816CC}"/>
              </a:ext>
            </a:extLst>
          </p:cNvPr>
          <p:cNvSpPr txBox="1"/>
          <p:nvPr userDrawn="1"/>
        </p:nvSpPr>
        <p:spPr>
          <a:xfrm>
            <a:off x="12390614" y="92711"/>
            <a:ext cx="1488118" cy="1954381"/>
          </a:xfrm>
          <a:prstGeom prst="rect">
            <a:avLst/>
          </a:prstGeom>
          <a:noFill/>
        </p:spPr>
        <p:txBody>
          <a:bodyPr wrap="square" rtlCol="0">
            <a:spAutoFit/>
          </a:bodyPr>
          <a:lstStyle/>
          <a:p>
            <a:r>
              <a:rPr lang="en-US" sz="1100" noProof="0" dirty="0"/>
              <a:t>INSTRUCTION</a:t>
            </a:r>
          </a:p>
          <a:p>
            <a:endParaRPr lang="en-US" sz="1100" noProof="0" dirty="0"/>
          </a:p>
          <a:p>
            <a:r>
              <a:rPr lang="en-US" sz="1100" noProof="0" dirty="0"/>
              <a:t>If you want to change the text color in the chart you need to double click on the specific text field and choose the color that you want in the menu bar.</a:t>
            </a:r>
          </a:p>
        </p:txBody>
      </p:sp>
    </p:spTree>
    <p:extLst>
      <p:ext uri="{BB962C8B-B14F-4D97-AF65-F5344CB8AC3E}">
        <p14:creationId xmlns:p14="http://schemas.microsoft.com/office/powerpoint/2010/main" val="40992587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Data_Wid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innehåll 8">
            <a:extLst>
              <a:ext uri="{FF2B5EF4-FFF2-40B4-BE49-F238E27FC236}">
                <a16:creationId xmlns:a16="http://schemas.microsoft.com/office/drawing/2014/main" id="{A5686197-D09A-E745-A8A0-29608F29DE35}"/>
              </a:ext>
            </a:extLst>
          </p:cNvPr>
          <p:cNvSpPr>
            <a:spLocks noGrp="1"/>
          </p:cNvSpPr>
          <p:nvPr>
            <p:ph sz="quarter" idx="14" hasCustomPrompt="1"/>
          </p:nvPr>
        </p:nvSpPr>
        <p:spPr>
          <a:xfrm>
            <a:off x="300039" y="1415330"/>
            <a:ext cx="11591924" cy="4518000"/>
          </a:xfrm>
        </p:spPr>
        <p:txBody>
          <a:bodyPr>
            <a:noAutofit/>
          </a:bodyPr>
          <a:lstStyle>
            <a:lvl1pPr marL="0" indent="0">
              <a:buNone/>
              <a:defRPr sz="9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6" name="Platshållare för bildnummer 5">
            <a:extLst>
              <a:ext uri="{FF2B5EF4-FFF2-40B4-BE49-F238E27FC236}">
                <a16:creationId xmlns:a16="http://schemas.microsoft.com/office/drawing/2014/main" id="{3638B23A-16FD-2B44-8E10-1244457313E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Rubrik 1">
            <a:extLst>
              <a:ext uri="{FF2B5EF4-FFF2-40B4-BE49-F238E27FC236}">
                <a16:creationId xmlns:a16="http://schemas.microsoft.com/office/drawing/2014/main" id="{D348A534-14B3-B141-AC2E-E0109F347131}"/>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6428969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3_Columns">
    <p:bg>
      <p:bgRef idx="1001">
        <a:schemeClr val="bg1"/>
      </p:bgRef>
    </p:bg>
    <p:spTree>
      <p:nvGrpSpPr>
        <p:cNvPr id="1" name=""/>
        <p:cNvGrpSpPr/>
        <p:nvPr/>
      </p:nvGrpSpPr>
      <p:grpSpPr>
        <a:xfrm>
          <a:off x="0" y="0"/>
          <a:ext cx="0" cy="0"/>
          <a:chOff x="0" y="0"/>
          <a:chExt cx="0" cy="0"/>
        </a:xfrm>
      </p:grpSpPr>
      <p:sp>
        <p:nvSpPr>
          <p:cNvPr id="15" name="Platshållare för bild 9">
            <a:extLst>
              <a:ext uri="{FF2B5EF4-FFF2-40B4-BE49-F238E27FC236}">
                <a16:creationId xmlns:a16="http://schemas.microsoft.com/office/drawing/2014/main" id="{BCAA9F71-8FFF-1A40-A639-42A9FA94A804}"/>
              </a:ext>
            </a:extLst>
          </p:cNvPr>
          <p:cNvSpPr>
            <a:spLocks noGrp="1"/>
          </p:cNvSpPr>
          <p:nvPr>
            <p:ph type="pic" sz="quarter" idx="14" hasCustomPrompt="1"/>
          </p:nvPr>
        </p:nvSpPr>
        <p:spPr>
          <a:xfrm>
            <a:off x="30518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6" name="Platshållare för bild 9">
            <a:extLst>
              <a:ext uri="{FF2B5EF4-FFF2-40B4-BE49-F238E27FC236}">
                <a16:creationId xmlns:a16="http://schemas.microsoft.com/office/drawing/2014/main" id="{D291F954-B6EF-B243-AA8E-A84FEF1B9796}"/>
              </a:ext>
            </a:extLst>
          </p:cNvPr>
          <p:cNvSpPr>
            <a:spLocks noGrp="1"/>
          </p:cNvSpPr>
          <p:nvPr>
            <p:ph type="pic" sz="quarter" idx="15" hasCustomPrompt="1"/>
          </p:nvPr>
        </p:nvSpPr>
        <p:spPr>
          <a:xfrm>
            <a:off x="438695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sz="1600" noProof="0" dirty="0"/>
          </a:p>
        </p:txBody>
      </p:sp>
      <p:sp>
        <p:nvSpPr>
          <p:cNvPr id="17" name="Platshållare för bild 9">
            <a:extLst>
              <a:ext uri="{FF2B5EF4-FFF2-40B4-BE49-F238E27FC236}">
                <a16:creationId xmlns:a16="http://schemas.microsoft.com/office/drawing/2014/main" id="{5FD43E3E-3370-7B4E-A956-D7B026873C9E}"/>
              </a:ext>
            </a:extLst>
          </p:cNvPr>
          <p:cNvSpPr>
            <a:spLocks noGrp="1"/>
          </p:cNvSpPr>
          <p:nvPr>
            <p:ph type="pic" sz="quarter" idx="16" hasCustomPrompt="1"/>
          </p:nvPr>
        </p:nvSpPr>
        <p:spPr>
          <a:xfrm>
            <a:off x="846872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noProof="0" dirty="0"/>
              <a:t>Add image</a:t>
            </a:r>
          </a:p>
        </p:txBody>
      </p:sp>
      <p:sp>
        <p:nvSpPr>
          <p:cNvPr id="18" name="Platshållare för text 2">
            <a:extLst>
              <a:ext uri="{FF2B5EF4-FFF2-40B4-BE49-F238E27FC236}">
                <a16:creationId xmlns:a16="http://schemas.microsoft.com/office/drawing/2014/main" id="{3A710E03-2EEC-E049-82CA-13E18C6FD86E}"/>
              </a:ext>
            </a:extLst>
          </p:cNvPr>
          <p:cNvSpPr>
            <a:spLocks noGrp="1"/>
          </p:cNvSpPr>
          <p:nvPr>
            <p:ph type="body" sz="quarter" idx="17" hasCustomPrompt="1"/>
          </p:nvPr>
        </p:nvSpPr>
        <p:spPr>
          <a:xfrm>
            <a:off x="304800"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3" name="Platshållare för text 2">
            <a:extLst>
              <a:ext uri="{FF2B5EF4-FFF2-40B4-BE49-F238E27FC236}">
                <a16:creationId xmlns:a16="http://schemas.microsoft.com/office/drawing/2014/main" id="{E58B6932-41BC-844D-B7E2-4E19F2C38069}"/>
              </a:ext>
            </a:extLst>
          </p:cNvPr>
          <p:cNvSpPr>
            <a:spLocks noGrp="1"/>
          </p:cNvSpPr>
          <p:nvPr>
            <p:ph type="body" sz="quarter" idx="18" hasCustomPrompt="1"/>
          </p:nvPr>
        </p:nvSpPr>
        <p:spPr>
          <a:xfrm>
            <a:off x="4386959"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4" name="Platshållare för text 2">
            <a:extLst>
              <a:ext uri="{FF2B5EF4-FFF2-40B4-BE49-F238E27FC236}">
                <a16:creationId xmlns:a16="http://schemas.microsoft.com/office/drawing/2014/main" id="{A27B0826-C071-FD4E-9931-136E59D924F6}"/>
              </a:ext>
            </a:extLst>
          </p:cNvPr>
          <p:cNvSpPr>
            <a:spLocks noGrp="1"/>
          </p:cNvSpPr>
          <p:nvPr>
            <p:ph type="body" sz="quarter" idx="19" hasCustomPrompt="1"/>
          </p:nvPr>
        </p:nvSpPr>
        <p:spPr>
          <a:xfrm>
            <a:off x="8468729"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3" name="Platshållare för text 2">
            <a:extLst>
              <a:ext uri="{FF2B5EF4-FFF2-40B4-BE49-F238E27FC236}">
                <a16:creationId xmlns:a16="http://schemas.microsoft.com/office/drawing/2014/main" id="{764F1AA6-013B-EC40-A205-E09D150A557C}"/>
              </a:ext>
            </a:extLst>
          </p:cNvPr>
          <p:cNvSpPr>
            <a:spLocks noGrp="1"/>
          </p:cNvSpPr>
          <p:nvPr>
            <p:ph type="body" sz="quarter" idx="20" hasCustomPrompt="1"/>
          </p:nvPr>
        </p:nvSpPr>
        <p:spPr>
          <a:xfrm>
            <a:off x="304800"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2" name="Platshållare för text 2">
            <a:extLst>
              <a:ext uri="{FF2B5EF4-FFF2-40B4-BE49-F238E27FC236}">
                <a16:creationId xmlns:a16="http://schemas.microsoft.com/office/drawing/2014/main" id="{E6FAA5B9-D50B-C24A-981D-227E540E1A22}"/>
              </a:ext>
            </a:extLst>
          </p:cNvPr>
          <p:cNvSpPr>
            <a:spLocks noGrp="1"/>
          </p:cNvSpPr>
          <p:nvPr>
            <p:ph type="body" sz="quarter" idx="21" hasCustomPrompt="1"/>
          </p:nvPr>
        </p:nvSpPr>
        <p:spPr>
          <a:xfrm>
            <a:off x="4386959"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3" name="Platshållare för text 2">
            <a:extLst>
              <a:ext uri="{FF2B5EF4-FFF2-40B4-BE49-F238E27FC236}">
                <a16:creationId xmlns:a16="http://schemas.microsoft.com/office/drawing/2014/main" id="{F8C8B63C-241C-E54A-A376-8548CB129B31}"/>
              </a:ext>
            </a:extLst>
          </p:cNvPr>
          <p:cNvSpPr>
            <a:spLocks noGrp="1"/>
          </p:cNvSpPr>
          <p:nvPr>
            <p:ph type="body" sz="quarter" idx="22" hasCustomPrompt="1"/>
          </p:nvPr>
        </p:nvSpPr>
        <p:spPr>
          <a:xfrm>
            <a:off x="8468729"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4" name="Platshållare för bildnummer 5">
            <a:extLst>
              <a:ext uri="{FF2B5EF4-FFF2-40B4-BE49-F238E27FC236}">
                <a16:creationId xmlns:a16="http://schemas.microsoft.com/office/drawing/2014/main" id="{A659DF46-3AB3-D540-86F8-0B3EF584A2C9}"/>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0" name="Rubrik 1">
            <a:extLst>
              <a:ext uri="{FF2B5EF4-FFF2-40B4-BE49-F238E27FC236}">
                <a16:creationId xmlns:a16="http://schemas.microsoft.com/office/drawing/2014/main" id="{9DF53DA9-F70E-FE4E-8238-486DC96EBDE6}"/>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303840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4_Column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1" name="Platshållare för text 2">
            <a:extLst>
              <a:ext uri="{FF2B5EF4-FFF2-40B4-BE49-F238E27FC236}">
                <a16:creationId xmlns:a16="http://schemas.microsoft.com/office/drawing/2014/main" id="{80822C1D-1759-FB4D-BEAD-579F3716BAAD}"/>
              </a:ext>
            </a:extLst>
          </p:cNvPr>
          <p:cNvSpPr>
            <a:spLocks noGrp="1"/>
          </p:cNvSpPr>
          <p:nvPr>
            <p:ph type="body" sz="quarter" idx="17" hasCustomPrompt="1"/>
          </p:nvPr>
        </p:nvSpPr>
        <p:spPr>
          <a:xfrm>
            <a:off x="300038" y="1888216"/>
            <a:ext cx="2808000" cy="2808000"/>
          </a:xfrm>
          <a:solidFill>
            <a:schemeClr val="accent2"/>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2" name="Platshållare för text 2">
            <a:extLst>
              <a:ext uri="{FF2B5EF4-FFF2-40B4-BE49-F238E27FC236}">
                <a16:creationId xmlns:a16="http://schemas.microsoft.com/office/drawing/2014/main" id="{CFABEEB5-6083-2D49-807C-FD495EF362B3}"/>
              </a:ext>
            </a:extLst>
          </p:cNvPr>
          <p:cNvSpPr>
            <a:spLocks noGrp="1"/>
          </p:cNvSpPr>
          <p:nvPr>
            <p:ph type="body" sz="quarter" idx="18" hasCustomPrompt="1"/>
          </p:nvPr>
        </p:nvSpPr>
        <p:spPr>
          <a:xfrm>
            <a:off x="3228013" y="1888216"/>
            <a:ext cx="2808000" cy="2808000"/>
          </a:xfrm>
          <a:solidFill>
            <a:schemeClr val="accent1"/>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3" name="Platshållare för text 2">
            <a:extLst>
              <a:ext uri="{FF2B5EF4-FFF2-40B4-BE49-F238E27FC236}">
                <a16:creationId xmlns:a16="http://schemas.microsoft.com/office/drawing/2014/main" id="{E9D598D0-2247-BE48-A338-80B42BC128AF}"/>
              </a:ext>
            </a:extLst>
          </p:cNvPr>
          <p:cNvSpPr>
            <a:spLocks noGrp="1"/>
          </p:cNvSpPr>
          <p:nvPr>
            <p:ph type="body" sz="quarter" idx="19" hasCustomPrompt="1"/>
          </p:nvPr>
        </p:nvSpPr>
        <p:spPr>
          <a:xfrm>
            <a:off x="6155988" y="1888216"/>
            <a:ext cx="2808000" cy="2808000"/>
          </a:xfrm>
          <a:solidFill>
            <a:schemeClr val="accent3"/>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4" name="Platshållare för text 2">
            <a:extLst>
              <a:ext uri="{FF2B5EF4-FFF2-40B4-BE49-F238E27FC236}">
                <a16:creationId xmlns:a16="http://schemas.microsoft.com/office/drawing/2014/main" id="{B4ADEEC1-897B-1848-8EBE-2C9E7FA9EBE0}"/>
              </a:ext>
            </a:extLst>
          </p:cNvPr>
          <p:cNvSpPr>
            <a:spLocks noGrp="1"/>
          </p:cNvSpPr>
          <p:nvPr>
            <p:ph type="body" sz="quarter" idx="20" hasCustomPrompt="1"/>
          </p:nvPr>
        </p:nvSpPr>
        <p:spPr>
          <a:xfrm>
            <a:off x="9083962" y="1888216"/>
            <a:ext cx="2808000" cy="2808000"/>
          </a:xfrm>
          <a:solidFill>
            <a:schemeClr val="accent6"/>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8" name="Platshållare för bildnummer 5">
            <a:extLst>
              <a:ext uri="{FF2B5EF4-FFF2-40B4-BE49-F238E27FC236}">
                <a16:creationId xmlns:a16="http://schemas.microsoft.com/office/drawing/2014/main" id="{68729F60-746F-5842-98EF-74F28BE6080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Rubrik 1">
            <a:extLst>
              <a:ext uri="{FF2B5EF4-FFF2-40B4-BE49-F238E27FC236}">
                <a16:creationId xmlns:a16="http://schemas.microsoft.com/office/drawing/2014/main" id="{C48F6A1C-5834-4C4A-AC6E-4F48D2CE77BE}"/>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17526997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5_Areas">
    <p:bg>
      <p:bgRef idx="1001">
        <a:schemeClr val="bg1"/>
      </p:bgRef>
    </p:bg>
    <p:spTree>
      <p:nvGrpSpPr>
        <p:cNvPr id="1" name=""/>
        <p:cNvGrpSpPr/>
        <p:nvPr/>
      </p:nvGrpSpPr>
      <p:grpSpPr>
        <a:xfrm>
          <a:off x="0" y="0"/>
          <a:ext cx="0" cy="0"/>
          <a:chOff x="0" y="0"/>
          <a:chExt cx="0" cy="0"/>
        </a:xfrm>
      </p:grpSpPr>
      <p:sp>
        <p:nvSpPr>
          <p:cNvPr id="48" name="Platshållare för sidfot 4">
            <a:extLst>
              <a:ext uri="{FF2B5EF4-FFF2-40B4-BE49-F238E27FC236}">
                <a16:creationId xmlns:a16="http://schemas.microsoft.com/office/drawing/2014/main" id="{BC62FF8A-3885-6F48-AEE4-62CDC8604D97}"/>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9" name="Platshållare för bildnummer 5">
            <a:extLst>
              <a:ext uri="{FF2B5EF4-FFF2-40B4-BE49-F238E27FC236}">
                <a16:creationId xmlns:a16="http://schemas.microsoft.com/office/drawing/2014/main" id="{90A17DB4-11A2-A44D-89ED-13B95458D76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0" name="Platshållare för text 42">
            <a:extLst>
              <a:ext uri="{FF2B5EF4-FFF2-40B4-BE49-F238E27FC236}">
                <a16:creationId xmlns:a16="http://schemas.microsoft.com/office/drawing/2014/main" id="{0F02EA82-2895-E346-9285-F4A2A38272F7}"/>
              </a:ext>
            </a:extLst>
          </p:cNvPr>
          <p:cNvSpPr>
            <a:spLocks noGrp="1"/>
          </p:cNvSpPr>
          <p:nvPr>
            <p:ph type="body" sz="quarter" idx="28" hasCustomPrompt="1"/>
          </p:nvPr>
        </p:nvSpPr>
        <p:spPr>
          <a:xfrm>
            <a:off x="3632314" y="1182802"/>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1" name="Platshållare för text 3">
            <a:extLst>
              <a:ext uri="{FF2B5EF4-FFF2-40B4-BE49-F238E27FC236}">
                <a16:creationId xmlns:a16="http://schemas.microsoft.com/office/drawing/2014/main" id="{588D522E-DA16-7947-BF0E-4972282E0807}"/>
              </a:ext>
            </a:extLst>
          </p:cNvPr>
          <p:cNvSpPr>
            <a:spLocks noGrp="1"/>
          </p:cNvSpPr>
          <p:nvPr>
            <p:ph type="body" sz="quarter" idx="17" hasCustomPrompt="1"/>
          </p:nvPr>
        </p:nvSpPr>
        <p:spPr>
          <a:xfrm>
            <a:off x="3634981" y="1091564"/>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2" name="Platshållare för text 18">
            <a:extLst>
              <a:ext uri="{FF2B5EF4-FFF2-40B4-BE49-F238E27FC236}">
                <a16:creationId xmlns:a16="http://schemas.microsoft.com/office/drawing/2014/main" id="{23250A2C-BF95-3C48-B38C-505A7A0565AA}"/>
              </a:ext>
            </a:extLst>
          </p:cNvPr>
          <p:cNvSpPr>
            <a:spLocks noGrp="1"/>
          </p:cNvSpPr>
          <p:nvPr>
            <p:ph type="body" sz="quarter" idx="22" hasCustomPrompt="1"/>
          </p:nvPr>
        </p:nvSpPr>
        <p:spPr>
          <a:xfrm>
            <a:off x="4461263" y="1572406"/>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23" name="Rubrik 1">
            <a:extLst>
              <a:ext uri="{FF2B5EF4-FFF2-40B4-BE49-F238E27FC236}">
                <a16:creationId xmlns:a16="http://schemas.microsoft.com/office/drawing/2014/main" id="{7FD364E7-8632-E14A-9DB3-EA2E13ABA243}"/>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
        <p:nvSpPr>
          <p:cNvPr id="24" name="Platshållare för text 42">
            <a:extLst>
              <a:ext uri="{FF2B5EF4-FFF2-40B4-BE49-F238E27FC236}">
                <a16:creationId xmlns:a16="http://schemas.microsoft.com/office/drawing/2014/main" id="{178C43ED-C099-614F-93CA-CE8C290B3162}"/>
              </a:ext>
            </a:extLst>
          </p:cNvPr>
          <p:cNvSpPr>
            <a:spLocks noGrp="1"/>
          </p:cNvSpPr>
          <p:nvPr>
            <p:ph type="body" sz="quarter" idx="29" hasCustomPrompt="1"/>
          </p:nvPr>
        </p:nvSpPr>
        <p:spPr>
          <a:xfrm>
            <a:off x="6166447" y="1182802"/>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5" name="Platshållare för text 3">
            <a:extLst>
              <a:ext uri="{FF2B5EF4-FFF2-40B4-BE49-F238E27FC236}">
                <a16:creationId xmlns:a16="http://schemas.microsoft.com/office/drawing/2014/main" id="{347C4A96-83F1-FA43-B108-0BA87FBE6AA5}"/>
              </a:ext>
            </a:extLst>
          </p:cNvPr>
          <p:cNvSpPr>
            <a:spLocks noGrp="1"/>
          </p:cNvSpPr>
          <p:nvPr>
            <p:ph type="body" sz="quarter" idx="30" hasCustomPrompt="1"/>
          </p:nvPr>
        </p:nvSpPr>
        <p:spPr>
          <a:xfrm>
            <a:off x="6169114" y="1083944"/>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6" name="Platshållare för text 18">
            <a:extLst>
              <a:ext uri="{FF2B5EF4-FFF2-40B4-BE49-F238E27FC236}">
                <a16:creationId xmlns:a16="http://schemas.microsoft.com/office/drawing/2014/main" id="{5BF74DB3-31B0-DC48-8B78-0BD49896C6E1}"/>
              </a:ext>
            </a:extLst>
          </p:cNvPr>
          <p:cNvSpPr>
            <a:spLocks noGrp="1"/>
          </p:cNvSpPr>
          <p:nvPr>
            <p:ph type="body" sz="quarter" idx="31" hasCustomPrompt="1"/>
          </p:nvPr>
        </p:nvSpPr>
        <p:spPr>
          <a:xfrm>
            <a:off x="6995396" y="1564786"/>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27" name="Platshållare för text 42">
            <a:extLst>
              <a:ext uri="{FF2B5EF4-FFF2-40B4-BE49-F238E27FC236}">
                <a16:creationId xmlns:a16="http://schemas.microsoft.com/office/drawing/2014/main" id="{16737934-2FD2-5A43-84D1-FB3ACA2FDE28}"/>
              </a:ext>
            </a:extLst>
          </p:cNvPr>
          <p:cNvSpPr>
            <a:spLocks noGrp="1"/>
          </p:cNvSpPr>
          <p:nvPr>
            <p:ph type="body" sz="quarter" idx="32" hasCustomPrompt="1"/>
          </p:nvPr>
        </p:nvSpPr>
        <p:spPr>
          <a:xfrm>
            <a:off x="2377378"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8" name="Platshållare för text 3">
            <a:extLst>
              <a:ext uri="{FF2B5EF4-FFF2-40B4-BE49-F238E27FC236}">
                <a16:creationId xmlns:a16="http://schemas.microsoft.com/office/drawing/2014/main" id="{71DB7749-E376-4449-9644-F994B4355052}"/>
              </a:ext>
            </a:extLst>
          </p:cNvPr>
          <p:cNvSpPr>
            <a:spLocks noGrp="1"/>
          </p:cNvSpPr>
          <p:nvPr>
            <p:ph type="body" sz="quarter" idx="33" hasCustomPrompt="1"/>
          </p:nvPr>
        </p:nvSpPr>
        <p:spPr>
          <a:xfrm>
            <a:off x="2380045"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9" name="Platshållare för text 18">
            <a:extLst>
              <a:ext uri="{FF2B5EF4-FFF2-40B4-BE49-F238E27FC236}">
                <a16:creationId xmlns:a16="http://schemas.microsoft.com/office/drawing/2014/main" id="{BE48392C-D7E8-DB46-A37C-1EE4BC9C02A9}"/>
              </a:ext>
            </a:extLst>
          </p:cNvPr>
          <p:cNvSpPr>
            <a:spLocks noGrp="1"/>
          </p:cNvSpPr>
          <p:nvPr>
            <p:ph type="body" sz="quarter" idx="34" hasCustomPrompt="1"/>
          </p:nvPr>
        </p:nvSpPr>
        <p:spPr>
          <a:xfrm>
            <a:off x="3206327"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40" name="Platshållare för text 42">
            <a:extLst>
              <a:ext uri="{FF2B5EF4-FFF2-40B4-BE49-F238E27FC236}">
                <a16:creationId xmlns:a16="http://schemas.microsoft.com/office/drawing/2014/main" id="{701753CF-8313-8244-8F87-82E6D524451A}"/>
              </a:ext>
            </a:extLst>
          </p:cNvPr>
          <p:cNvSpPr>
            <a:spLocks noGrp="1"/>
          </p:cNvSpPr>
          <p:nvPr>
            <p:ph type="body" sz="quarter" idx="35" hasCustomPrompt="1"/>
          </p:nvPr>
        </p:nvSpPr>
        <p:spPr>
          <a:xfrm>
            <a:off x="4917220"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41" name="Platshållare för text 3">
            <a:extLst>
              <a:ext uri="{FF2B5EF4-FFF2-40B4-BE49-F238E27FC236}">
                <a16:creationId xmlns:a16="http://schemas.microsoft.com/office/drawing/2014/main" id="{F6FCED7C-C565-454C-8D9C-DFF845BF9EAF}"/>
              </a:ext>
            </a:extLst>
          </p:cNvPr>
          <p:cNvSpPr>
            <a:spLocks noGrp="1"/>
          </p:cNvSpPr>
          <p:nvPr>
            <p:ph type="body" sz="quarter" idx="36" hasCustomPrompt="1"/>
          </p:nvPr>
        </p:nvSpPr>
        <p:spPr>
          <a:xfrm>
            <a:off x="4919887"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42" name="Platshållare för text 18">
            <a:extLst>
              <a:ext uri="{FF2B5EF4-FFF2-40B4-BE49-F238E27FC236}">
                <a16:creationId xmlns:a16="http://schemas.microsoft.com/office/drawing/2014/main" id="{73175D0D-E9EA-5F48-BF3D-A59CC40076C1}"/>
              </a:ext>
            </a:extLst>
          </p:cNvPr>
          <p:cNvSpPr>
            <a:spLocks noGrp="1"/>
          </p:cNvSpPr>
          <p:nvPr>
            <p:ph type="body" sz="quarter" idx="37" hasCustomPrompt="1"/>
          </p:nvPr>
        </p:nvSpPr>
        <p:spPr>
          <a:xfrm>
            <a:off x="5746169"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49" name="Platshållare för text 42">
            <a:extLst>
              <a:ext uri="{FF2B5EF4-FFF2-40B4-BE49-F238E27FC236}">
                <a16:creationId xmlns:a16="http://schemas.microsoft.com/office/drawing/2014/main" id="{43504A6D-05EC-8644-BF86-5FF67A8CD0DB}"/>
              </a:ext>
            </a:extLst>
          </p:cNvPr>
          <p:cNvSpPr>
            <a:spLocks noGrp="1"/>
          </p:cNvSpPr>
          <p:nvPr>
            <p:ph type="body" sz="quarter" idx="38" hasCustomPrompt="1"/>
          </p:nvPr>
        </p:nvSpPr>
        <p:spPr>
          <a:xfrm>
            <a:off x="7457062"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50" name="Platshållare för text 3">
            <a:extLst>
              <a:ext uri="{FF2B5EF4-FFF2-40B4-BE49-F238E27FC236}">
                <a16:creationId xmlns:a16="http://schemas.microsoft.com/office/drawing/2014/main" id="{FAD99A2D-C0DD-4643-B80B-E8645255C9FF}"/>
              </a:ext>
            </a:extLst>
          </p:cNvPr>
          <p:cNvSpPr>
            <a:spLocks noGrp="1"/>
          </p:cNvSpPr>
          <p:nvPr>
            <p:ph type="body" sz="quarter" idx="39" hasCustomPrompt="1"/>
          </p:nvPr>
        </p:nvSpPr>
        <p:spPr>
          <a:xfrm>
            <a:off x="7459729"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51" name="Platshållare för text 18">
            <a:extLst>
              <a:ext uri="{FF2B5EF4-FFF2-40B4-BE49-F238E27FC236}">
                <a16:creationId xmlns:a16="http://schemas.microsoft.com/office/drawing/2014/main" id="{9B10CCAA-4A7C-3346-80D2-49177EE79611}"/>
              </a:ext>
            </a:extLst>
          </p:cNvPr>
          <p:cNvSpPr>
            <a:spLocks noGrp="1"/>
          </p:cNvSpPr>
          <p:nvPr>
            <p:ph type="body" sz="quarter" idx="40" hasCustomPrompt="1"/>
          </p:nvPr>
        </p:nvSpPr>
        <p:spPr>
          <a:xfrm>
            <a:off x="8286011"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Tree>
    <p:extLst>
      <p:ext uri="{BB962C8B-B14F-4D97-AF65-F5344CB8AC3E}">
        <p14:creationId xmlns:p14="http://schemas.microsoft.com/office/powerpoint/2010/main" val="30467349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3_Step_Proces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20" name="Platshållare för text 19">
            <a:extLst>
              <a:ext uri="{FF2B5EF4-FFF2-40B4-BE49-F238E27FC236}">
                <a16:creationId xmlns:a16="http://schemas.microsoft.com/office/drawing/2014/main" id="{7D46D6C4-2739-7149-95C3-DF75D694EF05}"/>
              </a:ext>
            </a:extLst>
          </p:cNvPr>
          <p:cNvSpPr>
            <a:spLocks noGrp="1"/>
          </p:cNvSpPr>
          <p:nvPr>
            <p:ph type="body" sz="quarter" idx="18" hasCustomPrompt="1"/>
          </p:nvPr>
        </p:nvSpPr>
        <p:spPr>
          <a:xfrm>
            <a:off x="1763701"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53 h 2808000"/>
              <a:gd name="connsiteX5" fmla="*/ 187859 w 2808000"/>
              <a:gd name="connsiteY5" fmla="*/ 333695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53"/>
                </a:lnTo>
                <a:lnTo>
                  <a:pt x="187859" y="333695"/>
                </a:lnTo>
                <a:lnTo>
                  <a:pt x="0" y="145836"/>
                </a:lnTo>
                <a:close/>
              </a:path>
            </a:pathLst>
          </a:custGeom>
          <a:solidFill>
            <a:schemeClr val="accent1"/>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21" name="Platshållare för text 20">
            <a:extLst>
              <a:ext uri="{FF2B5EF4-FFF2-40B4-BE49-F238E27FC236}">
                <a16:creationId xmlns:a16="http://schemas.microsoft.com/office/drawing/2014/main" id="{492AD870-595C-3949-9162-7DB1A5F9BFB1}"/>
              </a:ext>
            </a:extLst>
          </p:cNvPr>
          <p:cNvSpPr>
            <a:spLocks noGrp="1"/>
          </p:cNvSpPr>
          <p:nvPr>
            <p:ph type="body" sz="quarter" idx="19" hasCustomPrompt="1"/>
          </p:nvPr>
        </p:nvSpPr>
        <p:spPr>
          <a:xfrm>
            <a:off x="4691676"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49 h 2808000"/>
              <a:gd name="connsiteX5" fmla="*/ 187857 w 2808000"/>
              <a:gd name="connsiteY5" fmla="*/ 333693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49"/>
                </a:lnTo>
                <a:lnTo>
                  <a:pt x="187857" y="333693"/>
                </a:lnTo>
                <a:lnTo>
                  <a:pt x="0" y="145836"/>
                </a:lnTo>
                <a:close/>
              </a:path>
            </a:pathLst>
          </a:custGeom>
          <a:solidFill>
            <a:schemeClr val="accent3"/>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22" name="Platshållare för text 21">
            <a:extLst>
              <a:ext uri="{FF2B5EF4-FFF2-40B4-BE49-F238E27FC236}">
                <a16:creationId xmlns:a16="http://schemas.microsoft.com/office/drawing/2014/main" id="{681D69BF-0947-3548-B4CA-A1DB0790D52E}"/>
              </a:ext>
            </a:extLst>
          </p:cNvPr>
          <p:cNvSpPr>
            <a:spLocks noGrp="1"/>
          </p:cNvSpPr>
          <p:nvPr>
            <p:ph type="body" sz="quarter" idx="20" hasCustomPrompt="1"/>
          </p:nvPr>
        </p:nvSpPr>
        <p:spPr>
          <a:xfrm>
            <a:off x="7619650"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15678 h 2808000"/>
              <a:gd name="connsiteX5" fmla="*/ 181986 w 2808000"/>
              <a:gd name="connsiteY5" fmla="*/ 333693 h 2808000"/>
              <a:gd name="connsiteX6" fmla="*/ 0 w 2808000"/>
              <a:gd name="connsiteY6" fmla="*/ 151707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15678"/>
                </a:lnTo>
                <a:lnTo>
                  <a:pt x="181986" y="333693"/>
                </a:lnTo>
                <a:lnTo>
                  <a:pt x="0" y="151707"/>
                </a:lnTo>
                <a:close/>
              </a:path>
            </a:pathLst>
          </a:custGeom>
          <a:solidFill>
            <a:schemeClr val="accent6"/>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7" name="Platshållare för bildnummer 5">
            <a:extLst>
              <a:ext uri="{FF2B5EF4-FFF2-40B4-BE49-F238E27FC236}">
                <a16:creationId xmlns:a16="http://schemas.microsoft.com/office/drawing/2014/main" id="{70FF6432-4F4C-2E4E-829F-F384882E7CA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Rubrik 1">
            <a:extLst>
              <a:ext uri="{FF2B5EF4-FFF2-40B4-BE49-F238E27FC236}">
                <a16:creationId xmlns:a16="http://schemas.microsoft.com/office/drawing/2014/main" id="{B532D6A2-2343-DE4B-93A3-DB162D4EFE6B}"/>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25462953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4_Step_Proces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1" name="Platshållare för text 2">
            <a:extLst>
              <a:ext uri="{FF2B5EF4-FFF2-40B4-BE49-F238E27FC236}">
                <a16:creationId xmlns:a16="http://schemas.microsoft.com/office/drawing/2014/main" id="{80822C1D-1759-FB4D-BEAD-579F3716BAAD}"/>
              </a:ext>
            </a:extLst>
          </p:cNvPr>
          <p:cNvSpPr>
            <a:spLocks noGrp="1"/>
          </p:cNvSpPr>
          <p:nvPr>
            <p:ph type="body" sz="quarter" idx="17" hasCustomPrompt="1"/>
          </p:nvPr>
        </p:nvSpPr>
        <p:spPr>
          <a:xfrm>
            <a:off x="300038" y="1888216"/>
            <a:ext cx="2808000" cy="2808000"/>
          </a:xfrm>
          <a:solidFill>
            <a:schemeClr val="accent2"/>
          </a:solidFill>
        </p:spPr>
        <p:txBody>
          <a:bodyPr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0" name="Platshållare för text 19">
            <a:extLst>
              <a:ext uri="{FF2B5EF4-FFF2-40B4-BE49-F238E27FC236}">
                <a16:creationId xmlns:a16="http://schemas.microsoft.com/office/drawing/2014/main" id="{7D46D6C4-2739-7149-95C3-DF75D694EF05}"/>
              </a:ext>
            </a:extLst>
          </p:cNvPr>
          <p:cNvSpPr>
            <a:spLocks noGrp="1"/>
          </p:cNvSpPr>
          <p:nvPr>
            <p:ph type="body" sz="quarter" idx="18" hasCustomPrompt="1"/>
          </p:nvPr>
        </p:nvSpPr>
        <p:spPr>
          <a:xfrm>
            <a:off x="3228013"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53 h 2808000"/>
              <a:gd name="connsiteX5" fmla="*/ 187859 w 2808000"/>
              <a:gd name="connsiteY5" fmla="*/ 333695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53"/>
                </a:lnTo>
                <a:lnTo>
                  <a:pt x="187859" y="333695"/>
                </a:lnTo>
                <a:lnTo>
                  <a:pt x="0" y="145836"/>
                </a:lnTo>
                <a:close/>
              </a:path>
            </a:pathLst>
          </a:custGeom>
          <a:solidFill>
            <a:schemeClr val="accent1"/>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1" name="Platshållare för text 20">
            <a:extLst>
              <a:ext uri="{FF2B5EF4-FFF2-40B4-BE49-F238E27FC236}">
                <a16:creationId xmlns:a16="http://schemas.microsoft.com/office/drawing/2014/main" id="{492AD870-595C-3949-9162-7DB1A5F9BFB1}"/>
              </a:ext>
            </a:extLst>
          </p:cNvPr>
          <p:cNvSpPr>
            <a:spLocks noGrp="1"/>
          </p:cNvSpPr>
          <p:nvPr>
            <p:ph type="body" sz="quarter" idx="19" hasCustomPrompt="1"/>
          </p:nvPr>
        </p:nvSpPr>
        <p:spPr>
          <a:xfrm>
            <a:off x="6155988"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49 h 2808000"/>
              <a:gd name="connsiteX5" fmla="*/ 187857 w 2808000"/>
              <a:gd name="connsiteY5" fmla="*/ 333693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49"/>
                </a:lnTo>
                <a:lnTo>
                  <a:pt x="187857" y="333693"/>
                </a:lnTo>
                <a:lnTo>
                  <a:pt x="0" y="145836"/>
                </a:lnTo>
                <a:close/>
              </a:path>
            </a:pathLst>
          </a:custGeom>
          <a:solidFill>
            <a:schemeClr val="accent3"/>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2" name="Platshållare för text 21">
            <a:extLst>
              <a:ext uri="{FF2B5EF4-FFF2-40B4-BE49-F238E27FC236}">
                <a16:creationId xmlns:a16="http://schemas.microsoft.com/office/drawing/2014/main" id="{681D69BF-0947-3548-B4CA-A1DB0790D52E}"/>
              </a:ext>
            </a:extLst>
          </p:cNvPr>
          <p:cNvSpPr>
            <a:spLocks noGrp="1"/>
          </p:cNvSpPr>
          <p:nvPr>
            <p:ph type="body" sz="quarter" idx="20" hasCustomPrompt="1"/>
          </p:nvPr>
        </p:nvSpPr>
        <p:spPr>
          <a:xfrm>
            <a:off x="9083962"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15678 h 2808000"/>
              <a:gd name="connsiteX5" fmla="*/ 181986 w 2808000"/>
              <a:gd name="connsiteY5" fmla="*/ 333693 h 2808000"/>
              <a:gd name="connsiteX6" fmla="*/ 0 w 2808000"/>
              <a:gd name="connsiteY6" fmla="*/ 151707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15678"/>
                </a:lnTo>
                <a:lnTo>
                  <a:pt x="181986" y="333693"/>
                </a:lnTo>
                <a:lnTo>
                  <a:pt x="0" y="151707"/>
                </a:lnTo>
                <a:close/>
              </a:path>
            </a:pathLst>
          </a:custGeom>
          <a:solidFill>
            <a:schemeClr val="accent6"/>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8" name="Platshållare för bildnummer 5">
            <a:extLst>
              <a:ext uri="{FF2B5EF4-FFF2-40B4-BE49-F238E27FC236}">
                <a16:creationId xmlns:a16="http://schemas.microsoft.com/office/drawing/2014/main" id="{A5A5452A-94A6-D74F-A38B-2131AF6CA0F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Rubrik 1">
            <a:extLst>
              <a:ext uri="{FF2B5EF4-FFF2-40B4-BE49-F238E27FC236}">
                <a16:creationId xmlns:a16="http://schemas.microsoft.com/office/drawing/2014/main" id="{60CBBACD-4A29-0E42-8B61-ADE2F8333484}"/>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8514425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Process_Goals">
    <p:bg>
      <p:bgRef idx="1001">
        <a:schemeClr val="bg1"/>
      </p:bgRef>
    </p:bg>
    <p:spTree>
      <p:nvGrpSpPr>
        <p:cNvPr id="1" name=""/>
        <p:cNvGrpSpPr/>
        <p:nvPr/>
      </p:nvGrpSpPr>
      <p:grpSpPr>
        <a:xfrm>
          <a:off x="0" y="0"/>
          <a:ext cx="0" cy="0"/>
          <a:chOff x="0" y="0"/>
          <a:chExt cx="0" cy="0"/>
        </a:xfrm>
      </p:grpSpPr>
      <p:sp>
        <p:nvSpPr>
          <p:cNvPr id="72" name="Frihandsfigur 71">
            <a:extLst>
              <a:ext uri="{FF2B5EF4-FFF2-40B4-BE49-F238E27FC236}">
                <a16:creationId xmlns:a16="http://schemas.microsoft.com/office/drawing/2014/main" id="{1F3BD90F-369A-9A41-85D7-F0FC8CC834C2}"/>
              </a:ext>
            </a:extLst>
          </p:cNvPr>
          <p:cNvSpPr/>
          <p:nvPr userDrawn="1"/>
        </p:nvSpPr>
        <p:spPr>
          <a:xfrm>
            <a:off x="300038" y="1398494"/>
            <a:ext cx="2710800" cy="2254623"/>
          </a:xfrm>
          <a:custGeom>
            <a:avLst/>
            <a:gdLst>
              <a:gd name="connsiteX0" fmla="*/ 0 w 2709069"/>
              <a:gd name="connsiteY0" fmla="*/ 0 h 2520950"/>
              <a:gd name="connsiteX1" fmla="*/ 2520950 w 2709069"/>
              <a:gd name="connsiteY1" fmla="*/ 0 h 2520950"/>
              <a:gd name="connsiteX2" fmla="*/ 2520950 w 2709069"/>
              <a:gd name="connsiteY2" fmla="*/ 1072356 h 2520950"/>
              <a:gd name="connsiteX3" fmla="*/ 2709069 w 2709069"/>
              <a:gd name="connsiteY3" fmla="*/ 1260475 h 2520950"/>
              <a:gd name="connsiteX4" fmla="*/ 2520950 w 2709069"/>
              <a:gd name="connsiteY4" fmla="*/ 1448594 h 2520950"/>
              <a:gd name="connsiteX5" fmla="*/ 2520950 w 2709069"/>
              <a:gd name="connsiteY5" fmla="*/ 2520950 h 2520950"/>
              <a:gd name="connsiteX6" fmla="*/ 0 w 2709069"/>
              <a:gd name="connsiteY6" fmla="*/ 2520950 h 252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069" h="2520950">
                <a:moveTo>
                  <a:pt x="0" y="0"/>
                </a:moveTo>
                <a:lnTo>
                  <a:pt x="2520950" y="0"/>
                </a:lnTo>
                <a:lnTo>
                  <a:pt x="2520950" y="1072356"/>
                </a:lnTo>
                <a:lnTo>
                  <a:pt x="2709069" y="1260475"/>
                </a:lnTo>
                <a:lnTo>
                  <a:pt x="2520950" y="1448594"/>
                </a:lnTo>
                <a:lnTo>
                  <a:pt x="2520950" y="2520950"/>
                </a:lnTo>
                <a:lnTo>
                  <a:pt x="0" y="25209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ihandsfigur 54">
            <a:extLst>
              <a:ext uri="{FF2B5EF4-FFF2-40B4-BE49-F238E27FC236}">
                <a16:creationId xmlns:a16="http://schemas.microsoft.com/office/drawing/2014/main" id="{A8932ED9-1CE0-1B46-B696-B5666475C157}"/>
              </a:ext>
            </a:extLst>
          </p:cNvPr>
          <p:cNvSpPr/>
          <p:nvPr userDrawn="1"/>
        </p:nvSpPr>
        <p:spPr>
          <a:xfrm>
            <a:off x="3197225" y="1398495"/>
            <a:ext cx="2710800" cy="4707030"/>
          </a:xfrm>
          <a:custGeom>
            <a:avLst/>
            <a:gdLst>
              <a:gd name="connsiteX0" fmla="*/ 0 w 2709066"/>
              <a:gd name="connsiteY0" fmla="*/ 0 h 5197475"/>
              <a:gd name="connsiteX1" fmla="*/ 2520950 w 2709066"/>
              <a:gd name="connsiteY1" fmla="*/ 0 h 5197475"/>
              <a:gd name="connsiteX2" fmla="*/ 2520950 w 2709066"/>
              <a:gd name="connsiteY2" fmla="*/ 2410621 h 5197475"/>
              <a:gd name="connsiteX3" fmla="*/ 2709066 w 2709066"/>
              <a:gd name="connsiteY3" fmla="*/ 2598737 h 5197475"/>
              <a:gd name="connsiteX4" fmla="*/ 2520950 w 2709066"/>
              <a:gd name="connsiteY4" fmla="*/ 2786853 h 5197475"/>
              <a:gd name="connsiteX5" fmla="*/ 2520950 w 2709066"/>
              <a:gd name="connsiteY5" fmla="*/ 5197475 h 5197475"/>
              <a:gd name="connsiteX6" fmla="*/ 0 w 2709066"/>
              <a:gd name="connsiteY6" fmla="*/ 5197475 h 5197475"/>
              <a:gd name="connsiteX7" fmla="*/ 0 w 2709066"/>
              <a:gd name="connsiteY7" fmla="*/ 4093009 h 5197475"/>
              <a:gd name="connsiteX8" fmla="*/ 154177 w 2709066"/>
              <a:gd name="connsiteY8" fmla="*/ 3938832 h 5197475"/>
              <a:gd name="connsiteX9" fmla="*/ 0 w 2709066"/>
              <a:gd name="connsiteY9" fmla="*/ 3784655 h 5197475"/>
              <a:gd name="connsiteX10" fmla="*/ 0 w 2709066"/>
              <a:gd name="connsiteY10" fmla="*/ 1421164 h 5197475"/>
              <a:gd name="connsiteX11" fmla="*/ 154177 w 2709066"/>
              <a:gd name="connsiteY11" fmla="*/ 1266987 h 5197475"/>
              <a:gd name="connsiteX12" fmla="*/ 0 w 2709066"/>
              <a:gd name="connsiteY12" fmla="*/ 1112810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9066" h="5197475">
                <a:moveTo>
                  <a:pt x="0" y="0"/>
                </a:moveTo>
                <a:lnTo>
                  <a:pt x="2520950" y="0"/>
                </a:lnTo>
                <a:lnTo>
                  <a:pt x="2520950" y="2410621"/>
                </a:lnTo>
                <a:lnTo>
                  <a:pt x="2709066" y="2598737"/>
                </a:lnTo>
                <a:lnTo>
                  <a:pt x="2520950" y="2786853"/>
                </a:lnTo>
                <a:lnTo>
                  <a:pt x="2520950" y="5197475"/>
                </a:lnTo>
                <a:lnTo>
                  <a:pt x="0" y="5197475"/>
                </a:lnTo>
                <a:lnTo>
                  <a:pt x="0" y="4093009"/>
                </a:lnTo>
                <a:lnTo>
                  <a:pt x="154177" y="3938832"/>
                </a:lnTo>
                <a:lnTo>
                  <a:pt x="0" y="3784655"/>
                </a:lnTo>
                <a:lnTo>
                  <a:pt x="0" y="1421164"/>
                </a:lnTo>
                <a:lnTo>
                  <a:pt x="154177" y="1266987"/>
                </a:lnTo>
                <a:lnTo>
                  <a:pt x="0" y="111281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0" name="Frihandsfigur 59">
            <a:extLst>
              <a:ext uri="{FF2B5EF4-FFF2-40B4-BE49-F238E27FC236}">
                <a16:creationId xmlns:a16="http://schemas.microsoft.com/office/drawing/2014/main" id="{65EBC519-700A-BE4B-B10B-77F03533CDB6}"/>
              </a:ext>
            </a:extLst>
          </p:cNvPr>
          <p:cNvSpPr/>
          <p:nvPr userDrawn="1"/>
        </p:nvSpPr>
        <p:spPr>
          <a:xfrm>
            <a:off x="9012703" y="1398494"/>
            <a:ext cx="2682000" cy="4707030"/>
          </a:xfrm>
          <a:custGeom>
            <a:avLst/>
            <a:gdLst>
              <a:gd name="connsiteX0" fmla="*/ 0 w 2718147"/>
              <a:gd name="connsiteY0" fmla="*/ 0 h 5197475"/>
              <a:gd name="connsiteX1" fmla="*/ 2520950 w 2718147"/>
              <a:gd name="connsiteY1" fmla="*/ 0 h 5197475"/>
              <a:gd name="connsiteX2" fmla="*/ 2520950 w 2718147"/>
              <a:gd name="connsiteY2" fmla="*/ 2401541 h 5197475"/>
              <a:gd name="connsiteX3" fmla="*/ 2718147 w 2718147"/>
              <a:gd name="connsiteY3" fmla="*/ 2598738 h 5197475"/>
              <a:gd name="connsiteX4" fmla="*/ 2520950 w 2718147"/>
              <a:gd name="connsiteY4" fmla="*/ 2795935 h 5197475"/>
              <a:gd name="connsiteX5" fmla="*/ 2520950 w 2718147"/>
              <a:gd name="connsiteY5" fmla="*/ 5197475 h 5197475"/>
              <a:gd name="connsiteX6" fmla="*/ 0 w 2718147"/>
              <a:gd name="connsiteY6" fmla="*/ 5197475 h 5197475"/>
              <a:gd name="connsiteX7" fmla="*/ 0 w 2718147"/>
              <a:gd name="connsiteY7" fmla="*/ 2786857 h 5197475"/>
              <a:gd name="connsiteX8" fmla="*/ 188120 w 2718147"/>
              <a:gd name="connsiteY8" fmla="*/ 2598737 h 5197475"/>
              <a:gd name="connsiteX9" fmla="*/ 0 w 2718147"/>
              <a:gd name="connsiteY9" fmla="*/ 2410617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8147" h="5197475">
                <a:moveTo>
                  <a:pt x="0" y="0"/>
                </a:moveTo>
                <a:lnTo>
                  <a:pt x="2520950" y="0"/>
                </a:lnTo>
                <a:lnTo>
                  <a:pt x="2520950" y="2401541"/>
                </a:lnTo>
                <a:lnTo>
                  <a:pt x="2718147" y="2598738"/>
                </a:lnTo>
                <a:lnTo>
                  <a:pt x="2520950" y="2795935"/>
                </a:lnTo>
                <a:lnTo>
                  <a:pt x="2520950" y="5197475"/>
                </a:lnTo>
                <a:lnTo>
                  <a:pt x="0" y="5197475"/>
                </a:lnTo>
                <a:lnTo>
                  <a:pt x="0" y="2786857"/>
                </a:lnTo>
                <a:lnTo>
                  <a:pt x="188120" y="2598737"/>
                </a:lnTo>
                <a:lnTo>
                  <a:pt x="0" y="24106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8" name="Frihandsfigur 57">
            <a:extLst>
              <a:ext uri="{FF2B5EF4-FFF2-40B4-BE49-F238E27FC236}">
                <a16:creationId xmlns:a16="http://schemas.microsoft.com/office/drawing/2014/main" id="{D4A7454B-F478-7249-8994-2991013C3E15}"/>
              </a:ext>
            </a:extLst>
          </p:cNvPr>
          <p:cNvSpPr/>
          <p:nvPr userDrawn="1"/>
        </p:nvSpPr>
        <p:spPr>
          <a:xfrm>
            <a:off x="6094413" y="1398494"/>
            <a:ext cx="2710800" cy="4707030"/>
          </a:xfrm>
          <a:custGeom>
            <a:avLst/>
            <a:gdLst>
              <a:gd name="connsiteX0" fmla="*/ 0 w 2709069"/>
              <a:gd name="connsiteY0" fmla="*/ 0 h 5197475"/>
              <a:gd name="connsiteX1" fmla="*/ 2520950 w 2709069"/>
              <a:gd name="connsiteY1" fmla="*/ 0 h 5197475"/>
              <a:gd name="connsiteX2" fmla="*/ 2520950 w 2709069"/>
              <a:gd name="connsiteY2" fmla="*/ 2410618 h 5197475"/>
              <a:gd name="connsiteX3" fmla="*/ 2709069 w 2709069"/>
              <a:gd name="connsiteY3" fmla="*/ 2598737 h 5197475"/>
              <a:gd name="connsiteX4" fmla="*/ 2520950 w 2709069"/>
              <a:gd name="connsiteY4" fmla="*/ 2786856 h 5197475"/>
              <a:gd name="connsiteX5" fmla="*/ 2520950 w 2709069"/>
              <a:gd name="connsiteY5" fmla="*/ 5197475 h 5197475"/>
              <a:gd name="connsiteX6" fmla="*/ 0 w 2709069"/>
              <a:gd name="connsiteY6" fmla="*/ 5197475 h 5197475"/>
              <a:gd name="connsiteX7" fmla="*/ 0 w 2709069"/>
              <a:gd name="connsiteY7" fmla="*/ 2759328 h 5197475"/>
              <a:gd name="connsiteX8" fmla="*/ 160591 w 2709069"/>
              <a:gd name="connsiteY8" fmla="*/ 2598737 h 5197475"/>
              <a:gd name="connsiteX9" fmla="*/ 0 w 2709069"/>
              <a:gd name="connsiteY9" fmla="*/ 2438146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9069" h="5197475">
                <a:moveTo>
                  <a:pt x="0" y="0"/>
                </a:moveTo>
                <a:lnTo>
                  <a:pt x="2520950" y="0"/>
                </a:lnTo>
                <a:lnTo>
                  <a:pt x="2520950" y="2410618"/>
                </a:lnTo>
                <a:lnTo>
                  <a:pt x="2709069" y="2598737"/>
                </a:lnTo>
                <a:lnTo>
                  <a:pt x="2520950" y="2786856"/>
                </a:lnTo>
                <a:lnTo>
                  <a:pt x="2520950" y="5197475"/>
                </a:lnTo>
                <a:lnTo>
                  <a:pt x="0" y="5197475"/>
                </a:lnTo>
                <a:lnTo>
                  <a:pt x="0" y="2759328"/>
                </a:lnTo>
                <a:lnTo>
                  <a:pt x="160591" y="2598737"/>
                </a:lnTo>
                <a:lnTo>
                  <a:pt x="0" y="243814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grpSp>
        <p:nvGrpSpPr>
          <p:cNvPr id="68" name="Grupp 67">
            <a:extLst>
              <a:ext uri="{FF2B5EF4-FFF2-40B4-BE49-F238E27FC236}">
                <a16:creationId xmlns:a16="http://schemas.microsoft.com/office/drawing/2014/main" id="{D4251F50-A6CC-6740-B32C-AC9C9ED0A701}"/>
              </a:ext>
            </a:extLst>
          </p:cNvPr>
          <p:cNvGrpSpPr/>
          <p:nvPr userDrawn="1"/>
        </p:nvGrpSpPr>
        <p:grpSpPr>
          <a:xfrm>
            <a:off x="3464408" y="3170880"/>
            <a:ext cx="2064910" cy="1284510"/>
            <a:chOff x="3403924" y="2604701"/>
            <a:chExt cx="2064910" cy="1421547"/>
          </a:xfrm>
        </p:grpSpPr>
        <p:cxnSp>
          <p:nvCxnSpPr>
            <p:cNvPr id="66" name="Rak 65">
              <a:extLst>
                <a:ext uri="{FF2B5EF4-FFF2-40B4-BE49-F238E27FC236}">
                  <a16:creationId xmlns:a16="http://schemas.microsoft.com/office/drawing/2014/main" id="{7B7AC6D5-02FD-5F48-8EB9-AE8DAF794100}"/>
                </a:ext>
              </a:extLst>
            </p:cNvPr>
            <p:cNvCxnSpPr>
              <a:cxnSpLocks/>
            </p:cNvCxnSpPr>
            <p:nvPr userDrawn="1"/>
          </p:nvCxnSpPr>
          <p:spPr>
            <a:xfrm>
              <a:off x="3403924" y="4026248"/>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Rak 66">
              <a:extLst>
                <a:ext uri="{FF2B5EF4-FFF2-40B4-BE49-F238E27FC236}">
                  <a16:creationId xmlns:a16="http://schemas.microsoft.com/office/drawing/2014/main" id="{8468830A-58E0-BE46-A54C-D65B91D91CD5}"/>
                </a:ext>
              </a:extLst>
            </p:cNvPr>
            <p:cNvCxnSpPr>
              <a:cxnSpLocks/>
            </p:cNvCxnSpPr>
            <p:nvPr userDrawn="1"/>
          </p:nvCxnSpPr>
          <p:spPr>
            <a:xfrm>
              <a:off x="3403924" y="2604701"/>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Platshållare för text 6">
            <a:extLst>
              <a:ext uri="{FF2B5EF4-FFF2-40B4-BE49-F238E27FC236}">
                <a16:creationId xmlns:a16="http://schemas.microsoft.com/office/drawing/2014/main" id="{1EE9CCA7-07DA-EA4C-BB50-FB3C5EF7D28C}"/>
              </a:ext>
            </a:extLst>
          </p:cNvPr>
          <p:cNvSpPr>
            <a:spLocks noGrp="1"/>
          </p:cNvSpPr>
          <p:nvPr>
            <p:ph type="body" sz="quarter" idx="10" hasCustomPrompt="1"/>
          </p:nvPr>
        </p:nvSpPr>
        <p:spPr>
          <a:xfrm>
            <a:off x="346143"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9" name="Platshållare för text 6">
            <a:extLst>
              <a:ext uri="{FF2B5EF4-FFF2-40B4-BE49-F238E27FC236}">
                <a16:creationId xmlns:a16="http://schemas.microsoft.com/office/drawing/2014/main" id="{DD1E5CBF-8D1F-0F46-B861-B0D470B9B82F}"/>
              </a:ext>
            </a:extLst>
          </p:cNvPr>
          <p:cNvSpPr>
            <a:spLocks noGrp="1"/>
          </p:cNvSpPr>
          <p:nvPr>
            <p:ph type="body" sz="quarter" idx="11" hasCustomPrompt="1"/>
          </p:nvPr>
        </p:nvSpPr>
        <p:spPr>
          <a:xfrm>
            <a:off x="3282288"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9" name="Platshållare för text 8">
            <a:extLst>
              <a:ext uri="{FF2B5EF4-FFF2-40B4-BE49-F238E27FC236}">
                <a16:creationId xmlns:a16="http://schemas.microsoft.com/office/drawing/2014/main" id="{27F2900B-6B0C-1340-BCC7-5314508CE5B7}"/>
              </a:ext>
            </a:extLst>
          </p:cNvPr>
          <p:cNvSpPr>
            <a:spLocks noGrp="1"/>
          </p:cNvSpPr>
          <p:nvPr>
            <p:ph type="body" sz="quarter" idx="14" hasCustomPrompt="1"/>
          </p:nvPr>
        </p:nvSpPr>
        <p:spPr>
          <a:xfrm>
            <a:off x="459116" y="1975176"/>
            <a:ext cx="2203202" cy="1136431"/>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57" name="Platshållare för text 8">
            <a:extLst>
              <a:ext uri="{FF2B5EF4-FFF2-40B4-BE49-F238E27FC236}">
                <a16:creationId xmlns:a16="http://schemas.microsoft.com/office/drawing/2014/main" id="{D6DC23DE-916E-F241-B1B2-AEE895268AFB}"/>
              </a:ext>
            </a:extLst>
          </p:cNvPr>
          <p:cNvSpPr>
            <a:spLocks noGrp="1"/>
          </p:cNvSpPr>
          <p:nvPr>
            <p:ph type="body" sz="quarter" idx="17" hasCustomPrompt="1"/>
          </p:nvPr>
        </p:nvSpPr>
        <p:spPr>
          <a:xfrm>
            <a:off x="3394068" y="2110049"/>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83" name="Platshållare för text 8">
            <a:extLst>
              <a:ext uri="{FF2B5EF4-FFF2-40B4-BE49-F238E27FC236}">
                <a16:creationId xmlns:a16="http://schemas.microsoft.com/office/drawing/2014/main" id="{427C075E-57A7-A443-A279-B36B8514C69F}"/>
              </a:ext>
            </a:extLst>
          </p:cNvPr>
          <p:cNvSpPr>
            <a:spLocks noGrp="1"/>
          </p:cNvSpPr>
          <p:nvPr>
            <p:ph type="body" sz="quarter" idx="27" hasCustomPrompt="1"/>
          </p:nvPr>
        </p:nvSpPr>
        <p:spPr>
          <a:xfrm>
            <a:off x="9238034" y="3209938"/>
            <a:ext cx="2203202" cy="1084142"/>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29" name="Platshållare för bildnummer 5">
            <a:extLst>
              <a:ext uri="{FF2B5EF4-FFF2-40B4-BE49-F238E27FC236}">
                <a16:creationId xmlns:a16="http://schemas.microsoft.com/office/drawing/2014/main" id="{0E4F7882-2CEE-3A44-814B-21DE7CF2865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30" name="Platshållare för text 8">
            <a:extLst>
              <a:ext uri="{FF2B5EF4-FFF2-40B4-BE49-F238E27FC236}">
                <a16:creationId xmlns:a16="http://schemas.microsoft.com/office/drawing/2014/main" id="{8967E9A2-D4BC-004F-8F97-10FE86350A0D}"/>
              </a:ext>
            </a:extLst>
          </p:cNvPr>
          <p:cNvSpPr>
            <a:spLocks noGrp="1"/>
          </p:cNvSpPr>
          <p:nvPr>
            <p:ph type="body" sz="quarter" idx="28" hasCustomPrompt="1"/>
          </p:nvPr>
        </p:nvSpPr>
        <p:spPr>
          <a:xfrm>
            <a:off x="3390140" y="3379793"/>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31" name="Platshållare för text 8">
            <a:extLst>
              <a:ext uri="{FF2B5EF4-FFF2-40B4-BE49-F238E27FC236}">
                <a16:creationId xmlns:a16="http://schemas.microsoft.com/office/drawing/2014/main" id="{F549D4CE-3D63-0741-8E0A-BA84645C2E08}"/>
              </a:ext>
            </a:extLst>
          </p:cNvPr>
          <p:cNvSpPr>
            <a:spLocks noGrp="1"/>
          </p:cNvSpPr>
          <p:nvPr>
            <p:ph type="body" sz="quarter" idx="29" hasCustomPrompt="1"/>
          </p:nvPr>
        </p:nvSpPr>
        <p:spPr>
          <a:xfrm>
            <a:off x="3390140" y="4544870"/>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grpSp>
        <p:nvGrpSpPr>
          <p:cNvPr id="40" name="Grupp 39">
            <a:extLst>
              <a:ext uri="{FF2B5EF4-FFF2-40B4-BE49-F238E27FC236}">
                <a16:creationId xmlns:a16="http://schemas.microsoft.com/office/drawing/2014/main" id="{6F72B986-7E2C-974C-9CCA-7FC8535A8827}"/>
              </a:ext>
            </a:extLst>
          </p:cNvPr>
          <p:cNvGrpSpPr/>
          <p:nvPr userDrawn="1"/>
        </p:nvGrpSpPr>
        <p:grpSpPr>
          <a:xfrm>
            <a:off x="6325298" y="3170880"/>
            <a:ext cx="2064910" cy="1284510"/>
            <a:chOff x="3403924" y="2604701"/>
            <a:chExt cx="2064910" cy="1421547"/>
          </a:xfrm>
        </p:grpSpPr>
        <p:cxnSp>
          <p:nvCxnSpPr>
            <p:cNvPr id="41" name="Rak 40">
              <a:extLst>
                <a:ext uri="{FF2B5EF4-FFF2-40B4-BE49-F238E27FC236}">
                  <a16:creationId xmlns:a16="http://schemas.microsoft.com/office/drawing/2014/main" id="{73DEF5CB-556C-924A-A320-C037B4B4803F}"/>
                </a:ext>
              </a:extLst>
            </p:cNvPr>
            <p:cNvCxnSpPr>
              <a:cxnSpLocks/>
            </p:cNvCxnSpPr>
            <p:nvPr userDrawn="1"/>
          </p:nvCxnSpPr>
          <p:spPr>
            <a:xfrm>
              <a:off x="3403924" y="4026248"/>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Rak 41">
              <a:extLst>
                <a:ext uri="{FF2B5EF4-FFF2-40B4-BE49-F238E27FC236}">
                  <a16:creationId xmlns:a16="http://schemas.microsoft.com/office/drawing/2014/main" id="{FD59155E-9090-7B4E-8C83-AE180E9562AF}"/>
                </a:ext>
              </a:extLst>
            </p:cNvPr>
            <p:cNvCxnSpPr>
              <a:cxnSpLocks/>
            </p:cNvCxnSpPr>
            <p:nvPr userDrawn="1"/>
          </p:nvCxnSpPr>
          <p:spPr>
            <a:xfrm>
              <a:off x="3403924" y="2604701"/>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Platshållare för text 6">
            <a:extLst>
              <a:ext uri="{FF2B5EF4-FFF2-40B4-BE49-F238E27FC236}">
                <a16:creationId xmlns:a16="http://schemas.microsoft.com/office/drawing/2014/main" id="{A92160EE-9B62-954E-96D1-C597AA65EC73}"/>
              </a:ext>
            </a:extLst>
          </p:cNvPr>
          <p:cNvSpPr>
            <a:spLocks noGrp="1"/>
          </p:cNvSpPr>
          <p:nvPr>
            <p:ph type="body" sz="quarter" idx="30" hasCustomPrompt="1"/>
          </p:nvPr>
        </p:nvSpPr>
        <p:spPr>
          <a:xfrm>
            <a:off x="6143178"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4" name="Platshållare för text 8">
            <a:extLst>
              <a:ext uri="{FF2B5EF4-FFF2-40B4-BE49-F238E27FC236}">
                <a16:creationId xmlns:a16="http://schemas.microsoft.com/office/drawing/2014/main" id="{8D289095-80C4-5C48-8ABD-A30CFBA7A63C}"/>
              </a:ext>
            </a:extLst>
          </p:cNvPr>
          <p:cNvSpPr>
            <a:spLocks noGrp="1"/>
          </p:cNvSpPr>
          <p:nvPr>
            <p:ph type="body" sz="quarter" idx="31" hasCustomPrompt="1"/>
          </p:nvPr>
        </p:nvSpPr>
        <p:spPr>
          <a:xfrm>
            <a:off x="6276060" y="2110049"/>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5" name="Platshållare för text 8">
            <a:extLst>
              <a:ext uri="{FF2B5EF4-FFF2-40B4-BE49-F238E27FC236}">
                <a16:creationId xmlns:a16="http://schemas.microsoft.com/office/drawing/2014/main" id="{F7B78FC0-7C61-9D47-8987-961CDE89F32B}"/>
              </a:ext>
            </a:extLst>
          </p:cNvPr>
          <p:cNvSpPr>
            <a:spLocks noGrp="1"/>
          </p:cNvSpPr>
          <p:nvPr>
            <p:ph type="body" sz="quarter" idx="32" hasCustomPrompt="1"/>
          </p:nvPr>
        </p:nvSpPr>
        <p:spPr>
          <a:xfrm>
            <a:off x="6272132" y="3379793"/>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6" name="Platshållare för text 8">
            <a:extLst>
              <a:ext uri="{FF2B5EF4-FFF2-40B4-BE49-F238E27FC236}">
                <a16:creationId xmlns:a16="http://schemas.microsoft.com/office/drawing/2014/main" id="{B09B3FA8-1D69-644B-AA32-4F801C9B5CF6}"/>
              </a:ext>
            </a:extLst>
          </p:cNvPr>
          <p:cNvSpPr>
            <a:spLocks noGrp="1"/>
          </p:cNvSpPr>
          <p:nvPr>
            <p:ph type="body" sz="quarter" idx="33" hasCustomPrompt="1"/>
          </p:nvPr>
        </p:nvSpPr>
        <p:spPr>
          <a:xfrm>
            <a:off x="6272132" y="4544870"/>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7" name="Platshållare för text 6">
            <a:extLst>
              <a:ext uri="{FF2B5EF4-FFF2-40B4-BE49-F238E27FC236}">
                <a16:creationId xmlns:a16="http://schemas.microsoft.com/office/drawing/2014/main" id="{F3BD0F2C-B35D-B644-AC3F-CF2C8E434A27}"/>
              </a:ext>
            </a:extLst>
          </p:cNvPr>
          <p:cNvSpPr>
            <a:spLocks noGrp="1"/>
          </p:cNvSpPr>
          <p:nvPr>
            <p:ph type="body" sz="quarter" idx="34" hasCustomPrompt="1"/>
          </p:nvPr>
        </p:nvSpPr>
        <p:spPr>
          <a:xfrm>
            <a:off x="9030592" y="1464369"/>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8" name="Rubrik 1">
            <a:extLst>
              <a:ext uri="{FF2B5EF4-FFF2-40B4-BE49-F238E27FC236}">
                <a16:creationId xmlns:a16="http://schemas.microsoft.com/office/drawing/2014/main" id="{014E3169-B11F-1F4B-A3FE-1EC3637A8D8E}"/>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
        <p:nvSpPr>
          <p:cNvPr id="54" name="Frihandsfigur 53">
            <a:extLst>
              <a:ext uri="{FF2B5EF4-FFF2-40B4-BE49-F238E27FC236}">
                <a16:creationId xmlns:a16="http://schemas.microsoft.com/office/drawing/2014/main" id="{7F072260-46BD-954F-82E4-D91DA13F6EF0}"/>
              </a:ext>
            </a:extLst>
          </p:cNvPr>
          <p:cNvSpPr/>
          <p:nvPr userDrawn="1"/>
        </p:nvSpPr>
        <p:spPr>
          <a:xfrm>
            <a:off x="300038" y="3850901"/>
            <a:ext cx="2710800" cy="2254623"/>
          </a:xfrm>
          <a:custGeom>
            <a:avLst/>
            <a:gdLst>
              <a:gd name="connsiteX0" fmla="*/ 0 w 2709069"/>
              <a:gd name="connsiteY0" fmla="*/ 0 h 2520950"/>
              <a:gd name="connsiteX1" fmla="*/ 2520950 w 2709069"/>
              <a:gd name="connsiteY1" fmla="*/ 0 h 2520950"/>
              <a:gd name="connsiteX2" fmla="*/ 2520950 w 2709069"/>
              <a:gd name="connsiteY2" fmla="*/ 1072356 h 2520950"/>
              <a:gd name="connsiteX3" fmla="*/ 2709069 w 2709069"/>
              <a:gd name="connsiteY3" fmla="*/ 1260475 h 2520950"/>
              <a:gd name="connsiteX4" fmla="*/ 2520950 w 2709069"/>
              <a:gd name="connsiteY4" fmla="*/ 1448594 h 2520950"/>
              <a:gd name="connsiteX5" fmla="*/ 2520950 w 2709069"/>
              <a:gd name="connsiteY5" fmla="*/ 2520950 h 2520950"/>
              <a:gd name="connsiteX6" fmla="*/ 0 w 2709069"/>
              <a:gd name="connsiteY6" fmla="*/ 2520950 h 252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069" h="2520950">
                <a:moveTo>
                  <a:pt x="0" y="0"/>
                </a:moveTo>
                <a:lnTo>
                  <a:pt x="2520950" y="0"/>
                </a:lnTo>
                <a:lnTo>
                  <a:pt x="2520950" y="1072356"/>
                </a:lnTo>
                <a:lnTo>
                  <a:pt x="2709069" y="1260475"/>
                </a:lnTo>
                <a:lnTo>
                  <a:pt x="2520950" y="1448594"/>
                </a:lnTo>
                <a:lnTo>
                  <a:pt x="2520950" y="2520950"/>
                </a:lnTo>
                <a:lnTo>
                  <a:pt x="0" y="25209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2" name="Platshållare för text 6">
            <a:extLst>
              <a:ext uri="{FF2B5EF4-FFF2-40B4-BE49-F238E27FC236}">
                <a16:creationId xmlns:a16="http://schemas.microsoft.com/office/drawing/2014/main" id="{C0DC1F80-CC6D-7D4D-846D-92D71D559EF2}"/>
              </a:ext>
            </a:extLst>
          </p:cNvPr>
          <p:cNvSpPr>
            <a:spLocks noGrp="1"/>
          </p:cNvSpPr>
          <p:nvPr>
            <p:ph type="body" sz="quarter" idx="35" hasCustomPrompt="1"/>
          </p:nvPr>
        </p:nvSpPr>
        <p:spPr>
          <a:xfrm>
            <a:off x="346143" y="3914291"/>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63" name="Platshållare för text 8">
            <a:extLst>
              <a:ext uri="{FF2B5EF4-FFF2-40B4-BE49-F238E27FC236}">
                <a16:creationId xmlns:a16="http://schemas.microsoft.com/office/drawing/2014/main" id="{A24A14AE-82D4-7B4A-81AF-59F8826A4E7E}"/>
              </a:ext>
            </a:extLst>
          </p:cNvPr>
          <p:cNvSpPr>
            <a:spLocks noGrp="1"/>
          </p:cNvSpPr>
          <p:nvPr>
            <p:ph type="body" sz="quarter" idx="36" hasCustomPrompt="1"/>
          </p:nvPr>
        </p:nvSpPr>
        <p:spPr>
          <a:xfrm>
            <a:off x="459116" y="4427583"/>
            <a:ext cx="2203202" cy="1136431"/>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Tree>
    <p:extLst>
      <p:ext uri="{BB962C8B-B14F-4D97-AF65-F5344CB8AC3E}">
        <p14:creationId xmlns:p14="http://schemas.microsoft.com/office/powerpoint/2010/main" val="8606583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4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Process_Priorities">
    <p:bg>
      <p:bgRef idx="1001">
        <a:schemeClr val="bg1"/>
      </p:bgRef>
    </p:bg>
    <p:spTree>
      <p:nvGrpSpPr>
        <p:cNvPr id="1" name=""/>
        <p:cNvGrpSpPr/>
        <p:nvPr/>
      </p:nvGrpSpPr>
      <p:grpSpPr>
        <a:xfrm>
          <a:off x="0" y="0"/>
          <a:ext cx="0" cy="0"/>
          <a:chOff x="0" y="0"/>
          <a:chExt cx="0" cy="0"/>
        </a:xfrm>
      </p:grpSpPr>
      <p:sp>
        <p:nvSpPr>
          <p:cNvPr id="68" name="Platshållare för text 67">
            <a:extLst>
              <a:ext uri="{FF2B5EF4-FFF2-40B4-BE49-F238E27FC236}">
                <a16:creationId xmlns:a16="http://schemas.microsoft.com/office/drawing/2014/main" id="{DA5B6E3D-2A3A-924C-ADDC-190EDDDB2382}"/>
              </a:ext>
            </a:extLst>
          </p:cNvPr>
          <p:cNvSpPr>
            <a:spLocks noGrp="1"/>
          </p:cNvSpPr>
          <p:nvPr>
            <p:ph type="body" sz="quarter" idx="40" hasCustomPrompt="1"/>
          </p:nvPr>
        </p:nvSpPr>
        <p:spPr>
          <a:xfrm>
            <a:off x="300039"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51" name="Platshållare för text 50">
            <a:extLst>
              <a:ext uri="{FF2B5EF4-FFF2-40B4-BE49-F238E27FC236}">
                <a16:creationId xmlns:a16="http://schemas.microsoft.com/office/drawing/2014/main" id="{FF736118-8B2B-B24C-B92A-0833C36CCA7F}"/>
              </a:ext>
            </a:extLst>
          </p:cNvPr>
          <p:cNvSpPr>
            <a:spLocks noGrp="1"/>
          </p:cNvSpPr>
          <p:nvPr>
            <p:ph type="body" sz="quarter" idx="29" hasCustomPrompt="1"/>
          </p:nvPr>
        </p:nvSpPr>
        <p:spPr>
          <a:xfrm>
            <a:off x="300039" y="1229677"/>
            <a:ext cx="3762375" cy="840598"/>
          </a:xfrm>
          <a:custGeom>
            <a:avLst/>
            <a:gdLst>
              <a:gd name="connsiteX0" fmla="*/ 0 w 3762375"/>
              <a:gd name="connsiteY0" fmla="*/ 0 h 840598"/>
              <a:gd name="connsiteX1" fmla="*/ 3762375 w 3762375"/>
              <a:gd name="connsiteY1" fmla="*/ 0 h 840598"/>
              <a:gd name="connsiteX2" fmla="*/ 3762375 w 3762375"/>
              <a:gd name="connsiteY2" fmla="*/ 788987 h 840598"/>
              <a:gd name="connsiteX3" fmla="*/ 2898712 w 3762375"/>
              <a:gd name="connsiteY3" fmla="*/ 788987 h 840598"/>
              <a:gd name="connsiteX4" fmla="*/ 2847102 w 3762375"/>
              <a:gd name="connsiteY4" fmla="*/ 840597 h 840598"/>
              <a:gd name="connsiteX5" fmla="*/ 2795493 w 3762375"/>
              <a:gd name="connsiteY5" fmla="*/ 788987 h 840598"/>
              <a:gd name="connsiteX6" fmla="*/ 966726 w 3762375"/>
              <a:gd name="connsiteY6" fmla="*/ 788987 h 840598"/>
              <a:gd name="connsiteX7" fmla="*/ 915115 w 3762375"/>
              <a:gd name="connsiteY7" fmla="*/ 840598 h 840598"/>
              <a:gd name="connsiteX8" fmla="*/ 863504 w 3762375"/>
              <a:gd name="connsiteY8" fmla="*/ 788987 h 840598"/>
              <a:gd name="connsiteX9" fmla="*/ 0 w 3762375"/>
              <a:gd name="connsiteY9" fmla="*/ 788987 h 84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2375" h="840598">
                <a:moveTo>
                  <a:pt x="0" y="0"/>
                </a:moveTo>
                <a:lnTo>
                  <a:pt x="3762375" y="0"/>
                </a:lnTo>
                <a:lnTo>
                  <a:pt x="3762375" y="788987"/>
                </a:lnTo>
                <a:lnTo>
                  <a:pt x="2898712" y="788987"/>
                </a:lnTo>
                <a:lnTo>
                  <a:pt x="2847102" y="840597"/>
                </a:lnTo>
                <a:lnTo>
                  <a:pt x="2795493" y="788987"/>
                </a:lnTo>
                <a:lnTo>
                  <a:pt x="966726" y="788987"/>
                </a:lnTo>
                <a:lnTo>
                  <a:pt x="915115" y="840598"/>
                </a:lnTo>
                <a:lnTo>
                  <a:pt x="863504" y="788987"/>
                </a:lnTo>
                <a:lnTo>
                  <a:pt x="0" y="7889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dirty="0" smtClean="0">
                <a:solidFill>
                  <a:schemeClr val="lt1"/>
                </a:solidFill>
              </a:defRPr>
            </a:lvl1pPr>
            <a:lvl2pPr marL="228600" indent="0">
              <a:buNone/>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HEADLINE</a:t>
            </a:r>
          </a:p>
        </p:txBody>
      </p:sp>
      <p:sp>
        <p:nvSpPr>
          <p:cNvPr id="52" name="Platshållare för text 51">
            <a:extLst>
              <a:ext uri="{FF2B5EF4-FFF2-40B4-BE49-F238E27FC236}">
                <a16:creationId xmlns:a16="http://schemas.microsoft.com/office/drawing/2014/main" id="{40EF7DED-36A0-BA4B-9F39-AA9261442460}"/>
              </a:ext>
            </a:extLst>
          </p:cNvPr>
          <p:cNvSpPr>
            <a:spLocks noGrp="1"/>
          </p:cNvSpPr>
          <p:nvPr>
            <p:ph type="body" sz="quarter" idx="30" hasCustomPrompt="1"/>
          </p:nvPr>
        </p:nvSpPr>
        <p:spPr>
          <a:xfrm>
            <a:off x="8129664" y="1229677"/>
            <a:ext cx="3762375" cy="840598"/>
          </a:xfrm>
          <a:custGeom>
            <a:avLst/>
            <a:gdLst>
              <a:gd name="connsiteX0" fmla="*/ 0 w 3762375"/>
              <a:gd name="connsiteY0" fmla="*/ 0 h 840598"/>
              <a:gd name="connsiteX1" fmla="*/ 3762375 w 3762375"/>
              <a:gd name="connsiteY1" fmla="*/ 0 h 840598"/>
              <a:gd name="connsiteX2" fmla="*/ 3762375 w 3762375"/>
              <a:gd name="connsiteY2" fmla="*/ 788987 h 840598"/>
              <a:gd name="connsiteX3" fmla="*/ 2898712 w 3762375"/>
              <a:gd name="connsiteY3" fmla="*/ 788987 h 840598"/>
              <a:gd name="connsiteX4" fmla="*/ 2847102 w 3762375"/>
              <a:gd name="connsiteY4" fmla="*/ 840597 h 840598"/>
              <a:gd name="connsiteX5" fmla="*/ 2795493 w 3762375"/>
              <a:gd name="connsiteY5" fmla="*/ 788987 h 840598"/>
              <a:gd name="connsiteX6" fmla="*/ 966726 w 3762375"/>
              <a:gd name="connsiteY6" fmla="*/ 788987 h 840598"/>
              <a:gd name="connsiteX7" fmla="*/ 915115 w 3762375"/>
              <a:gd name="connsiteY7" fmla="*/ 840598 h 840598"/>
              <a:gd name="connsiteX8" fmla="*/ 863504 w 3762375"/>
              <a:gd name="connsiteY8" fmla="*/ 788987 h 840598"/>
              <a:gd name="connsiteX9" fmla="*/ 0 w 3762375"/>
              <a:gd name="connsiteY9" fmla="*/ 788987 h 84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2375" h="840598">
                <a:moveTo>
                  <a:pt x="0" y="0"/>
                </a:moveTo>
                <a:lnTo>
                  <a:pt x="3762375" y="0"/>
                </a:lnTo>
                <a:lnTo>
                  <a:pt x="3762375" y="788987"/>
                </a:lnTo>
                <a:lnTo>
                  <a:pt x="2898712" y="788987"/>
                </a:lnTo>
                <a:lnTo>
                  <a:pt x="2847102" y="840597"/>
                </a:lnTo>
                <a:lnTo>
                  <a:pt x="2795493" y="788987"/>
                </a:lnTo>
                <a:lnTo>
                  <a:pt x="966726" y="788987"/>
                </a:lnTo>
                <a:lnTo>
                  <a:pt x="915115" y="840598"/>
                </a:lnTo>
                <a:lnTo>
                  <a:pt x="863504" y="788987"/>
                </a:lnTo>
                <a:lnTo>
                  <a:pt x="0" y="7889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dirty="0" smtClean="0">
                <a:solidFill>
                  <a:schemeClr val="lt1"/>
                </a:solidFill>
              </a:defRPr>
            </a:lvl1pPr>
            <a:lvl2pPr marL="228600" indent="0">
              <a:buNone/>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HEADLINE</a:t>
            </a:r>
          </a:p>
        </p:txBody>
      </p:sp>
      <p:sp>
        <p:nvSpPr>
          <p:cNvPr id="55" name="Platshållare för text 54">
            <a:extLst>
              <a:ext uri="{FF2B5EF4-FFF2-40B4-BE49-F238E27FC236}">
                <a16:creationId xmlns:a16="http://schemas.microsoft.com/office/drawing/2014/main" id="{8E900633-F60D-4E4F-B3DC-1341418B8FB3}"/>
              </a:ext>
            </a:extLst>
          </p:cNvPr>
          <p:cNvSpPr>
            <a:spLocks noGrp="1"/>
          </p:cNvSpPr>
          <p:nvPr>
            <p:ph type="body" sz="quarter" idx="31" hasCustomPrompt="1"/>
          </p:nvPr>
        </p:nvSpPr>
        <p:spPr>
          <a:xfrm>
            <a:off x="4215110" y="1226503"/>
            <a:ext cx="3761999" cy="843771"/>
          </a:xfrm>
          <a:custGeom>
            <a:avLst/>
            <a:gdLst>
              <a:gd name="connsiteX0" fmla="*/ 0 w 3761999"/>
              <a:gd name="connsiteY0" fmla="*/ 0 h 843771"/>
              <a:gd name="connsiteX1" fmla="*/ 3761999 w 3761999"/>
              <a:gd name="connsiteY1" fmla="*/ 0 h 843771"/>
              <a:gd name="connsiteX2" fmla="*/ 3761999 w 3761999"/>
              <a:gd name="connsiteY2" fmla="*/ 788400 h 843771"/>
              <a:gd name="connsiteX3" fmla="*/ 1936260 w 3761999"/>
              <a:gd name="connsiteY3" fmla="*/ 788400 h 843771"/>
              <a:gd name="connsiteX4" fmla="*/ 1880889 w 3761999"/>
              <a:gd name="connsiteY4" fmla="*/ 843771 h 843771"/>
              <a:gd name="connsiteX5" fmla="*/ 1825519 w 3761999"/>
              <a:gd name="connsiteY5" fmla="*/ 788400 h 843771"/>
              <a:gd name="connsiteX6" fmla="*/ 0 w 3761999"/>
              <a:gd name="connsiteY6" fmla="*/ 788400 h 84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1999" h="843771">
                <a:moveTo>
                  <a:pt x="0" y="0"/>
                </a:moveTo>
                <a:lnTo>
                  <a:pt x="3761999" y="0"/>
                </a:lnTo>
                <a:lnTo>
                  <a:pt x="3761999" y="788400"/>
                </a:lnTo>
                <a:lnTo>
                  <a:pt x="1936260" y="788400"/>
                </a:lnTo>
                <a:lnTo>
                  <a:pt x="1880889" y="843771"/>
                </a:lnTo>
                <a:lnTo>
                  <a:pt x="1825519" y="788400"/>
                </a:lnTo>
                <a:lnTo>
                  <a:pt x="0" y="78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smtClean="0">
                <a:solidFill>
                  <a:schemeClr val="lt1"/>
                </a:solidFill>
              </a:defRPr>
            </a:lvl1pPr>
            <a:lvl2pPr>
              <a:defRPr lang="sv-SE" sz="1800" smtClean="0">
                <a:solidFill>
                  <a:schemeClr val="lt1"/>
                </a:solidFill>
              </a:defRPr>
            </a:lvl2pPr>
            <a:lvl3pPr>
              <a:defRPr lang="sv-SE" sz="1800" smtClean="0">
                <a:solidFill>
                  <a:schemeClr val="lt1"/>
                </a:solidFill>
              </a:defRPr>
            </a:lvl3pPr>
            <a:lvl4pPr>
              <a:defRPr lang="sv-SE" smtClean="0">
                <a:solidFill>
                  <a:schemeClr val="lt1"/>
                </a:solidFill>
              </a:defRPr>
            </a:lvl4pPr>
            <a:lvl5pPr>
              <a:defRPr lang="sv-SE">
                <a:solidFill>
                  <a:schemeClr val="lt1"/>
                </a:solidFill>
              </a:defRPr>
            </a:lvl5pPr>
          </a:lstStyle>
          <a:p>
            <a:pPr marL="0" lvl="0" algn="ctr"/>
            <a:r>
              <a:rPr lang="en-US" noProof="0"/>
              <a:t>ADD HEADLINE</a:t>
            </a:r>
          </a:p>
        </p:txBody>
      </p:sp>
      <p:sp>
        <p:nvSpPr>
          <p:cNvPr id="58" name="Platshållare för text 57">
            <a:extLst>
              <a:ext uri="{FF2B5EF4-FFF2-40B4-BE49-F238E27FC236}">
                <a16:creationId xmlns:a16="http://schemas.microsoft.com/office/drawing/2014/main" id="{DB0B5BF6-D54F-E04E-85FC-885C9F1A219B}"/>
              </a:ext>
            </a:extLst>
          </p:cNvPr>
          <p:cNvSpPr>
            <a:spLocks noGrp="1"/>
          </p:cNvSpPr>
          <p:nvPr>
            <p:ph type="body" sz="quarter" idx="32" hasCustomPrompt="1"/>
          </p:nvPr>
        </p:nvSpPr>
        <p:spPr>
          <a:xfrm>
            <a:off x="300039"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59" name="Platshållare för text 58">
            <a:extLst>
              <a:ext uri="{FF2B5EF4-FFF2-40B4-BE49-F238E27FC236}">
                <a16:creationId xmlns:a16="http://schemas.microsoft.com/office/drawing/2014/main" id="{EC36BDFA-8BB2-4A4F-93AB-C5EA4D3C42AE}"/>
              </a:ext>
            </a:extLst>
          </p:cNvPr>
          <p:cNvSpPr>
            <a:spLocks noGrp="1"/>
          </p:cNvSpPr>
          <p:nvPr>
            <p:ph type="body" sz="quarter" idx="33" hasCustomPrompt="1"/>
          </p:nvPr>
        </p:nvSpPr>
        <p:spPr>
          <a:xfrm>
            <a:off x="300039"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0" name="Platshållare för text 59">
            <a:extLst>
              <a:ext uri="{FF2B5EF4-FFF2-40B4-BE49-F238E27FC236}">
                <a16:creationId xmlns:a16="http://schemas.microsoft.com/office/drawing/2014/main" id="{353FC1CF-4F4B-D241-A403-C4C555CEBAFB}"/>
              </a:ext>
            </a:extLst>
          </p:cNvPr>
          <p:cNvSpPr>
            <a:spLocks noGrp="1"/>
          </p:cNvSpPr>
          <p:nvPr>
            <p:ph type="body" sz="quarter" idx="34" hasCustomPrompt="1"/>
          </p:nvPr>
        </p:nvSpPr>
        <p:spPr>
          <a:xfrm>
            <a:off x="2231869"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1" name="Platshållare för text 60">
            <a:extLst>
              <a:ext uri="{FF2B5EF4-FFF2-40B4-BE49-F238E27FC236}">
                <a16:creationId xmlns:a16="http://schemas.microsoft.com/office/drawing/2014/main" id="{87A9CD13-6E25-4F4B-A33E-3FF2FC5A4CEC}"/>
              </a:ext>
            </a:extLst>
          </p:cNvPr>
          <p:cNvSpPr>
            <a:spLocks noGrp="1"/>
          </p:cNvSpPr>
          <p:nvPr>
            <p:ph type="body" sz="quarter" idx="35" hasCustomPrompt="1"/>
          </p:nvPr>
        </p:nvSpPr>
        <p:spPr>
          <a:xfrm>
            <a:off x="2231869"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2" name="Platshållare för text 61">
            <a:extLst>
              <a:ext uri="{FF2B5EF4-FFF2-40B4-BE49-F238E27FC236}">
                <a16:creationId xmlns:a16="http://schemas.microsoft.com/office/drawing/2014/main" id="{55497587-410E-FD46-902C-FE298A5ED30C}"/>
              </a:ext>
            </a:extLst>
          </p:cNvPr>
          <p:cNvSpPr>
            <a:spLocks noGrp="1"/>
          </p:cNvSpPr>
          <p:nvPr>
            <p:ph type="body" sz="quarter" idx="36" hasCustomPrompt="1"/>
          </p:nvPr>
        </p:nvSpPr>
        <p:spPr>
          <a:xfrm>
            <a:off x="8129822"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3" name="Platshållare för text 62">
            <a:extLst>
              <a:ext uri="{FF2B5EF4-FFF2-40B4-BE49-F238E27FC236}">
                <a16:creationId xmlns:a16="http://schemas.microsoft.com/office/drawing/2014/main" id="{E9E6EE48-350C-0142-9AA7-EF5B90FBFB4F}"/>
              </a:ext>
            </a:extLst>
          </p:cNvPr>
          <p:cNvSpPr>
            <a:spLocks noGrp="1"/>
          </p:cNvSpPr>
          <p:nvPr>
            <p:ph type="body" sz="quarter" idx="37" hasCustomPrompt="1"/>
          </p:nvPr>
        </p:nvSpPr>
        <p:spPr>
          <a:xfrm>
            <a:off x="8129822"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4" name="Platshållare för text 63">
            <a:extLst>
              <a:ext uri="{FF2B5EF4-FFF2-40B4-BE49-F238E27FC236}">
                <a16:creationId xmlns:a16="http://schemas.microsoft.com/office/drawing/2014/main" id="{D0D4FA6D-EFEF-554B-9115-B0A25781A55B}"/>
              </a:ext>
            </a:extLst>
          </p:cNvPr>
          <p:cNvSpPr>
            <a:spLocks noGrp="1"/>
          </p:cNvSpPr>
          <p:nvPr>
            <p:ph type="body" sz="quarter" idx="38" hasCustomPrompt="1"/>
          </p:nvPr>
        </p:nvSpPr>
        <p:spPr>
          <a:xfrm>
            <a:off x="10061652"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5" name="Platshållare för text 64">
            <a:extLst>
              <a:ext uri="{FF2B5EF4-FFF2-40B4-BE49-F238E27FC236}">
                <a16:creationId xmlns:a16="http://schemas.microsoft.com/office/drawing/2014/main" id="{C64238C9-B043-BE4C-BC4D-E4FD50B3422D}"/>
              </a:ext>
            </a:extLst>
          </p:cNvPr>
          <p:cNvSpPr>
            <a:spLocks noGrp="1"/>
          </p:cNvSpPr>
          <p:nvPr>
            <p:ph type="body" sz="quarter" idx="39" hasCustomPrompt="1"/>
          </p:nvPr>
        </p:nvSpPr>
        <p:spPr>
          <a:xfrm>
            <a:off x="10061652"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9" name="Platshållare för text 68">
            <a:extLst>
              <a:ext uri="{FF2B5EF4-FFF2-40B4-BE49-F238E27FC236}">
                <a16:creationId xmlns:a16="http://schemas.microsoft.com/office/drawing/2014/main" id="{AB387879-8576-3548-82B0-FD2FDBB2C16D}"/>
              </a:ext>
            </a:extLst>
          </p:cNvPr>
          <p:cNvSpPr>
            <a:spLocks noGrp="1"/>
          </p:cNvSpPr>
          <p:nvPr>
            <p:ph type="body" sz="quarter" idx="41" hasCustomPrompt="1"/>
          </p:nvPr>
        </p:nvSpPr>
        <p:spPr>
          <a:xfrm>
            <a:off x="4214734"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0" name="Platshållare för text 69">
            <a:extLst>
              <a:ext uri="{FF2B5EF4-FFF2-40B4-BE49-F238E27FC236}">
                <a16:creationId xmlns:a16="http://schemas.microsoft.com/office/drawing/2014/main" id="{EA82E5D0-8D9A-4B4E-8689-D58729C19E11}"/>
              </a:ext>
            </a:extLst>
          </p:cNvPr>
          <p:cNvSpPr>
            <a:spLocks noGrp="1"/>
          </p:cNvSpPr>
          <p:nvPr>
            <p:ph type="body" sz="quarter" idx="42" hasCustomPrompt="1"/>
          </p:nvPr>
        </p:nvSpPr>
        <p:spPr>
          <a:xfrm>
            <a:off x="8129664"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1" name="Platshållare för text 70">
            <a:extLst>
              <a:ext uri="{FF2B5EF4-FFF2-40B4-BE49-F238E27FC236}">
                <a16:creationId xmlns:a16="http://schemas.microsoft.com/office/drawing/2014/main" id="{08707F8A-B18C-EB47-A6E9-F78164A33BEB}"/>
              </a:ext>
            </a:extLst>
          </p:cNvPr>
          <p:cNvSpPr>
            <a:spLocks noGrp="1"/>
          </p:cNvSpPr>
          <p:nvPr>
            <p:ph type="body" sz="quarter" idx="43" hasCustomPrompt="1"/>
          </p:nvPr>
        </p:nvSpPr>
        <p:spPr>
          <a:xfrm>
            <a:off x="4214734" y="2945171"/>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2" name="Platshållare för text 71">
            <a:extLst>
              <a:ext uri="{FF2B5EF4-FFF2-40B4-BE49-F238E27FC236}">
                <a16:creationId xmlns:a16="http://schemas.microsoft.com/office/drawing/2014/main" id="{5FC96EDC-D30B-A94C-87E9-133C56C018AF}"/>
              </a:ext>
            </a:extLst>
          </p:cNvPr>
          <p:cNvSpPr>
            <a:spLocks noGrp="1"/>
          </p:cNvSpPr>
          <p:nvPr>
            <p:ph type="body" sz="quarter" idx="44" hasCustomPrompt="1"/>
          </p:nvPr>
        </p:nvSpPr>
        <p:spPr>
          <a:xfrm>
            <a:off x="4214734" y="2083752"/>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16" name="Platshållare för text 15">
            <a:extLst>
              <a:ext uri="{FF2B5EF4-FFF2-40B4-BE49-F238E27FC236}">
                <a16:creationId xmlns:a16="http://schemas.microsoft.com/office/drawing/2014/main" id="{691643DF-BE04-1644-B220-36F4BB3DD0C8}"/>
              </a:ext>
            </a:extLst>
          </p:cNvPr>
          <p:cNvSpPr>
            <a:spLocks noGrp="1"/>
          </p:cNvSpPr>
          <p:nvPr>
            <p:ph type="body" sz="quarter" idx="46" hasCustomPrompt="1"/>
          </p:nvPr>
        </p:nvSpPr>
        <p:spPr>
          <a:xfrm>
            <a:off x="299963"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77" name="Platshållare för text 15">
            <a:extLst>
              <a:ext uri="{FF2B5EF4-FFF2-40B4-BE49-F238E27FC236}">
                <a16:creationId xmlns:a16="http://schemas.microsoft.com/office/drawing/2014/main" id="{C7863B83-EABA-474A-B1BD-C46E1F99FE25}"/>
              </a:ext>
            </a:extLst>
          </p:cNvPr>
          <p:cNvSpPr>
            <a:spLocks noGrp="1"/>
          </p:cNvSpPr>
          <p:nvPr>
            <p:ph type="body" sz="quarter" idx="47" hasCustomPrompt="1"/>
          </p:nvPr>
        </p:nvSpPr>
        <p:spPr>
          <a:xfrm>
            <a:off x="4214658"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78" name="Platshållare för text 15">
            <a:extLst>
              <a:ext uri="{FF2B5EF4-FFF2-40B4-BE49-F238E27FC236}">
                <a16:creationId xmlns:a16="http://schemas.microsoft.com/office/drawing/2014/main" id="{2E8F798E-0D3D-D244-B664-9C90FC61E12E}"/>
              </a:ext>
            </a:extLst>
          </p:cNvPr>
          <p:cNvSpPr>
            <a:spLocks noGrp="1"/>
          </p:cNvSpPr>
          <p:nvPr>
            <p:ph type="body" sz="quarter" idx="48" hasCustomPrompt="1"/>
          </p:nvPr>
        </p:nvSpPr>
        <p:spPr>
          <a:xfrm>
            <a:off x="8129588"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80" name="Platshållare för text 15">
            <a:extLst>
              <a:ext uri="{FF2B5EF4-FFF2-40B4-BE49-F238E27FC236}">
                <a16:creationId xmlns:a16="http://schemas.microsoft.com/office/drawing/2014/main" id="{458D17BD-6DEA-3545-A9DA-02014C072046}"/>
              </a:ext>
            </a:extLst>
          </p:cNvPr>
          <p:cNvSpPr>
            <a:spLocks noGrp="1"/>
          </p:cNvSpPr>
          <p:nvPr>
            <p:ph type="body" sz="quarter" idx="50" hasCustomPrompt="1"/>
          </p:nvPr>
        </p:nvSpPr>
        <p:spPr>
          <a:xfrm>
            <a:off x="300040"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1" name="Platshållare för text 15">
            <a:extLst>
              <a:ext uri="{FF2B5EF4-FFF2-40B4-BE49-F238E27FC236}">
                <a16:creationId xmlns:a16="http://schemas.microsoft.com/office/drawing/2014/main" id="{219D1261-0100-A34B-A7C8-BA9F46D0B71D}"/>
              </a:ext>
            </a:extLst>
          </p:cNvPr>
          <p:cNvSpPr>
            <a:spLocks noGrp="1"/>
          </p:cNvSpPr>
          <p:nvPr>
            <p:ph type="body" sz="quarter" idx="51" hasCustomPrompt="1"/>
          </p:nvPr>
        </p:nvSpPr>
        <p:spPr>
          <a:xfrm>
            <a:off x="223218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2" name="Platshållare för text 15">
            <a:extLst>
              <a:ext uri="{FF2B5EF4-FFF2-40B4-BE49-F238E27FC236}">
                <a16:creationId xmlns:a16="http://schemas.microsoft.com/office/drawing/2014/main" id="{C285E73C-876E-AD43-A1E3-60F6A74599E7}"/>
              </a:ext>
            </a:extLst>
          </p:cNvPr>
          <p:cNvSpPr>
            <a:spLocks noGrp="1"/>
          </p:cNvSpPr>
          <p:nvPr>
            <p:ph type="body" sz="quarter" idx="52" hasCustomPrompt="1"/>
          </p:nvPr>
        </p:nvSpPr>
        <p:spPr>
          <a:xfrm>
            <a:off x="421473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3" name="Platshållare för text 15">
            <a:extLst>
              <a:ext uri="{FF2B5EF4-FFF2-40B4-BE49-F238E27FC236}">
                <a16:creationId xmlns:a16="http://schemas.microsoft.com/office/drawing/2014/main" id="{F964022A-0C66-9949-9F73-0323B71C4292}"/>
              </a:ext>
            </a:extLst>
          </p:cNvPr>
          <p:cNvSpPr>
            <a:spLocks noGrp="1"/>
          </p:cNvSpPr>
          <p:nvPr>
            <p:ph type="body" sz="quarter" idx="53" hasCustomPrompt="1"/>
          </p:nvPr>
        </p:nvSpPr>
        <p:spPr>
          <a:xfrm>
            <a:off x="6146879"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4" name="Platshållare för text 15">
            <a:extLst>
              <a:ext uri="{FF2B5EF4-FFF2-40B4-BE49-F238E27FC236}">
                <a16:creationId xmlns:a16="http://schemas.microsoft.com/office/drawing/2014/main" id="{F1EDEA1E-7E87-EB4C-902D-4C8A51CF2C2F}"/>
              </a:ext>
            </a:extLst>
          </p:cNvPr>
          <p:cNvSpPr>
            <a:spLocks noGrp="1"/>
          </p:cNvSpPr>
          <p:nvPr>
            <p:ph type="body" sz="quarter" idx="54" hasCustomPrompt="1"/>
          </p:nvPr>
        </p:nvSpPr>
        <p:spPr>
          <a:xfrm>
            <a:off x="812966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5" name="Platshållare för text 15">
            <a:extLst>
              <a:ext uri="{FF2B5EF4-FFF2-40B4-BE49-F238E27FC236}">
                <a16:creationId xmlns:a16="http://schemas.microsoft.com/office/drawing/2014/main" id="{A936F27A-4133-2D4D-9487-267092F68C0F}"/>
              </a:ext>
            </a:extLst>
          </p:cNvPr>
          <p:cNvSpPr>
            <a:spLocks noGrp="1"/>
          </p:cNvSpPr>
          <p:nvPr>
            <p:ph type="body" sz="quarter" idx="55" hasCustomPrompt="1"/>
          </p:nvPr>
        </p:nvSpPr>
        <p:spPr>
          <a:xfrm>
            <a:off x="10061809"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30" name="Platshållare för bildnummer 5">
            <a:extLst>
              <a:ext uri="{FF2B5EF4-FFF2-40B4-BE49-F238E27FC236}">
                <a16:creationId xmlns:a16="http://schemas.microsoft.com/office/drawing/2014/main" id="{5D6B030B-264E-544B-8C5C-77360DD7CCF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31" name="Rubrik 1">
            <a:extLst>
              <a:ext uri="{FF2B5EF4-FFF2-40B4-BE49-F238E27FC236}">
                <a16:creationId xmlns:a16="http://schemas.microsoft.com/office/drawing/2014/main" id="{C5967B5E-6B09-B545-9468-304CDBD64D1F}"/>
              </a:ext>
            </a:extLst>
          </p:cNvPr>
          <p:cNvSpPr>
            <a:spLocks noGrp="1"/>
          </p:cNvSpPr>
          <p:nvPr>
            <p:ph type="ctrTitle" hasCustomPrompt="1"/>
          </p:nvPr>
        </p:nvSpPr>
        <p:spPr>
          <a:xfrm>
            <a:off x="216000" y="499942"/>
            <a:ext cx="9971940" cy="513201"/>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2076721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61" userDrawn="1">
          <p15:clr>
            <a:srgbClr val="FBAE40"/>
          </p15:clr>
        </p15:guide>
        <p15:guide id="2" orient="horz" pos="304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GAP_Map_Headlin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grpSp>
        <p:nvGrpSpPr>
          <p:cNvPr id="2" name="Grupp 1">
            <a:extLst>
              <a:ext uri="{FF2B5EF4-FFF2-40B4-BE49-F238E27FC236}">
                <a16:creationId xmlns:a16="http://schemas.microsoft.com/office/drawing/2014/main" id="{A5414276-17BD-AD4F-8F99-183A067AB4C2}"/>
              </a:ext>
            </a:extLst>
          </p:cNvPr>
          <p:cNvGrpSpPr/>
          <p:nvPr userDrawn="1"/>
        </p:nvGrpSpPr>
        <p:grpSpPr>
          <a:xfrm>
            <a:off x="4101483" y="1362351"/>
            <a:ext cx="7801171" cy="4031823"/>
            <a:chOff x="3201735" y="785303"/>
            <a:chExt cx="8700919" cy="4496833"/>
          </a:xfrm>
        </p:grpSpPr>
        <p:sp>
          <p:nvSpPr>
            <p:cNvPr id="7" name="Frihandsfigur 6">
              <a:extLst>
                <a:ext uri="{FF2B5EF4-FFF2-40B4-BE49-F238E27FC236}">
                  <a16:creationId xmlns:a16="http://schemas.microsoft.com/office/drawing/2014/main" id="{5501616A-7066-4145-99A1-2FE32D61E3C9}"/>
                </a:ext>
              </a:extLst>
            </p:cNvPr>
            <p:cNvSpPr/>
            <p:nvPr/>
          </p:nvSpPr>
          <p:spPr>
            <a:xfrm>
              <a:off x="6557451" y="1602125"/>
              <a:ext cx="2102906" cy="1139074"/>
            </a:xfrm>
            <a:custGeom>
              <a:avLst/>
              <a:gdLst>
                <a:gd name="connsiteX0" fmla="*/ 490538 w 2743200"/>
                <a:gd name="connsiteY0" fmla="*/ 939229 h 1485900"/>
                <a:gd name="connsiteX1" fmla="*/ 1175893 w 2743200"/>
                <a:gd name="connsiteY1" fmla="*/ 1471867 h 1485900"/>
                <a:gd name="connsiteX2" fmla="*/ 1199515 w 2743200"/>
                <a:gd name="connsiteY2" fmla="*/ 1486884 h 1485900"/>
                <a:gd name="connsiteX3" fmla="*/ 2743423 w 2743200"/>
                <a:gd name="connsiteY3" fmla="*/ 803116 h 1485900"/>
                <a:gd name="connsiteX4" fmla="*/ 2683542 w 2743200"/>
                <a:gd name="connsiteY4" fmla="*/ 767080 h 1485900"/>
                <a:gd name="connsiteX5" fmla="*/ 2169891 w 2743200"/>
                <a:gd name="connsiteY5" fmla="*/ 385191 h 1485900"/>
                <a:gd name="connsiteX6" fmla="*/ 1819275 w 2743200"/>
                <a:gd name="connsiteY6" fmla="*/ 0 h 1485900"/>
                <a:gd name="connsiteX7" fmla="*/ 0 w 2743200"/>
                <a:gd name="connsiteY7" fmla="*/ 369189 h 1485900"/>
                <a:gd name="connsiteX8" fmla="*/ 490538 w 2743200"/>
                <a:gd name="connsiteY8" fmla="*/ 939229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0" h="1485900">
                  <a:moveTo>
                    <a:pt x="490538" y="939229"/>
                  </a:moveTo>
                  <a:cubicBezTo>
                    <a:pt x="690849" y="1128935"/>
                    <a:pt x="921385" y="1308132"/>
                    <a:pt x="1175893" y="1471867"/>
                  </a:cubicBezTo>
                  <a:cubicBezTo>
                    <a:pt x="1183736" y="1476915"/>
                    <a:pt x="1191768" y="1481868"/>
                    <a:pt x="1199515" y="1486884"/>
                  </a:cubicBezTo>
                  <a:lnTo>
                    <a:pt x="2743423" y="803116"/>
                  </a:lnTo>
                  <a:cubicBezTo>
                    <a:pt x="2723293" y="791221"/>
                    <a:pt x="2703333" y="779208"/>
                    <a:pt x="2683542" y="767080"/>
                  </a:cubicBezTo>
                  <a:cubicBezTo>
                    <a:pt x="2493042" y="649859"/>
                    <a:pt x="2320163" y="521399"/>
                    <a:pt x="2169891" y="385191"/>
                  </a:cubicBezTo>
                  <a:cubicBezTo>
                    <a:pt x="2035175" y="263080"/>
                    <a:pt x="1917509" y="133731"/>
                    <a:pt x="1819275" y="0"/>
                  </a:cubicBezTo>
                  <a:lnTo>
                    <a:pt x="0" y="369189"/>
                  </a:lnTo>
                  <a:cubicBezTo>
                    <a:pt x="135128" y="566992"/>
                    <a:pt x="299974" y="758603"/>
                    <a:pt x="490538" y="939229"/>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8" name="Frihandsfigur 7">
              <a:extLst>
                <a:ext uri="{FF2B5EF4-FFF2-40B4-BE49-F238E27FC236}">
                  <a16:creationId xmlns:a16="http://schemas.microsoft.com/office/drawing/2014/main" id="{2746B33F-65FA-304B-BF9F-E3048CF882D3}"/>
                </a:ext>
              </a:extLst>
            </p:cNvPr>
            <p:cNvSpPr/>
            <p:nvPr/>
          </p:nvSpPr>
          <p:spPr>
            <a:xfrm>
              <a:off x="10472994" y="2715838"/>
              <a:ext cx="1428710" cy="864041"/>
            </a:xfrm>
            <a:custGeom>
              <a:avLst/>
              <a:gdLst>
                <a:gd name="connsiteX0" fmla="*/ 1865185 w 1863725"/>
                <a:gd name="connsiteY0" fmla="*/ 996950 h 1127125"/>
                <a:gd name="connsiteX1" fmla="*/ 1865185 w 1863725"/>
                <a:gd name="connsiteY1" fmla="*/ 0 h 1127125"/>
                <a:gd name="connsiteX2" fmla="*/ 593820 w 1863725"/>
                <a:gd name="connsiteY2" fmla="*/ 97758 h 1127125"/>
                <a:gd name="connsiteX3" fmla="*/ 538258 w 1863725"/>
                <a:gd name="connsiteY3" fmla="*/ 96901 h 1127125"/>
                <a:gd name="connsiteX4" fmla="*/ 0 w 1863725"/>
                <a:gd name="connsiteY4" fmla="*/ 1125601 h 1127125"/>
                <a:gd name="connsiteX5" fmla="*/ 129445 w 1863725"/>
                <a:gd name="connsiteY5" fmla="*/ 1128776 h 1127125"/>
                <a:gd name="connsiteX6" fmla="*/ 1865185 w 1863725"/>
                <a:gd name="connsiteY6" fmla="*/ 996950 h 112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3725" h="1127125">
                  <a:moveTo>
                    <a:pt x="1865185" y="996950"/>
                  </a:moveTo>
                  <a:lnTo>
                    <a:pt x="1865185" y="0"/>
                  </a:lnTo>
                  <a:cubicBezTo>
                    <a:pt x="1453071" y="70072"/>
                    <a:pt x="1025430" y="102902"/>
                    <a:pt x="593820" y="97758"/>
                  </a:cubicBezTo>
                  <a:cubicBezTo>
                    <a:pt x="575278" y="97525"/>
                    <a:pt x="556758" y="97240"/>
                    <a:pt x="538258" y="96901"/>
                  </a:cubicBezTo>
                  <a:lnTo>
                    <a:pt x="0" y="1125601"/>
                  </a:lnTo>
                  <a:cubicBezTo>
                    <a:pt x="43053" y="1126913"/>
                    <a:pt x="86202" y="1127972"/>
                    <a:pt x="129445" y="1128776"/>
                  </a:cubicBezTo>
                  <a:cubicBezTo>
                    <a:pt x="718027" y="1138682"/>
                    <a:pt x="1302004" y="1094422"/>
                    <a:pt x="1865185" y="996950"/>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9" name="Frihandsfigur 8">
              <a:extLst>
                <a:ext uri="{FF2B5EF4-FFF2-40B4-BE49-F238E27FC236}">
                  <a16:creationId xmlns:a16="http://schemas.microsoft.com/office/drawing/2014/main" id="{9463642B-7944-0F43-A098-8DEE1C93195E}"/>
                </a:ext>
              </a:extLst>
            </p:cNvPr>
            <p:cNvSpPr/>
            <p:nvPr/>
          </p:nvSpPr>
          <p:spPr>
            <a:xfrm>
              <a:off x="8963502" y="2655355"/>
              <a:ext cx="1896021" cy="922455"/>
            </a:xfrm>
            <a:custGeom>
              <a:avLst/>
              <a:gdLst>
                <a:gd name="connsiteX0" fmla="*/ 2475547 w 2473325"/>
                <a:gd name="connsiteY0" fmla="*/ 175228 h 1203325"/>
                <a:gd name="connsiteX1" fmla="*/ 1071435 w 2473325"/>
                <a:gd name="connsiteY1" fmla="*/ 0 h 1203325"/>
                <a:gd name="connsiteX2" fmla="*/ 0 w 2473325"/>
                <a:gd name="connsiteY2" fmla="*/ 930275 h 1203325"/>
                <a:gd name="connsiteX3" fmla="*/ 1937544 w 2473325"/>
                <a:gd name="connsiteY3" fmla="*/ 1203611 h 1203325"/>
              </a:gdLst>
              <a:ahLst/>
              <a:cxnLst>
                <a:cxn ang="0">
                  <a:pos x="connsiteX0" y="connsiteY0"/>
                </a:cxn>
                <a:cxn ang="0">
                  <a:pos x="connsiteX1" y="connsiteY1"/>
                </a:cxn>
                <a:cxn ang="0">
                  <a:pos x="connsiteX2" y="connsiteY2"/>
                </a:cxn>
                <a:cxn ang="0">
                  <a:pos x="connsiteX3" y="connsiteY3"/>
                </a:cxn>
              </a:cxnLst>
              <a:rect l="l" t="t" r="r" b="b"/>
              <a:pathLst>
                <a:path w="2473325" h="1203325">
                  <a:moveTo>
                    <a:pt x="2475547" y="175228"/>
                  </a:moveTo>
                  <a:cubicBezTo>
                    <a:pt x="1989772" y="163735"/>
                    <a:pt x="1518762" y="104839"/>
                    <a:pt x="1071435" y="0"/>
                  </a:cubicBezTo>
                  <a:lnTo>
                    <a:pt x="0" y="930275"/>
                  </a:lnTo>
                  <a:cubicBezTo>
                    <a:pt x="614902" y="1089311"/>
                    <a:pt x="1265015" y="1181386"/>
                    <a:pt x="1937544" y="1203611"/>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0" name="Frihandsfigur 9">
              <a:extLst>
                <a:ext uri="{FF2B5EF4-FFF2-40B4-BE49-F238E27FC236}">
                  <a16:creationId xmlns:a16="http://schemas.microsoft.com/office/drawing/2014/main" id="{7F57A15D-E70C-0847-92BF-F0029436D8E4}"/>
                </a:ext>
              </a:extLst>
            </p:cNvPr>
            <p:cNvSpPr/>
            <p:nvPr/>
          </p:nvSpPr>
          <p:spPr>
            <a:xfrm>
              <a:off x="7498721" y="2231099"/>
              <a:ext cx="2258677" cy="1129337"/>
            </a:xfrm>
            <a:custGeom>
              <a:avLst/>
              <a:gdLst>
                <a:gd name="connsiteX0" fmla="*/ 2948241 w 2946400"/>
                <a:gd name="connsiteY0" fmla="*/ 545402 h 1473200"/>
                <a:gd name="connsiteX1" fmla="*/ 2802509 w 2946400"/>
                <a:gd name="connsiteY1" fmla="*/ 508572 h 1473200"/>
                <a:gd name="connsiteX2" fmla="*/ 1545431 w 2946400"/>
                <a:gd name="connsiteY2" fmla="*/ 0 h 1473200"/>
                <a:gd name="connsiteX3" fmla="*/ 0 w 2946400"/>
                <a:gd name="connsiteY3" fmla="*/ 684213 h 1473200"/>
                <a:gd name="connsiteX4" fmla="*/ 785114 w 2946400"/>
                <a:gd name="connsiteY4" fmla="*/ 1097248 h 1473200"/>
                <a:gd name="connsiteX5" fmla="*/ 1754378 w 2946400"/>
                <a:gd name="connsiteY5" fmla="*/ 1441577 h 1473200"/>
                <a:gd name="connsiteX6" fmla="*/ 1877663 w 2946400"/>
                <a:gd name="connsiteY6" fmla="*/ 1475042 h 147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6400" h="1473200">
                  <a:moveTo>
                    <a:pt x="2948241" y="545402"/>
                  </a:moveTo>
                  <a:cubicBezTo>
                    <a:pt x="2899368" y="533654"/>
                    <a:pt x="2850790" y="521377"/>
                    <a:pt x="2802509" y="508572"/>
                  </a:cubicBezTo>
                  <a:cubicBezTo>
                    <a:pt x="2334673" y="384143"/>
                    <a:pt x="1912525" y="213297"/>
                    <a:pt x="1545431" y="0"/>
                  </a:cubicBezTo>
                  <a:lnTo>
                    <a:pt x="0" y="684213"/>
                  </a:lnTo>
                  <a:cubicBezTo>
                    <a:pt x="241300" y="835565"/>
                    <a:pt x="505079" y="974376"/>
                    <a:pt x="785114" y="1097248"/>
                  </a:cubicBezTo>
                  <a:cubicBezTo>
                    <a:pt x="1089215" y="1230598"/>
                    <a:pt x="1415256" y="1346549"/>
                    <a:pt x="1754378" y="1441577"/>
                  </a:cubicBezTo>
                  <a:cubicBezTo>
                    <a:pt x="1795314" y="1453028"/>
                    <a:pt x="1836409" y="1464183"/>
                    <a:pt x="1877663" y="1475042"/>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 name="Frihandsfigur 11">
              <a:extLst>
                <a:ext uri="{FF2B5EF4-FFF2-40B4-BE49-F238E27FC236}">
                  <a16:creationId xmlns:a16="http://schemas.microsoft.com/office/drawing/2014/main" id="{758E4DA8-F30B-4A4B-B1B1-3FD8CB4FF20E}"/>
                </a:ext>
              </a:extLst>
            </p:cNvPr>
            <p:cNvSpPr/>
            <p:nvPr/>
          </p:nvSpPr>
          <p:spPr>
            <a:xfrm>
              <a:off x="9805054" y="1823832"/>
              <a:ext cx="1516332" cy="941926"/>
            </a:xfrm>
            <a:custGeom>
              <a:avLst/>
              <a:gdLst>
                <a:gd name="connsiteX0" fmla="*/ 1980819 w 1978025"/>
                <a:gd name="connsiteY0" fmla="*/ 107093 h 1228725"/>
                <a:gd name="connsiteX1" fmla="*/ 1223073 w 1978025"/>
                <a:gd name="connsiteY1" fmla="*/ 0 h 1228725"/>
                <a:gd name="connsiteX2" fmla="*/ 0 w 1978025"/>
                <a:gd name="connsiteY2" fmla="*/ 1061879 h 1228725"/>
                <a:gd name="connsiteX3" fmla="*/ 1392524 w 1978025"/>
                <a:gd name="connsiteY3" fmla="*/ 1231773 h 1228725"/>
              </a:gdLst>
              <a:ahLst/>
              <a:cxnLst>
                <a:cxn ang="0">
                  <a:pos x="connsiteX0" y="connsiteY0"/>
                </a:cxn>
                <a:cxn ang="0">
                  <a:pos x="connsiteX1" y="connsiteY1"/>
                </a:cxn>
                <a:cxn ang="0">
                  <a:pos x="connsiteX2" y="connsiteY2"/>
                </a:cxn>
                <a:cxn ang="0">
                  <a:pos x="connsiteX3" y="connsiteY3"/>
                </a:cxn>
              </a:cxnLst>
              <a:rect l="l" t="t" r="r" b="b"/>
              <a:pathLst>
                <a:path w="1978025" h="1228725">
                  <a:moveTo>
                    <a:pt x="1980819" y="107093"/>
                  </a:moveTo>
                  <a:cubicBezTo>
                    <a:pt x="1713262" y="99282"/>
                    <a:pt x="1458119" y="61881"/>
                    <a:pt x="1223073" y="0"/>
                  </a:cubicBezTo>
                  <a:lnTo>
                    <a:pt x="0" y="1061879"/>
                  </a:lnTo>
                  <a:cubicBezTo>
                    <a:pt x="443802" y="1164272"/>
                    <a:pt x="910907" y="1221359"/>
                    <a:pt x="1392524" y="1231773"/>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3" name="Frihandsfigur 12">
              <a:extLst>
                <a:ext uri="{FF2B5EF4-FFF2-40B4-BE49-F238E27FC236}">
                  <a16:creationId xmlns:a16="http://schemas.microsoft.com/office/drawing/2014/main" id="{1856C417-1C1F-574E-B3ED-0202C5173C09}"/>
                </a:ext>
              </a:extLst>
            </p:cNvPr>
            <p:cNvSpPr/>
            <p:nvPr/>
          </p:nvSpPr>
          <p:spPr>
            <a:xfrm>
              <a:off x="6378583" y="2765781"/>
              <a:ext cx="2538577" cy="1226693"/>
            </a:xfrm>
            <a:custGeom>
              <a:avLst/>
              <a:gdLst>
                <a:gd name="connsiteX0" fmla="*/ 916242 w 3311525"/>
                <a:gd name="connsiteY0" fmla="*/ 1103122 h 1600200"/>
                <a:gd name="connsiteX1" fmla="*/ 2138617 w 3311525"/>
                <a:gd name="connsiteY1" fmla="*/ 1533398 h 1600200"/>
                <a:gd name="connsiteX2" fmla="*/ 2391252 w 3311525"/>
                <a:gd name="connsiteY2" fmla="*/ 1600359 h 1600200"/>
                <a:gd name="connsiteX3" fmla="*/ 3313208 w 3311525"/>
                <a:gd name="connsiteY3" fmla="*/ 799751 h 1600200"/>
                <a:gd name="connsiteX4" fmla="*/ 3208433 w 3311525"/>
                <a:gd name="connsiteY4" fmla="*/ 771176 h 1600200"/>
                <a:gd name="connsiteX5" fmla="*/ 2235613 w 3311525"/>
                <a:gd name="connsiteY5" fmla="*/ 425450 h 1600200"/>
                <a:gd name="connsiteX6" fmla="*/ 1430655 w 3311525"/>
                <a:gd name="connsiteY6" fmla="*/ 0 h 1600200"/>
                <a:gd name="connsiteX7" fmla="*/ 0 w 3311525"/>
                <a:gd name="connsiteY7" fmla="*/ 633666 h 1600200"/>
                <a:gd name="connsiteX8" fmla="*/ 916242 w 3311525"/>
                <a:gd name="connsiteY8" fmla="*/ 1103122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1525" h="1600200">
                  <a:moveTo>
                    <a:pt x="916242" y="1103122"/>
                  </a:moveTo>
                  <a:cubicBezTo>
                    <a:pt x="1299464" y="1269397"/>
                    <a:pt x="1710690" y="1414272"/>
                    <a:pt x="2138617" y="1533398"/>
                  </a:cubicBezTo>
                  <a:cubicBezTo>
                    <a:pt x="2222289" y="1556681"/>
                    <a:pt x="2306500" y="1579002"/>
                    <a:pt x="2391252" y="1600359"/>
                  </a:cubicBezTo>
                  <a:lnTo>
                    <a:pt x="3313208" y="799751"/>
                  </a:lnTo>
                  <a:cubicBezTo>
                    <a:pt x="3278219" y="790459"/>
                    <a:pt x="3243294" y="780933"/>
                    <a:pt x="3208433" y="771176"/>
                  </a:cubicBezTo>
                  <a:cubicBezTo>
                    <a:pt x="2868105" y="675926"/>
                    <a:pt x="2540857" y="559435"/>
                    <a:pt x="2235613" y="425450"/>
                  </a:cubicBezTo>
                  <a:cubicBezTo>
                    <a:pt x="1948021" y="299212"/>
                    <a:pt x="1677512" y="156210"/>
                    <a:pt x="1430655" y="0"/>
                  </a:cubicBezTo>
                  <a:lnTo>
                    <a:pt x="0" y="633666"/>
                  </a:lnTo>
                  <a:cubicBezTo>
                    <a:pt x="283782" y="804482"/>
                    <a:pt x="591217" y="962089"/>
                    <a:pt x="916242" y="1103122"/>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4" name="Frihandsfigur 13">
              <a:extLst>
                <a:ext uri="{FF2B5EF4-FFF2-40B4-BE49-F238E27FC236}">
                  <a16:creationId xmlns:a16="http://schemas.microsoft.com/office/drawing/2014/main" id="{A0062266-8BD5-5D4B-86F5-F229BA890824}"/>
                </a:ext>
              </a:extLst>
            </p:cNvPr>
            <p:cNvSpPr/>
            <p:nvPr/>
          </p:nvSpPr>
          <p:spPr>
            <a:xfrm>
              <a:off x="6205506" y="795792"/>
              <a:ext cx="1730516" cy="1068490"/>
            </a:xfrm>
            <a:custGeom>
              <a:avLst/>
              <a:gdLst>
                <a:gd name="connsiteX0" fmla="*/ 0 w 2257425"/>
                <a:gd name="connsiteY0" fmla="*/ 0 h 1393825"/>
                <a:gd name="connsiteX1" fmla="*/ 0 w 2257425"/>
                <a:gd name="connsiteY1" fmla="*/ 13525 h 1393825"/>
                <a:gd name="connsiteX2" fmla="*/ 112363 w 2257425"/>
                <a:gd name="connsiteY2" fmla="*/ 722789 h 1393825"/>
                <a:gd name="connsiteX3" fmla="*/ 435578 w 2257425"/>
                <a:gd name="connsiteY3" fmla="*/ 1386110 h 1393825"/>
                <a:gd name="connsiteX4" fmla="*/ 442182 w 2257425"/>
                <a:gd name="connsiteY4" fmla="*/ 1395952 h 1393825"/>
                <a:gd name="connsiteX5" fmla="*/ 2260314 w 2257425"/>
                <a:gd name="connsiteY5" fmla="*/ 1026763 h 1393825"/>
                <a:gd name="connsiteX6" fmla="*/ 2242217 w 2257425"/>
                <a:gd name="connsiteY6" fmla="*/ 1001077 h 1393825"/>
                <a:gd name="connsiteX7" fmla="*/ 1912906 w 2257425"/>
                <a:gd name="connsiteY7" fmla="*/ 5747 h 1393825"/>
                <a:gd name="connsiteX8" fmla="*/ 1912906 w 2257425"/>
                <a:gd name="connsiteY8" fmla="*/ 127 h 139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7425" h="1393825">
                  <a:moveTo>
                    <a:pt x="0" y="0"/>
                  </a:moveTo>
                  <a:cubicBezTo>
                    <a:pt x="0" y="4508"/>
                    <a:pt x="0" y="9017"/>
                    <a:pt x="0" y="13525"/>
                  </a:cubicBezTo>
                  <a:cubicBezTo>
                    <a:pt x="338" y="254352"/>
                    <a:pt x="38248" y="493651"/>
                    <a:pt x="112363" y="722789"/>
                  </a:cubicBezTo>
                  <a:cubicBezTo>
                    <a:pt x="185134" y="949230"/>
                    <a:pt x="293846" y="1172369"/>
                    <a:pt x="435578" y="1386110"/>
                  </a:cubicBezTo>
                  <a:cubicBezTo>
                    <a:pt x="437769" y="1389285"/>
                    <a:pt x="439992" y="1392682"/>
                    <a:pt x="442182" y="1395952"/>
                  </a:cubicBezTo>
                  <a:lnTo>
                    <a:pt x="2260314" y="1026763"/>
                  </a:lnTo>
                  <a:cubicBezTo>
                    <a:pt x="2254219" y="1018223"/>
                    <a:pt x="2248154" y="1009650"/>
                    <a:pt x="2242217" y="1001077"/>
                  </a:cubicBezTo>
                  <a:cubicBezTo>
                    <a:pt x="2023586" y="685260"/>
                    <a:pt x="1912906" y="350552"/>
                    <a:pt x="1912906" y="5747"/>
                  </a:cubicBezTo>
                  <a:cubicBezTo>
                    <a:pt x="1912906" y="3873"/>
                    <a:pt x="1912906" y="2000"/>
                    <a:pt x="1912906" y="127"/>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5" name="Frihandsfigur 14">
              <a:extLst>
                <a:ext uri="{FF2B5EF4-FFF2-40B4-BE49-F238E27FC236}">
                  <a16:creationId xmlns:a16="http://schemas.microsoft.com/office/drawing/2014/main" id="{373ABFE7-37FC-A448-94E4-71FF511B1ECA}"/>
                </a:ext>
              </a:extLst>
            </p:cNvPr>
            <p:cNvSpPr/>
            <p:nvPr/>
          </p:nvSpPr>
          <p:spPr>
            <a:xfrm>
              <a:off x="7692826" y="795891"/>
              <a:ext cx="2095604" cy="781288"/>
            </a:xfrm>
            <a:custGeom>
              <a:avLst/>
              <a:gdLst>
                <a:gd name="connsiteX0" fmla="*/ 0 w 2733675"/>
                <a:gd name="connsiteY0" fmla="*/ 5620 h 1019175"/>
                <a:gd name="connsiteX1" fmla="*/ 324326 w 2733675"/>
                <a:gd name="connsiteY1" fmla="*/ 984822 h 1019175"/>
                <a:gd name="connsiteX2" fmla="*/ 349726 w 2733675"/>
                <a:gd name="connsiteY2" fmla="*/ 1020636 h 1019175"/>
                <a:gd name="connsiteX3" fmla="*/ 2733865 w 2733675"/>
                <a:gd name="connsiteY3" fmla="*/ 536543 h 1019175"/>
                <a:gd name="connsiteX4" fmla="*/ 2572258 w 2733675"/>
                <a:gd name="connsiteY4" fmla="*/ 190 h 1019175"/>
                <a:gd name="connsiteX5" fmla="*/ 0 w 2733675"/>
                <a:gd name="connsiteY5"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3675" h="1019175">
                  <a:moveTo>
                    <a:pt x="0" y="5620"/>
                  </a:moveTo>
                  <a:cubicBezTo>
                    <a:pt x="0" y="344551"/>
                    <a:pt x="109029" y="673830"/>
                    <a:pt x="324326" y="984822"/>
                  </a:cubicBezTo>
                  <a:cubicBezTo>
                    <a:pt x="332613" y="996791"/>
                    <a:pt x="341122" y="1008729"/>
                    <a:pt x="349726" y="1020636"/>
                  </a:cubicBezTo>
                  <a:lnTo>
                    <a:pt x="2733865" y="536543"/>
                  </a:lnTo>
                  <a:cubicBezTo>
                    <a:pt x="2630170" y="370650"/>
                    <a:pt x="2572861" y="189675"/>
                    <a:pt x="2572258" y="190"/>
                  </a:cubicBezTo>
                  <a:lnTo>
                    <a:pt x="0" y="0"/>
                  </a:ln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6" name="Frihandsfigur 15">
              <a:extLst>
                <a:ext uri="{FF2B5EF4-FFF2-40B4-BE49-F238E27FC236}">
                  <a16:creationId xmlns:a16="http://schemas.microsoft.com/office/drawing/2014/main" id="{E0F6213D-94E3-0B42-B433-A57BE1C8E0E6}"/>
                </a:ext>
              </a:extLst>
            </p:cNvPr>
            <p:cNvSpPr/>
            <p:nvPr/>
          </p:nvSpPr>
          <p:spPr>
            <a:xfrm>
              <a:off x="7974917" y="1226791"/>
              <a:ext cx="2166187" cy="978434"/>
            </a:xfrm>
            <a:custGeom>
              <a:avLst/>
              <a:gdLst>
                <a:gd name="connsiteX0" fmla="*/ 338995 w 2825750"/>
                <a:gd name="connsiteY0" fmla="*/ 853694 h 1276350"/>
                <a:gd name="connsiteX1" fmla="*/ 848582 w 2825750"/>
                <a:gd name="connsiteY1" fmla="*/ 1232472 h 1276350"/>
                <a:gd name="connsiteX2" fmla="*/ 925702 w 2825750"/>
                <a:gd name="connsiteY2" fmla="*/ 1278700 h 1276350"/>
                <a:gd name="connsiteX3" fmla="*/ 2828862 w 2825750"/>
                <a:gd name="connsiteY3" fmla="*/ 435832 h 1276350"/>
                <a:gd name="connsiteX4" fmla="*/ 2382329 w 2825750"/>
                <a:gd name="connsiteY4" fmla="*/ 0 h 1276350"/>
                <a:gd name="connsiteX5" fmla="*/ 0 w 2825750"/>
                <a:gd name="connsiteY5" fmla="*/ 483425 h 1276350"/>
                <a:gd name="connsiteX6" fmla="*/ 338995 w 2825750"/>
                <a:gd name="connsiteY6" fmla="*/ 853694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5750" h="1276350">
                  <a:moveTo>
                    <a:pt x="338995" y="853694"/>
                  </a:moveTo>
                  <a:cubicBezTo>
                    <a:pt x="487997" y="988759"/>
                    <a:pt x="659416" y="1116171"/>
                    <a:pt x="848582" y="1232472"/>
                  </a:cubicBezTo>
                  <a:cubicBezTo>
                    <a:pt x="873982" y="1248093"/>
                    <a:pt x="899689" y="1263502"/>
                    <a:pt x="925702" y="1278700"/>
                  </a:cubicBezTo>
                  <a:lnTo>
                    <a:pt x="2828862" y="435832"/>
                  </a:lnTo>
                  <a:cubicBezTo>
                    <a:pt x="2641537" y="309848"/>
                    <a:pt x="2489549" y="162401"/>
                    <a:pt x="2382329" y="0"/>
                  </a:cubicBezTo>
                  <a:lnTo>
                    <a:pt x="0" y="483425"/>
                  </a:lnTo>
                  <a:cubicBezTo>
                    <a:pt x="95535" y="611822"/>
                    <a:pt x="209328" y="736124"/>
                    <a:pt x="338995" y="853694"/>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7" name="Frihandsfigur 16">
              <a:extLst>
                <a:ext uri="{FF2B5EF4-FFF2-40B4-BE49-F238E27FC236}">
                  <a16:creationId xmlns:a16="http://schemas.microsoft.com/office/drawing/2014/main" id="{910D6806-EDA7-564E-8646-9CA9074D9A31}"/>
                </a:ext>
              </a:extLst>
            </p:cNvPr>
            <p:cNvSpPr/>
            <p:nvPr/>
          </p:nvSpPr>
          <p:spPr>
            <a:xfrm>
              <a:off x="8707625" y="1575158"/>
              <a:ext cx="2007983" cy="1056321"/>
            </a:xfrm>
            <a:custGeom>
              <a:avLst/>
              <a:gdLst>
                <a:gd name="connsiteX0" fmla="*/ 1397540 w 2619375"/>
                <a:gd name="connsiteY0" fmla="*/ 1378268 h 1377950"/>
                <a:gd name="connsiteX1" fmla="*/ 2621502 w 2619375"/>
                <a:gd name="connsiteY1" fmla="*/ 315405 h 1377950"/>
                <a:gd name="connsiteX2" fmla="*/ 1901158 w 2619375"/>
                <a:gd name="connsiteY2" fmla="*/ 0 h 1377950"/>
                <a:gd name="connsiteX3" fmla="*/ 0 w 2619375"/>
                <a:gd name="connsiteY3" fmla="*/ 841724 h 1377950"/>
                <a:gd name="connsiteX4" fmla="*/ 1232376 w 2619375"/>
                <a:gd name="connsiteY4" fmla="*/ 1336834 h 1377950"/>
                <a:gd name="connsiteX5" fmla="*/ 1397540 w 2619375"/>
                <a:gd name="connsiteY5" fmla="*/ 1378268 h 137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375" h="1377950">
                  <a:moveTo>
                    <a:pt x="1397540" y="1378268"/>
                  </a:moveTo>
                  <a:lnTo>
                    <a:pt x="2621502" y="315405"/>
                  </a:lnTo>
                  <a:cubicBezTo>
                    <a:pt x="2349658" y="240570"/>
                    <a:pt x="2105469" y="132747"/>
                    <a:pt x="1901158" y="0"/>
                  </a:cubicBezTo>
                  <a:lnTo>
                    <a:pt x="0" y="841724"/>
                  </a:lnTo>
                  <a:cubicBezTo>
                    <a:pt x="360807" y="1048766"/>
                    <a:pt x="774509" y="1215168"/>
                    <a:pt x="1232376" y="1336834"/>
                  </a:cubicBezTo>
                  <a:cubicBezTo>
                    <a:pt x="1287049" y="1351333"/>
                    <a:pt x="1342104" y="1365144"/>
                    <a:pt x="1397540" y="1378268"/>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8" name="Frihandsfigur 17">
              <a:extLst>
                <a:ext uri="{FF2B5EF4-FFF2-40B4-BE49-F238E27FC236}">
                  <a16:creationId xmlns:a16="http://schemas.microsoft.com/office/drawing/2014/main" id="{6E09795F-7304-3A40-8A63-82A82ABBE907}"/>
                </a:ext>
              </a:extLst>
            </p:cNvPr>
            <p:cNvSpPr/>
            <p:nvPr/>
          </p:nvSpPr>
          <p:spPr>
            <a:xfrm>
              <a:off x="3201735" y="785303"/>
              <a:ext cx="1922795" cy="1662367"/>
            </a:xfrm>
            <a:custGeom>
              <a:avLst/>
              <a:gdLst>
                <a:gd name="connsiteX0" fmla="*/ 2509330 w 2508250"/>
                <a:gd name="connsiteY0" fmla="*/ 1785684 h 2168525"/>
                <a:gd name="connsiteX1" fmla="*/ 2479231 w 2508250"/>
                <a:gd name="connsiteY1" fmla="*/ 1741678 h 2168525"/>
                <a:gd name="connsiteX2" fmla="*/ 2070703 w 2508250"/>
                <a:gd name="connsiteY2" fmla="*/ 916623 h 2168525"/>
                <a:gd name="connsiteX3" fmla="*/ 1928527 w 2508250"/>
                <a:gd name="connsiteY3" fmla="*/ 33687 h 2168525"/>
                <a:gd name="connsiteX4" fmla="*/ 1928749 w 2508250"/>
                <a:gd name="connsiteY4" fmla="*/ 0 h 2168525"/>
                <a:gd name="connsiteX5" fmla="*/ 286 w 2508250"/>
                <a:gd name="connsiteY5" fmla="*/ 0 h 2168525"/>
                <a:gd name="connsiteX6" fmla="*/ 0 w 2508250"/>
                <a:gd name="connsiteY6" fmla="*/ 43212 h 2168525"/>
                <a:gd name="connsiteX7" fmla="*/ 620204 w 2508250"/>
                <a:gd name="connsiteY7" fmla="*/ 2169255 h 216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250" h="2168525">
                  <a:moveTo>
                    <a:pt x="2509330" y="1785684"/>
                  </a:moveTo>
                  <a:cubicBezTo>
                    <a:pt x="2499170" y="1771015"/>
                    <a:pt x="2489137" y="1756347"/>
                    <a:pt x="2479231" y="1741678"/>
                  </a:cubicBezTo>
                  <a:cubicBezTo>
                    <a:pt x="2300097" y="1475772"/>
                    <a:pt x="2162683" y="1198245"/>
                    <a:pt x="2070703" y="916623"/>
                  </a:cubicBezTo>
                  <a:cubicBezTo>
                    <a:pt x="1976342" y="627698"/>
                    <a:pt x="1928527" y="330740"/>
                    <a:pt x="1928527" y="33687"/>
                  </a:cubicBezTo>
                  <a:cubicBezTo>
                    <a:pt x="1928527" y="23559"/>
                    <a:pt x="1928527" y="12541"/>
                    <a:pt x="1928749" y="0"/>
                  </a:cubicBezTo>
                  <a:lnTo>
                    <a:pt x="286" y="0"/>
                  </a:lnTo>
                  <a:cubicBezTo>
                    <a:pt x="127" y="14383"/>
                    <a:pt x="0" y="28797"/>
                    <a:pt x="0" y="43212"/>
                  </a:cubicBezTo>
                  <a:cubicBezTo>
                    <a:pt x="0" y="793496"/>
                    <a:pt x="220027" y="1510792"/>
                    <a:pt x="620204" y="2169255"/>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9" name="Frihandsfigur 18">
              <a:extLst>
                <a:ext uri="{FF2B5EF4-FFF2-40B4-BE49-F238E27FC236}">
                  <a16:creationId xmlns:a16="http://schemas.microsoft.com/office/drawing/2014/main" id="{D4C5B7BF-2869-3142-BC19-92BF5E897B33}"/>
                </a:ext>
              </a:extLst>
            </p:cNvPr>
            <p:cNvSpPr/>
            <p:nvPr/>
          </p:nvSpPr>
          <p:spPr>
            <a:xfrm>
              <a:off x="3688762" y="2172928"/>
              <a:ext cx="2643236" cy="1657498"/>
            </a:xfrm>
            <a:custGeom>
              <a:avLst/>
              <a:gdLst>
                <a:gd name="connsiteX0" fmla="*/ 3449447 w 3448050"/>
                <a:gd name="connsiteY0" fmla="*/ 1403001 h 2162175"/>
                <a:gd name="connsiteX1" fmla="*/ 3357753 w 3448050"/>
                <a:gd name="connsiteY1" fmla="*/ 1345851 h 2162175"/>
                <a:gd name="connsiteX2" fmla="*/ 2492851 w 3448050"/>
                <a:gd name="connsiteY2" fmla="*/ 683228 h 2162175"/>
                <a:gd name="connsiteX3" fmla="*/ 1891252 w 3448050"/>
                <a:gd name="connsiteY3" fmla="*/ 0 h 2162175"/>
                <a:gd name="connsiteX4" fmla="*/ 0 w 3448050"/>
                <a:gd name="connsiteY4" fmla="*/ 383762 h 2162175"/>
                <a:gd name="connsiteX5" fmla="*/ 1729931 w 3448050"/>
                <a:gd name="connsiteY5" fmla="*/ 2164524 h 216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050" h="2162175">
                  <a:moveTo>
                    <a:pt x="3449447" y="1403001"/>
                  </a:moveTo>
                  <a:cubicBezTo>
                    <a:pt x="3418586" y="1384078"/>
                    <a:pt x="3388021" y="1365028"/>
                    <a:pt x="3357753" y="1345851"/>
                  </a:cubicBezTo>
                  <a:cubicBezTo>
                    <a:pt x="3036443" y="1141920"/>
                    <a:pt x="2745550" y="919004"/>
                    <a:pt x="2492851" y="683228"/>
                  </a:cubicBezTo>
                  <a:cubicBezTo>
                    <a:pt x="2260410" y="466439"/>
                    <a:pt x="2058543" y="236950"/>
                    <a:pt x="1891252" y="0"/>
                  </a:cubicBezTo>
                  <a:lnTo>
                    <a:pt x="0" y="383762"/>
                  </a:lnTo>
                  <a:cubicBezTo>
                    <a:pt x="406749" y="1044162"/>
                    <a:pt x="996379" y="1646841"/>
                    <a:pt x="1729931" y="2164524"/>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0" name="Frihandsfigur 19">
              <a:extLst>
                <a:ext uri="{FF2B5EF4-FFF2-40B4-BE49-F238E27FC236}">
                  <a16:creationId xmlns:a16="http://schemas.microsoft.com/office/drawing/2014/main" id="{043E4570-A7D5-EF48-B943-42660E80C9D2}"/>
                </a:ext>
              </a:extLst>
            </p:cNvPr>
            <p:cNvSpPr/>
            <p:nvPr/>
          </p:nvSpPr>
          <p:spPr>
            <a:xfrm>
              <a:off x="10896934" y="1860584"/>
              <a:ext cx="1005208" cy="907852"/>
            </a:xfrm>
            <a:custGeom>
              <a:avLst/>
              <a:gdLst>
                <a:gd name="connsiteX0" fmla="*/ 637698 w 1311275"/>
                <a:gd name="connsiteY0" fmla="*/ 60611 h 1184275"/>
                <a:gd name="connsiteX1" fmla="*/ 588327 w 1311275"/>
                <a:gd name="connsiteY1" fmla="*/ 59912 h 1184275"/>
                <a:gd name="connsiteX2" fmla="*/ 0 w 1311275"/>
                <a:gd name="connsiteY2" fmla="*/ 1184434 h 1184275"/>
                <a:gd name="connsiteX3" fmla="*/ 40798 w 1311275"/>
                <a:gd name="connsiteY3" fmla="*/ 1185069 h 1184275"/>
                <a:gd name="connsiteX4" fmla="*/ 1312163 w 1311275"/>
                <a:gd name="connsiteY4" fmla="*/ 1086644 h 1184275"/>
                <a:gd name="connsiteX5" fmla="*/ 1312163 w 1311275"/>
                <a:gd name="connsiteY5" fmla="*/ 0 h 1184275"/>
                <a:gd name="connsiteX6" fmla="*/ 637698 w 1311275"/>
                <a:gd name="connsiteY6" fmla="*/ 60611 h 118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1275" h="1184275">
                  <a:moveTo>
                    <a:pt x="637698" y="60611"/>
                  </a:moveTo>
                  <a:cubicBezTo>
                    <a:pt x="621188" y="60484"/>
                    <a:pt x="604731" y="60251"/>
                    <a:pt x="588327" y="59912"/>
                  </a:cubicBezTo>
                  <a:lnTo>
                    <a:pt x="0" y="1184434"/>
                  </a:lnTo>
                  <a:cubicBezTo>
                    <a:pt x="13589" y="1184688"/>
                    <a:pt x="27188" y="1184899"/>
                    <a:pt x="40798" y="1185069"/>
                  </a:cubicBezTo>
                  <a:cubicBezTo>
                    <a:pt x="472598" y="1190149"/>
                    <a:pt x="900207" y="1157129"/>
                    <a:pt x="1312163" y="1086644"/>
                  </a:cubicBezTo>
                  <a:lnTo>
                    <a:pt x="1312163" y="0"/>
                  </a:lnTo>
                  <a:cubicBezTo>
                    <a:pt x="1089855" y="42146"/>
                    <a:pt x="863958" y="62446"/>
                    <a:pt x="637698" y="60611"/>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1" name="Frihandsfigur 20">
              <a:extLst>
                <a:ext uri="{FF2B5EF4-FFF2-40B4-BE49-F238E27FC236}">
                  <a16:creationId xmlns:a16="http://schemas.microsoft.com/office/drawing/2014/main" id="{F237B149-A9ED-5E4C-82E6-34772C016405}"/>
                </a:ext>
              </a:extLst>
            </p:cNvPr>
            <p:cNvSpPr/>
            <p:nvPr/>
          </p:nvSpPr>
          <p:spPr>
            <a:xfrm>
              <a:off x="10121025" y="3502577"/>
              <a:ext cx="1781629" cy="752080"/>
            </a:xfrm>
            <a:custGeom>
              <a:avLst/>
              <a:gdLst>
                <a:gd name="connsiteX0" fmla="*/ 2324322 w 2324100"/>
                <a:gd name="connsiteY0" fmla="*/ 825500 h 981075"/>
                <a:gd name="connsiteX1" fmla="*/ 2324322 w 2324100"/>
                <a:gd name="connsiteY1" fmla="*/ 0 h 981075"/>
                <a:gd name="connsiteX2" fmla="*/ 588581 w 2324100"/>
                <a:gd name="connsiteY2" fmla="*/ 131254 h 981075"/>
                <a:gd name="connsiteX3" fmla="*/ 444500 w 2324100"/>
                <a:gd name="connsiteY3" fmla="*/ 127762 h 981075"/>
                <a:gd name="connsiteX4" fmla="*/ 0 w 2324100"/>
                <a:gd name="connsiteY4" fmla="*/ 977551 h 981075"/>
                <a:gd name="connsiteX5" fmla="*/ 112078 w 2324100"/>
                <a:gd name="connsiteY5" fmla="*/ 980408 h 981075"/>
                <a:gd name="connsiteX6" fmla="*/ 2324322 w 2324100"/>
                <a:gd name="connsiteY6" fmla="*/ 825500 h 98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100" h="981075">
                  <a:moveTo>
                    <a:pt x="2324322" y="825500"/>
                  </a:moveTo>
                  <a:lnTo>
                    <a:pt x="2324322" y="0"/>
                  </a:lnTo>
                  <a:cubicBezTo>
                    <a:pt x="1761014" y="97091"/>
                    <a:pt x="1177068" y="141129"/>
                    <a:pt x="588581" y="131254"/>
                  </a:cubicBezTo>
                  <a:cubicBezTo>
                    <a:pt x="540427" y="130471"/>
                    <a:pt x="492400" y="129307"/>
                    <a:pt x="444500" y="127762"/>
                  </a:cubicBezTo>
                  <a:lnTo>
                    <a:pt x="0" y="977551"/>
                  </a:lnTo>
                  <a:cubicBezTo>
                    <a:pt x="37316" y="978672"/>
                    <a:pt x="74676" y="979625"/>
                    <a:pt x="112078" y="980408"/>
                  </a:cubicBezTo>
                  <a:cubicBezTo>
                    <a:pt x="861155" y="995712"/>
                    <a:pt x="1605502" y="943864"/>
                    <a:pt x="2324322" y="825500"/>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2" name="Frihandsfigur 21">
              <a:extLst>
                <a:ext uri="{FF2B5EF4-FFF2-40B4-BE49-F238E27FC236}">
                  <a16:creationId xmlns:a16="http://schemas.microsoft.com/office/drawing/2014/main" id="{B7D85EFF-80AB-9A43-9611-1D8530C7C47F}"/>
                </a:ext>
              </a:extLst>
            </p:cNvPr>
            <p:cNvSpPr/>
            <p:nvPr/>
          </p:nvSpPr>
          <p:spPr>
            <a:xfrm>
              <a:off x="9587802" y="4157667"/>
              <a:ext cx="2314657" cy="1124469"/>
            </a:xfrm>
            <a:custGeom>
              <a:avLst/>
              <a:gdLst>
                <a:gd name="connsiteX0" fmla="*/ 807562 w 3019425"/>
                <a:gd name="connsiteY0" fmla="*/ 154083 h 1466850"/>
                <a:gd name="connsiteX1" fmla="*/ 680879 w 3019425"/>
                <a:gd name="connsiteY1" fmla="*/ 150717 h 1466850"/>
                <a:gd name="connsiteX2" fmla="*/ 0 w 3019425"/>
                <a:gd name="connsiteY2" fmla="*/ 1452118 h 1466850"/>
                <a:gd name="connsiteX3" fmla="*/ 317500 w 3019425"/>
                <a:gd name="connsiteY3" fmla="*/ 1464247 h 1466850"/>
                <a:gd name="connsiteX4" fmla="*/ 3019869 w 3019425"/>
                <a:gd name="connsiteY4" fmla="*/ 1273746 h 1466850"/>
                <a:gd name="connsiteX5" fmla="*/ 3019869 w 3019425"/>
                <a:gd name="connsiteY5" fmla="*/ 0 h 1466850"/>
                <a:gd name="connsiteX6" fmla="*/ 807562 w 3019425"/>
                <a:gd name="connsiteY6" fmla="*/ 154083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9425" h="1466850">
                  <a:moveTo>
                    <a:pt x="807562" y="154083"/>
                  </a:moveTo>
                  <a:cubicBezTo>
                    <a:pt x="765228" y="153194"/>
                    <a:pt x="723001" y="152072"/>
                    <a:pt x="680879" y="150717"/>
                  </a:cubicBezTo>
                  <a:lnTo>
                    <a:pt x="0" y="1452118"/>
                  </a:lnTo>
                  <a:cubicBezTo>
                    <a:pt x="105325" y="1457325"/>
                    <a:pt x="211158" y="1461368"/>
                    <a:pt x="317500" y="1464247"/>
                  </a:cubicBezTo>
                  <a:cubicBezTo>
                    <a:pt x="1250950" y="1489297"/>
                    <a:pt x="2158778" y="1421924"/>
                    <a:pt x="3019869" y="1273746"/>
                  </a:cubicBezTo>
                  <a:lnTo>
                    <a:pt x="3019869" y="0"/>
                  </a:lnTo>
                  <a:cubicBezTo>
                    <a:pt x="2300986" y="118015"/>
                    <a:pt x="1556576" y="169672"/>
                    <a:pt x="807562" y="154083"/>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4" name="Frihandsfigur 23">
              <a:extLst>
                <a:ext uri="{FF2B5EF4-FFF2-40B4-BE49-F238E27FC236}">
                  <a16:creationId xmlns:a16="http://schemas.microsoft.com/office/drawing/2014/main" id="{DEDBD307-3BE2-CA4C-8A99-0EB58EE79EE9}"/>
                </a:ext>
              </a:extLst>
            </p:cNvPr>
            <p:cNvSpPr/>
            <p:nvPr/>
          </p:nvSpPr>
          <p:spPr>
            <a:xfrm>
              <a:off x="8237294" y="3385578"/>
              <a:ext cx="2200262" cy="864041"/>
            </a:xfrm>
            <a:custGeom>
              <a:avLst/>
              <a:gdLst>
                <a:gd name="connsiteX0" fmla="*/ 2870263 w 2870200"/>
                <a:gd name="connsiteY0" fmla="*/ 279114 h 1127125"/>
                <a:gd name="connsiteX1" fmla="*/ 921575 w 2870200"/>
                <a:gd name="connsiteY1" fmla="*/ 0 h 1127125"/>
                <a:gd name="connsiteX2" fmla="*/ 0 w 2870200"/>
                <a:gd name="connsiteY2" fmla="*/ 800100 h 1127125"/>
                <a:gd name="connsiteX3" fmla="*/ 2425700 w 2870200"/>
                <a:gd name="connsiteY3" fmla="*/ 1128966 h 1127125"/>
              </a:gdLst>
              <a:ahLst/>
              <a:cxnLst>
                <a:cxn ang="0">
                  <a:pos x="connsiteX0" y="connsiteY0"/>
                </a:cxn>
                <a:cxn ang="0">
                  <a:pos x="connsiteX1" y="connsiteY1"/>
                </a:cxn>
                <a:cxn ang="0">
                  <a:pos x="connsiteX2" y="connsiteY2"/>
                </a:cxn>
                <a:cxn ang="0">
                  <a:pos x="connsiteX3" y="connsiteY3"/>
                </a:cxn>
              </a:cxnLst>
              <a:rect l="l" t="t" r="r" b="b"/>
              <a:pathLst>
                <a:path w="2870200" h="1127125">
                  <a:moveTo>
                    <a:pt x="2870263" y="279114"/>
                  </a:moveTo>
                  <a:cubicBezTo>
                    <a:pt x="2193703" y="255556"/>
                    <a:pt x="1539938" y="161639"/>
                    <a:pt x="921575" y="0"/>
                  </a:cubicBezTo>
                  <a:lnTo>
                    <a:pt x="0" y="800100"/>
                  </a:lnTo>
                  <a:cubicBezTo>
                    <a:pt x="769747" y="991298"/>
                    <a:pt x="1583436" y="1101979"/>
                    <a:pt x="2425700" y="1128966"/>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35" name="Frihandsfigur 34">
              <a:extLst>
                <a:ext uri="{FF2B5EF4-FFF2-40B4-BE49-F238E27FC236}">
                  <a16:creationId xmlns:a16="http://schemas.microsoft.com/office/drawing/2014/main" id="{3935B88A-B249-674B-86FA-62A2B1D62A54}"/>
                </a:ext>
              </a:extLst>
            </p:cNvPr>
            <p:cNvSpPr/>
            <p:nvPr/>
          </p:nvSpPr>
          <p:spPr>
            <a:xfrm>
              <a:off x="5160503" y="1889499"/>
              <a:ext cx="2292751" cy="1348391"/>
            </a:xfrm>
            <a:custGeom>
              <a:avLst/>
              <a:gdLst>
                <a:gd name="connsiteX0" fmla="*/ 590645 w 2990850"/>
                <a:gd name="connsiteY0" fmla="*/ 1032478 h 1758950"/>
                <a:gd name="connsiteX1" fmla="*/ 1451673 w 2990850"/>
                <a:gd name="connsiteY1" fmla="*/ 1691958 h 1758950"/>
                <a:gd name="connsiteX2" fmla="*/ 1560004 w 2990850"/>
                <a:gd name="connsiteY2" fmla="*/ 1759267 h 1758950"/>
                <a:gd name="connsiteX3" fmla="*/ 2991676 w 2990850"/>
                <a:gd name="connsiteY3" fmla="*/ 1125284 h 1758950"/>
                <a:gd name="connsiteX4" fmla="*/ 2984119 w 2990850"/>
                <a:gd name="connsiteY4" fmla="*/ 1120458 h 1758950"/>
                <a:gd name="connsiteX5" fmla="*/ 2294795 w 2990850"/>
                <a:gd name="connsiteY5" fmla="*/ 584613 h 1758950"/>
                <a:gd name="connsiteX6" fmla="*/ 1793526 w 2990850"/>
                <a:gd name="connsiteY6" fmla="*/ 0 h 1758950"/>
                <a:gd name="connsiteX7" fmla="*/ 0 w 2990850"/>
                <a:gd name="connsiteY7" fmla="*/ 363919 h 1758950"/>
                <a:gd name="connsiteX8" fmla="*/ 590645 w 2990850"/>
                <a:gd name="connsiteY8" fmla="*/ 1032478 h 17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90850" h="1758950">
                  <a:moveTo>
                    <a:pt x="590645" y="1032478"/>
                  </a:moveTo>
                  <a:cubicBezTo>
                    <a:pt x="842137" y="1267079"/>
                    <a:pt x="1131729" y="1488948"/>
                    <a:pt x="1451673" y="1691958"/>
                  </a:cubicBezTo>
                  <a:cubicBezTo>
                    <a:pt x="1487360" y="1714585"/>
                    <a:pt x="1523471" y="1737022"/>
                    <a:pt x="1560004" y="1759267"/>
                  </a:cubicBezTo>
                  <a:lnTo>
                    <a:pt x="2991676" y="1125284"/>
                  </a:lnTo>
                  <a:lnTo>
                    <a:pt x="2984119" y="1120458"/>
                  </a:lnTo>
                  <a:cubicBezTo>
                    <a:pt x="2728182" y="955770"/>
                    <a:pt x="2496312" y="775494"/>
                    <a:pt x="2294795" y="584613"/>
                  </a:cubicBezTo>
                  <a:cubicBezTo>
                    <a:pt x="2099596" y="399733"/>
                    <a:pt x="1931130" y="203168"/>
                    <a:pt x="1793526" y="0"/>
                  </a:cubicBezTo>
                  <a:lnTo>
                    <a:pt x="0" y="363919"/>
                  </a:lnTo>
                  <a:cubicBezTo>
                    <a:pt x="164814" y="595662"/>
                    <a:pt x="363061" y="820166"/>
                    <a:pt x="590645" y="1032478"/>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4" name="Frihandsfigur 123">
              <a:extLst>
                <a:ext uri="{FF2B5EF4-FFF2-40B4-BE49-F238E27FC236}">
                  <a16:creationId xmlns:a16="http://schemas.microsoft.com/office/drawing/2014/main" id="{1804CA9B-850B-EA49-ABF7-CDE36F71DE76}"/>
                </a:ext>
              </a:extLst>
            </p:cNvPr>
            <p:cNvSpPr/>
            <p:nvPr/>
          </p:nvSpPr>
          <p:spPr>
            <a:xfrm>
              <a:off x="4700201" y="795891"/>
              <a:ext cx="1820571" cy="1353258"/>
            </a:xfrm>
            <a:custGeom>
              <a:avLst/>
              <a:gdLst>
                <a:gd name="connsiteX0" fmla="*/ 546100 w 2374900"/>
                <a:gd name="connsiteY0" fmla="*/ 1711992 h 1765300"/>
                <a:gd name="connsiteX1" fmla="*/ 583121 w 2374900"/>
                <a:gd name="connsiteY1" fmla="*/ 1765967 h 1765300"/>
                <a:gd name="connsiteX2" fmla="*/ 2376996 w 2374900"/>
                <a:gd name="connsiteY2" fmla="*/ 1401699 h 1765300"/>
                <a:gd name="connsiteX3" fmla="*/ 2376996 w 2374900"/>
                <a:gd name="connsiteY3" fmla="*/ 1401699 h 1765300"/>
                <a:gd name="connsiteX4" fmla="*/ 2050478 w 2374900"/>
                <a:gd name="connsiteY4" fmla="*/ 731457 h 1765300"/>
                <a:gd name="connsiteX5" fmla="*/ 1936750 w 2374900"/>
                <a:gd name="connsiteY5" fmla="*/ 13526 h 1765300"/>
                <a:gd name="connsiteX6" fmla="*/ 1936750 w 2374900"/>
                <a:gd name="connsiteY6" fmla="*/ 0 h 1765300"/>
                <a:gd name="connsiteX7" fmla="*/ 0 w 2374900"/>
                <a:gd name="connsiteY7" fmla="*/ 0 h 1765300"/>
                <a:gd name="connsiteX8" fmla="*/ 0 w 2374900"/>
                <a:gd name="connsiteY8" fmla="*/ 19971 h 1765300"/>
                <a:gd name="connsiteX9" fmla="*/ 140811 w 2374900"/>
                <a:gd name="connsiteY9" fmla="*/ 894112 h 1765300"/>
                <a:gd name="connsiteX10" fmla="*/ 546100 w 2374900"/>
                <a:gd name="connsiteY10" fmla="*/ 1711992 h 176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4900" h="1765300">
                  <a:moveTo>
                    <a:pt x="546100" y="1711992"/>
                  </a:moveTo>
                  <a:cubicBezTo>
                    <a:pt x="558229" y="1729984"/>
                    <a:pt x="570569" y="1747975"/>
                    <a:pt x="583121" y="1765967"/>
                  </a:cubicBezTo>
                  <a:lnTo>
                    <a:pt x="2376996" y="1401699"/>
                  </a:lnTo>
                  <a:lnTo>
                    <a:pt x="2376996" y="1401699"/>
                  </a:lnTo>
                  <a:cubicBezTo>
                    <a:pt x="2233835" y="1185799"/>
                    <a:pt x="2124012" y="960374"/>
                    <a:pt x="2050478" y="731457"/>
                  </a:cubicBezTo>
                  <a:cubicBezTo>
                    <a:pt x="1975467" y="499516"/>
                    <a:pt x="1937097" y="257294"/>
                    <a:pt x="1936750" y="13526"/>
                  </a:cubicBezTo>
                  <a:cubicBezTo>
                    <a:pt x="1936750" y="9017"/>
                    <a:pt x="1936750" y="4509"/>
                    <a:pt x="1936750" y="0"/>
                  </a:cubicBezTo>
                  <a:lnTo>
                    <a:pt x="0" y="0"/>
                  </a:lnTo>
                  <a:cubicBezTo>
                    <a:pt x="0" y="7112"/>
                    <a:pt x="0" y="13716"/>
                    <a:pt x="0" y="19971"/>
                  </a:cubicBezTo>
                  <a:cubicBezTo>
                    <a:pt x="0" y="314039"/>
                    <a:pt x="47339" y="608076"/>
                    <a:pt x="140811" y="894112"/>
                  </a:cubicBezTo>
                  <a:cubicBezTo>
                    <a:pt x="232092" y="1173036"/>
                    <a:pt x="368364" y="1448245"/>
                    <a:pt x="546100" y="1711992"/>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5" name="Frihandsfigur 124">
              <a:extLst>
                <a:ext uri="{FF2B5EF4-FFF2-40B4-BE49-F238E27FC236}">
                  <a16:creationId xmlns:a16="http://schemas.microsoft.com/office/drawing/2014/main" id="{58A69AB3-D20C-674E-8F8D-046D0430C293}"/>
                </a:ext>
              </a:extLst>
            </p:cNvPr>
            <p:cNvSpPr/>
            <p:nvPr/>
          </p:nvSpPr>
          <p:spPr>
            <a:xfrm>
              <a:off x="5035011" y="3261863"/>
              <a:ext cx="3156793" cy="1606386"/>
            </a:xfrm>
            <a:custGeom>
              <a:avLst/>
              <a:gdLst>
                <a:gd name="connsiteX0" fmla="*/ 2827623 w 4117975"/>
                <a:gd name="connsiteY0" fmla="*/ 2096326 h 2095500"/>
                <a:gd name="connsiteX1" fmla="*/ 4118420 w 4117975"/>
                <a:gd name="connsiteY1" fmla="*/ 975551 h 2095500"/>
                <a:gd name="connsiteX2" fmla="*/ 3884644 w 4117975"/>
                <a:gd name="connsiteY2" fmla="*/ 913384 h 2095500"/>
                <a:gd name="connsiteX3" fmla="*/ 2658745 w 4117975"/>
                <a:gd name="connsiteY3" fmla="*/ 481584 h 2095500"/>
                <a:gd name="connsiteX4" fmla="*/ 1722120 w 4117975"/>
                <a:gd name="connsiteY4" fmla="*/ 0 h 2095500"/>
                <a:gd name="connsiteX5" fmla="*/ 0 w 4117975"/>
                <a:gd name="connsiteY5" fmla="*/ 762445 h 2095500"/>
                <a:gd name="connsiteX6" fmla="*/ 2827623 w 4117975"/>
                <a:gd name="connsiteY6" fmla="*/ 2096326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7975" h="2095500">
                  <a:moveTo>
                    <a:pt x="2827623" y="2096326"/>
                  </a:moveTo>
                  <a:lnTo>
                    <a:pt x="4118420" y="975551"/>
                  </a:lnTo>
                  <a:cubicBezTo>
                    <a:pt x="4040103" y="955654"/>
                    <a:pt x="3962178" y="934932"/>
                    <a:pt x="3884644" y="913384"/>
                  </a:cubicBezTo>
                  <a:cubicBezTo>
                    <a:pt x="3455448" y="793814"/>
                    <a:pt x="3043079" y="648557"/>
                    <a:pt x="2658745" y="481584"/>
                  </a:cubicBezTo>
                  <a:cubicBezTo>
                    <a:pt x="2326037" y="337185"/>
                    <a:pt x="2011680" y="175482"/>
                    <a:pt x="1722120" y="0"/>
                  </a:cubicBezTo>
                  <a:lnTo>
                    <a:pt x="0" y="762445"/>
                  </a:lnTo>
                  <a:cubicBezTo>
                    <a:pt x="790861" y="1315815"/>
                    <a:pt x="1749298" y="1772348"/>
                    <a:pt x="2827623" y="2096326"/>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6" name="Frihandsfigur 125">
              <a:extLst>
                <a:ext uri="{FF2B5EF4-FFF2-40B4-BE49-F238E27FC236}">
                  <a16:creationId xmlns:a16="http://schemas.microsoft.com/office/drawing/2014/main" id="{B8F01800-B8C5-5441-B266-1EFF16881385}"/>
                </a:ext>
              </a:extLst>
            </p:cNvPr>
            <p:cNvSpPr/>
            <p:nvPr/>
          </p:nvSpPr>
          <p:spPr>
            <a:xfrm>
              <a:off x="7226950" y="4016062"/>
              <a:ext cx="2857420" cy="1253467"/>
            </a:xfrm>
            <a:custGeom>
              <a:avLst/>
              <a:gdLst>
                <a:gd name="connsiteX0" fmla="*/ 3729069 w 3727450"/>
                <a:gd name="connsiteY0" fmla="*/ 334423 h 1635125"/>
                <a:gd name="connsiteX1" fmla="*/ 1292225 w 3727450"/>
                <a:gd name="connsiteY1" fmla="*/ 0 h 1635125"/>
                <a:gd name="connsiteX2" fmla="*/ 0 w 3727450"/>
                <a:gd name="connsiteY2" fmla="*/ 1121982 h 1635125"/>
                <a:gd name="connsiteX3" fmla="*/ 3048667 w 3727450"/>
                <a:gd name="connsiteY3" fmla="*/ 1635316 h 1635125"/>
              </a:gdLst>
              <a:ahLst/>
              <a:cxnLst>
                <a:cxn ang="0">
                  <a:pos x="connsiteX0" y="connsiteY0"/>
                </a:cxn>
                <a:cxn ang="0">
                  <a:pos x="connsiteX1" y="connsiteY1"/>
                </a:cxn>
                <a:cxn ang="0">
                  <a:pos x="connsiteX2" y="connsiteY2"/>
                </a:cxn>
                <a:cxn ang="0">
                  <a:pos x="connsiteX3" y="connsiteY3"/>
                </a:cxn>
              </a:cxnLst>
              <a:rect l="l" t="t" r="r" b="b"/>
              <a:pathLst>
                <a:path w="3727450" h="1635125">
                  <a:moveTo>
                    <a:pt x="3729069" y="334423"/>
                  </a:moveTo>
                  <a:cubicBezTo>
                    <a:pt x="2882741" y="306261"/>
                    <a:pt x="2065369" y="193707"/>
                    <a:pt x="1292225" y="0"/>
                  </a:cubicBezTo>
                  <a:lnTo>
                    <a:pt x="0" y="1121982"/>
                  </a:lnTo>
                  <a:cubicBezTo>
                    <a:pt x="935545" y="1400207"/>
                    <a:pt x="1962150" y="1579340"/>
                    <a:pt x="3048667" y="1635316"/>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grpSp>
      <p:sp>
        <p:nvSpPr>
          <p:cNvPr id="25" name="Rektangel 24">
            <a:extLst>
              <a:ext uri="{FF2B5EF4-FFF2-40B4-BE49-F238E27FC236}">
                <a16:creationId xmlns:a16="http://schemas.microsoft.com/office/drawing/2014/main" id="{8F8950FF-D352-1649-B8C3-0182467DCA23}"/>
              </a:ext>
            </a:extLst>
          </p:cNvPr>
          <p:cNvSpPr/>
          <p:nvPr userDrawn="1"/>
        </p:nvSpPr>
        <p:spPr>
          <a:xfrm>
            <a:off x="300038" y="4163693"/>
            <a:ext cx="1941832" cy="19418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latshållare för text 30">
            <a:extLst>
              <a:ext uri="{FF2B5EF4-FFF2-40B4-BE49-F238E27FC236}">
                <a16:creationId xmlns:a16="http://schemas.microsoft.com/office/drawing/2014/main" id="{D8A62618-0772-7A42-A2E4-1C2AAD17CAE3}"/>
              </a:ext>
            </a:extLst>
          </p:cNvPr>
          <p:cNvSpPr>
            <a:spLocks noGrp="1"/>
          </p:cNvSpPr>
          <p:nvPr userDrawn="1">
            <p:ph type="body" sz="quarter" idx="29" hasCustomPrompt="1"/>
          </p:nvPr>
        </p:nvSpPr>
        <p:spPr>
          <a:xfrm>
            <a:off x="4116135" y="1132877"/>
            <a:ext cx="1328860"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10" name="Platshållare för text 30">
            <a:extLst>
              <a:ext uri="{FF2B5EF4-FFF2-40B4-BE49-F238E27FC236}">
                <a16:creationId xmlns:a16="http://schemas.microsoft.com/office/drawing/2014/main" id="{B07DE8D1-0939-1E41-B340-539240E9ABD8}"/>
              </a:ext>
            </a:extLst>
          </p:cNvPr>
          <p:cNvSpPr>
            <a:spLocks noGrp="1"/>
          </p:cNvSpPr>
          <p:nvPr userDrawn="1">
            <p:ph type="body" sz="quarter" idx="30" hasCustomPrompt="1"/>
          </p:nvPr>
        </p:nvSpPr>
        <p:spPr>
          <a:xfrm>
            <a:off x="1830605" y="2007525"/>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1" name="Platshållare för text 30">
            <a:extLst>
              <a:ext uri="{FF2B5EF4-FFF2-40B4-BE49-F238E27FC236}">
                <a16:creationId xmlns:a16="http://schemas.microsoft.com/office/drawing/2014/main" id="{2A100A29-A410-6D4B-8C9C-BCB58029E904}"/>
              </a:ext>
            </a:extLst>
          </p:cNvPr>
          <p:cNvSpPr>
            <a:spLocks noGrp="1"/>
          </p:cNvSpPr>
          <p:nvPr userDrawn="1">
            <p:ph type="body" sz="quarter" idx="31" hasCustomPrompt="1"/>
          </p:nvPr>
        </p:nvSpPr>
        <p:spPr>
          <a:xfrm>
            <a:off x="2581673" y="3115940"/>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2" name="Platshållare för text 30">
            <a:extLst>
              <a:ext uri="{FF2B5EF4-FFF2-40B4-BE49-F238E27FC236}">
                <a16:creationId xmlns:a16="http://schemas.microsoft.com/office/drawing/2014/main" id="{66ADA34A-A444-5C43-91C2-095CCB837AEC}"/>
              </a:ext>
            </a:extLst>
          </p:cNvPr>
          <p:cNvSpPr>
            <a:spLocks noGrp="1"/>
          </p:cNvSpPr>
          <p:nvPr userDrawn="1">
            <p:ph type="body" sz="quarter" idx="32" hasCustomPrompt="1"/>
          </p:nvPr>
        </p:nvSpPr>
        <p:spPr>
          <a:xfrm>
            <a:off x="2581673" y="3580889"/>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3" name="Platshållare för text 30">
            <a:extLst>
              <a:ext uri="{FF2B5EF4-FFF2-40B4-BE49-F238E27FC236}">
                <a16:creationId xmlns:a16="http://schemas.microsoft.com/office/drawing/2014/main" id="{B33DE64E-9361-014D-823E-19A6208C91EE}"/>
              </a:ext>
            </a:extLst>
          </p:cNvPr>
          <p:cNvSpPr>
            <a:spLocks noGrp="1"/>
          </p:cNvSpPr>
          <p:nvPr userDrawn="1">
            <p:ph type="body" sz="quarter" idx="33" hasCustomPrompt="1"/>
          </p:nvPr>
        </p:nvSpPr>
        <p:spPr>
          <a:xfrm>
            <a:off x="4640980" y="4457162"/>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4" name="Platshållare för text 30">
            <a:extLst>
              <a:ext uri="{FF2B5EF4-FFF2-40B4-BE49-F238E27FC236}">
                <a16:creationId xmlns:a16="http://schemas.microsoft.com/office/drawing/2014/main" id="{BE52C0ED-7433-0D4E-9D0B-EA4FB08D1583}"/>
              </a:ext>
            </a:extLst>
          </p:cNvPr>
          <p:cNvSpPr>
            <a:spLocks noGrp="1"/>
          </p:cNvSpPr>
          <p:nvPr userDrawn="1">
            <p:ph type="body" sz="quarter" idx="34" hasCustomPrompt="1"/>
          </p:nvPr>
        </p:nvSpPr>
        <p:spPr>
          <a:xfrm>
            <a:off x="4640980" y="4922111"/>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5" name="Platshållare för text 30">
            <a:extLst>
              <a:ext uri="{FF2B5EF4-FFF2-40B4-BE49-F238E27FC236}">
                <a16:creationId xmlns:a16="http://schemas.microsoft.com/office/drawing/2014/main" id="{2BEFACCC-49C0-4242-BDFB-D83479B42890}"/>
              </a:ext>
            </a:extLst>
          </p:cNvPr>
          <p:cNvSpPr>
            <a:spLocks noGrp="1"/>
          </p:cNvSpPr>
          <p:nvPr userDrawn="1">
            <p:ph type="body" sz="quarter" idx="35" hasCustomPrompt="1"/>
          </p:nvPr>
        </p:nvSpPr>
        <p:spPr>
          <a:xfrm>
            <a:off x="7379090" y="5278241"/>
            <a:ext cx="23763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6" name="Platshållare för text 30">
            <a:extLst>
              <a:ext uri="{FF2B5EF4-FFF2-40B4-BE49-F238E27FC236}">
                <a16:creationId xmlns:a16="http://schemas.microsoft.com/office/drawing/2014/main" id="{6D776505-903C-D749-A6D6-DCF87A1CF74A}"/>
              </a:ext>
            </a:extLst>
          </p:cNvPr>
          <p:cNvSpPr>
            <a:spLocks noGrp="1"/>
          </p:cNvSpPr>
          <p:nvPr userDrawn="1">
            <p:ph type="body" sz="quarter" idx="36" hasCustomPrompt="1"/>
          </p:nvPr>
        </p:nvSpPr>
        <p:spPr>
          <a:xfrm>
            <a:off x="7379090" y="5743190"/>
            <a:ext cx="23763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7" name="Platshållare för text 30">
            <a:extLst>
              <a:ext uri="{FF2B5EF4-FFF2-40B4-BE49-F238E27FC236}">
                <a16:creationId xmlns:a16="http://schemas.microsoft.com/office/drawing/2014/main" id="{385C41EE-0972-3744-A92E-08AF0178E296}"/>
              </a:ext>
            </a:extLst>
          </p:cNvPr>
          <p:cNvSpPr>
            <a:spLocks noGrp="1"/>
          </p:cNvSpPr>
          <p:nvPr userDrawn="1">
            <p:ph type="body" sz="quarter" idx="37" hasCustomPrompt="1"/>
          </p:nvPr>
        </p:nvSpPr>
        <p:spPr>
          <a:xfrm>
            <a:off x="9785911" y="5475773"/>
            <a:ext cx="23763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8" name="Platshållare för text 30">
            <a:extLst>
              <a:ext uri="{FF2B5EF4-FFF2-40B4-BE49-F238E27FC236}">
                <a16:creationId xmlns:a16="http://schemas.microsoft.com/office/drawing/2014/main" id="{AC03CC33-A238-414C-B703-2DC76A745DA9}"/>
              </a:ext>
            </a:extLst>
          </p:cNvPr>
          <p:cNvSpPr>
            <a:spLocks noGrp="1"/>
          </p:cNvSpPr>
          <p:nvPr userDrawn="1">
            <p:ph type="body" sz="quarter" idx="38" hasCustomPrompt="1"/>
          </p:nvPr>
        </p:nvSpPr>
        <p:spPr>
          <a:xfrm>
            <a:off x="9785911" y="5940722"/>
            <a:ext cx="23763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9" name="Platshållare för text 30">
            <a:extLst>
              <a:ext uri="{FF2B5EF4-FFF2-40B4-BE49-F238E27FC236}">
                <a16:creationId xmlns:a16="http://schemas.microsoft.com/office/drawing/2014/main" id="{BF44ACBA-B43E-A247-ADFD-B7FDA8B04FF1}"/>
              </a:ext>
            </a:extLst>
          </p:cNvPr>
          <p:cNvSpPr>
            <a:spLocks noGrp="1"/>
          </p:cNvSpPr>
          <p:nvPr userDrawn="1">
            <p:ph type="body" sz="quarter" idx="39" hasCustomPrompt="1"/>
          </p:nvPr>
        </p:nvSpPr>
        <p:spPr>
          <a:xfrm>
            <a:off x="5467421" y="1132877"/>
            <a:ext cx="1294332"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0" name="Platshållare för text 30">
            <a:extLst>
              <a:ext uri="{FF2B5EF4-FFF2-40B4-BE49-F238E27FC236}">
                <a16:creationId xmlns:a16="http://schemas.microsoft.com/office/drawing/2014/main" id="{556588C9-6B3A-FA4F-816A-F414EDEE6445}"/>
              </a:ext>
            </a:extLst>
          </p:cNvPr>
          <p:cNvSpPr>
            <a:spLocks noGrp="1"/>
          </p:cNvSpPr>
          <p:nvPr userDrawn="1">
            <p:ph type="body" sz="quarter" idx="40" hasCustomPrompt="1"/>
          </p:nvPr>
        </p:nvSpPr>
        <p:spPr>
          <a:xfrm>
            <a:off x="6803210" y="1132877"/>
            <a:ext cx="1294332"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1" name="Platshållare för text 30">
            <a:extLst>
              <a:ext uri="{FF2B5EF4-FFF2-40B4-BE49-F238E27FC236}">
                <a16:creationId xmlns:a16="http://schemas.microsoft.com/office/drawing/2014/main" id="{B6BD8A79-9D70-604C-B5C0-7497ABB2E4FF}"/>
              </a:ext>
            </a:extLst>
          </p:cNvPr>
          <p:cNvSpPr>
            <a:spLocks noGrp="1"/>
          </p:cNvSpPr>
          <p:nvPr userDrawn="1">
            <p:ph type="body" sz="quarter" idx="41" hasCustomPrompt="1"/>
          </p:nvPr>
        </p:nvSpPr>
        <p:spPr>
          <a:xfrm>
            <a:off x="8150755" y="1132877"/>
            <a:ext cx="1738969"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2" name="Platshållare för text 30">
            <a:extLst>
              <a:ext uri="{FF2B5EF4-FFF2-40B4-BE49-F238E27FC236}">
                <a16:creationId xmlns:a16="http://schemas.microsoft.com/office/drawing/2014/main" id="{8588A497-210F-E441-8E3C-3D7DE3EC2694}"/>
              </a:ext>
            </a:extLst>
          </p:cNvPr>
          <p:cNvSpPr>
            <a:spLocks noGrp="1"/>
          </p:cNvSpPr>
          <p:nvPr userDrawn="1">
            <p:ph type="body" sz="quarter" idx="42" hasCustomPrompt="1"/>
          </p:nvPr>
        </p:nvSpPr>
        <p:spPr>
          <a:xfrm>
            <a:off x="9898602" y="1132877"/>
            <a:ext cx="2094098" cy="242502"/>
          </a:xfrm>
          <a:noFill/>
        </p:spPr>
        <p:txBody>
          <a:bodyPr wrap="square" rtlCol="0">
            <a:noAutofit/>
          </a:bodyPr>
          <a:lstStyle>
            <a:lvl1pPr marL="0" indent="0" algn="r">
              <a:buNone/>
              <a:defRPr lang="sv-SE" sz="1000" b="1" dirty="0">
                <a:solidFill>
                  <a:schemeClr val="tx2"/>
                </a:solidFill>
              </a:defRPr>
            </a:lvl1pPr>
          </a:lstStyle>
          <a:p>
            <a:pPr marL="0" lvl="0"/>
            <a:r>
              <a:rPr lang="en-US" noProof="0"/>
              <a:t>ADD TITLE</a:t>
            </a:r>
          </a:p>
        </p:txBody>
      </p:sp>
      <p:sp>
        <p:nvSpPr>
          <p:cNvPr id="123" name="Platshållare för text 30">
            <a:extLst>
              <a:ext uri="{FF2B5EF4-FFF2-40B4-BE49-F238E27FC236}">
                <a16:creationId xmlns:a16="http://schemas.microsoft.com/office/drawing/2014/main" id="{4B5255A7-A4F0-224A-B526-27953D06901F}"/>
              </a:ext>
            </a:extLst>
          </p:cNvPr>
          <p:cNvSpPr>
            <a:spLocks noGrp="1"/>
          </p:cNvSpPr>
          <p:nvPr userDrawn="1">
            <p:ph type="body" sz="quarter" idx="43" hasCustomPrompt="1"/>
          </p:nvPr>
        </p:nvSpPr>
        <p:spPr>
          <a:xfrm>
            <a:off x="9880846" y="1396474"/>
            <a:ext cx="2111853" cy="451903"/>
          </a:xfrm>
          <a:noFill/>
        </p:spPr>
        <p:txBody>
          <a:bodyPr wrap="square" rtlCol="0">
            <a:noAutofit/>
          </a:bodyPr>
          <a:lstStyle>
            <a:lvl1pPr marL="0" indent="0" algn="r">
              <a:buFont typeface="Wingdings" pitchFamily="2" charset="2"/>
              <a:buNone/>
              <a:defRPr lang="sv-SE" sz="800" b="0" dirty="0">
                <a:solidFill>
                  <a:schemeClr val="tx2"/>
                </a:solidFill>
              </a:defRPr>
            </a:lvl1pPr>
          </a:lstStyle>
          <a:p>
            <a:pPr marL="0" lvl="0"/>
            <a:r>
              <a:rPr lang="en-US" noProof="0"/>
              <a:t>Add text</a:t>
            </a:r>
          </a:p>
        </p:txBody>
      </p:sp>
      <p:sp>
        <p:nvSpPr>
          <p:cNvPr id="140" name="Platshållare för text 30">
            <a:extLst>
              <a:ext uri="{FF2B5EF4-FFF2-40B4-BE49-F238E27FC236}">
                <a16:creationId xmlns:a16="http://schemas.microsoft.com/office/drawing/2014/main" id="{3CA2B35B-5F87-AE4C-B486-1F4CEEF200D9}"/>
              </a:ext>
            </a:extLst>
          </p:cNvPr>
          <p:cNvSpPr>
            <a:spLocks noGrp="1"/>
          </p:cNvSpPr>
          <p:nvPr userDrawn="1">
            <p:ph type="body" sz="quarter" idx="44" hasCustomPrompt="1"/>
          </p:nvPr>
        </p:nvSpPr>
        <p:spPr>
          <a:xfrm>
            <a:off x="1830605" y="1540757"/>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41" name="Platshållare för text 30">
            <a:extLst>
              <a:ext uri="{FF2B5EF4-FFF2-40B4-BE49-F238E27FC236}">
                <a16:creationId xmlns:a16="http://schemas.microsoft.com/office/drawing/2014/main" id="{C04BF9CE-6382-2642-8B3A-63C705D5C3EF}"/>
              </a:ext>
            </a:extLst>
          </p:cNvPr>
          <p:cNvSpPr>
            <a:spLocks noGrp="1"/>
          </p:cNvSpPr>
          <p:nvPr userDrawn="1">
            <p:ph type="body" sz="quarter" idx="45" hasCustomPrompt="1"/>
          </p:nvPr>
        </p:nvSpPr>
        <p:spPr>
          <a:xfrm>
            <a:off x="375719" y="4729657"/>
            <a:ext cx="1778405" cy="215444"/>
          </a:xfrm>
          <a:noFill/>
        </p:spPr>
        <p:txBody>
          <a:bodyPr wrap="square" rtlCol="0">
            <a:spAutoFit/>
          </a:bodyPr>
          <a:lstStyle>
            <a:lvl1pPr marL="171450" indent="-171450">
              <a:buFont typeface="Wingdings" pitchFamily="2" charset="2"/>
              <a:buChar char="§"/>
              <a:defRPr lang="sv-SE" sz="800" b="0" dirty="0">
                <a:solidFill>
                  <a:schemeClr val="bg1"/>
                </a:solidFill>
              </a:defRPr>
            </a:lvl1pPr>
          </a:lstStyle>
          <a:p>
            <a:pPr marL="0" lvl="0"/>
            <a:r>
              <a:rPr lang="en-US" noProof="0"/>
              <a:t>Add text</a:t>
            </a:r>
          </a:p>
        </p:txBody>
      </p:sp>
      <p:sp>
        <p:nvSpPr>
          <p:cNvPr id="142" name="Platshållare för text 30">
            <a:extLst>
              <a:ext uri="{FF2B5EF4-FFF2-40B4-BE49-F238E27FC236}">
                <a16:creationId xmlns:a16="http://schemas.microsoft.com/office/drawing/2014/main" id="{6A15CA42-A009-9E44-A9C8-C2D9FF09C9EC}"/>
              </a:ext>
            </a:extLst>
          </p:cNvPr>
          <p:cNvSpPr>
            <a:spLocks noGrp="1"/>
          </p:cNvSpPr>
          <p:nvPr userDrawn="1">
            <p:ph type="body" sz="quarter" idx="46" hasCustomPrompt="1"/>
          </p:nvPr>
        </p:nvSpPr>
        <p:spPr>
          <a:xfrm>
            <a:off x="375719" y="4262889"/>
            <a:ext cx="1778405" cy="451903"/>
          </a:xfrm>
          <a:noFill/>
        </p:spPr>
        <p:txBody>
          <a:bodyPr wrap="square" rtlCol="0">
            <a:noAutofit/>
          </a:bodyPr>
          <a:lstStyle>
            <a:lvl1pPr marL="0" indent="0">
              <a:buNone/>
              <a:defRPr lang="sv-SE" sz="1200" b="1" cap="all" baseline="0" dirty="0">
                <a:solidFill>
                  <a:schemeClr val="bg1"/>
                </a:solidFill>
              </a:defRPr>
            </a:lvl1pPr>
          </a:lstStyle>
          <a:p>
            <a:pPr marL="0" lvl="0"/>
            <a:r>
              <a:rPr lang="en-US" noProof="0"/>
              <a:t>ADD TITLE</a:t>
            </a:r>
          </a:p>
        </p:txBody>
      </p:sp>
      <p:sp>
        <p:nvSpPr>
          <p:cNvPr id="43" name="Platshållare för bildnummer 5">
            <a:extLst>
              <a:ext uri="{FF2B5EF4-FFF2-40B4-BE49-F238E27FC236}">
                <a16:creationId xmlns:a16="http://schemas.microsoft.com/office/drawing/2014/main" id="{FF81CD53-5223-F24A-8BBD-F133DF6FAD4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44" name="Rubrik 1">
            <a:extLst>
              <a:ext uri="{FF2B5EF4-FFF2-40B4-BE49-F238E27FC236}">
                <a16:creationId xmlns:a16="http://schemas.microsoft.com/office/drawing/2014/main" id="{082A8E20-4BA2-BF43-9883-F40F00B25FE3}"/>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4964762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6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WorldMap_White">
    <p:bg>
      <p:bgPr>
        <a:solidFill>
          <a:schemeClr val="tx1"/>
        </a:solidFill>
        <a:effectLst/>
      </p:bgPr>
    </p:bg>
    <p:spTree>
      <p:nvGrpSpPr>
        <p:cNvPr id="1" name=""/>
        <p:cNvGrpSpPr/>
        <p:nvPr/>
      </p:nvGrpSpPr>
      <p:grpSpPr>
        <a:xfrm>
          <a:off x="0" y="0"/>
          <a:ext cx="0" cy="0"/>
          <a:chOff x="0" y="0"/>
          <a:chExt cx="0" cy="0"/>
        </a:xfrm>
      </p:grpSpPr>
      <p:sp>
        <p:nvSpPr>
          <p:cNvPr id="90" name="Frihandsfigur 89">
            <a:extLst>
              <a:ext uri="{FF2B5EF4-FFF2-40B4-BE49-F238E27FC236}">
                <a16:creationId xmlns:a16="http://schemas.microsoft.com/office/drawing/2014/main" id="{EDEDD9BC-78C2-7E4A-8420-5217DDD92350}"/>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accent2"/>
          </a:solidFill>
          <a:ln w="2954" cap="flat">
            <a:noFill/>
            <a:prstDash val="solid"/>
            <a:miter/>
          </a:ln>
        </p:spPr>
        <p:txBody>
          <a:bodyPr rtlCol="0" anchor="ctr"/>
          <a:lstStyle/>
          <a:p>
            <a:endParaRPr lang="en-US" noProof="0" dirty="0">
              <a:solidFill>
                <a:schemeClr val="bg2"/>
              </a:solidFill>
            </a:endParaRPr>
          </a:p>
        </p:txBody>
      </p:sp>
      <p:sp>
        <p:nvSpPr>
          <p:cNvPr id="5" name="Platshållare för sidfot 4">
            <a:extLst>
              <a:ext uri="{FF2B5EF4-FFF2-40B4-BE49-F238E27FC236}">
                <a16:creationId xmlns:a16="http://schemas.microsoft.com/office/drawing/2014/main" id="{CADA090A-7A2A-A24C-8E9C-1B9F27C9DA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6" name="Platshållare för bildnummer 5">
            <a:extLst>
              <a:ext uri="{FF2B5EF4-FFF2-40B4-BE49-F238E27FC236}">
                <a16:creationId xmlns:a16="http://schemas.microsoft.com/office/drawing/2014/main" id="{3E9504CD-FABF-DC49-8955-C07577117BEE}"/>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Rubrik 1">
            <a:extLst>
              <a:ext uri="{FF2B5EF4-FFF2-40B4-BE49-F238E27FC236}">
                <a16:creationId xmlns:a16="http://schemas.microsoft.com/office/drawing/2014/main" id="{4AF09921-4DC8-1140-8F33-63EEB04A9923}"/>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bg1"/>
                </a:solidFill>
              </a:defRPr>
            </a:lvl1pPr>
          </a:lstStyle>
          <a:p>
            <a:r>
              <a:rPr lang="en-US" noProof="0"/>
              <a:t>CLICK TO ADD HEADLINE</a:t>
            </a:r>
          </a:p>
        </p:txBody>
      </p:sp>
    </p:spTree>
    <p:extLst>
      <p:ext uri="{BB962C8B-B14F-4D97-AF65-F5344CB8AC3E}">
        <p14:creationId xmlns:p14="http://schemas.microsoft.com/office/powerpoint/2010/main" val="36896005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WorldMap_Blue">
    <p:bg>
      <p:bgPr>
        <a:solidFill>
          <a:schemeClr val="accent1"/>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1B12DCF5-6C1E-854F-BE54-8EF0E3D79C2B}"/>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9B59018-271F-E040-83AF-C7211C58E16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1"/>
                </a:solidFill>
              </a:defRPr>
            </a:lvl1pPr>
          </a:lstStyle>
          <a:p>
            <a:fld id="{8DC6CB0D-C324-4C35-A239-039AE39E32EF}" type="slidenum">
              <a:rPr lang="en-US" noProof="0" smtClean="0"/>
              <a:pPr/>
              <a:t>‹#›</a:t>
            </a:fld>
            <a:endParaRPr lang="en-US" noProof="0" dirty="0"/>
          </a:p>
        </p:txBody>
      </p:sp>
      <p:sp>
        <p:nvSpPr>
          <p:cNvPr id="9" name="Frihandsfigur 8">
            <a:extLst>
              <a:ext uri="{FF2B5EF4-FFF2-40B4-BE49-F238E27FC236}">
                <a16:creationId xmlns:a16="http://schemas.microsoft.com/office/drawing/2014/main" id="{08C3215A-0979-2D4C-B92A-37B802FB1178}"/>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10" name="Rubrik 1">
            <a:extLst>
              <a:ext uri="{FF2B5EF4-FFF2-40B4-BE49-F238E27FC236}">
                <a16:creationId xmlns:a16="http://schemas.microsoft.com/office/drawing/2014/main" id="{A4789566-A7A7-2041-9258-0FB720AF0BDA}"/>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7130398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WorldMap_Orange">
    <p:bg>
      <p:bgPr>
        <a:solidFill>
          <a:schemeClr val="accent3"/>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8A946BE8-8A00-AB40-A4B2-A845AD79AAF6}"/>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8E5FA31-202D-D74A-9B8D-5C7751598C0C}"/>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2"/>
                </a:solidFill>
              </a:defRPr>
            </a:lvl1pPr>
          </a:lstStyle>
          <a:p>
            <a:fld id="{8DC6CB0D-C324-4C35-A239-039AE39E32EF}" type="slidenum">
              <a:rPr lang="en-US" noProof="0" smtClean="0"/>
              <a:pPr/>
              <a:t>‹#›</a:t>
            </a:fld>
            <a:endParaRPr lang="en-US" noProof="0" dirty="0"/>
          </a:p>
        </p:txBody>
      </p:sp>
      <p:sp>
        <p:nvSpPr>
          <p:cNvPr id="9" name="Frihandsfigur 8">
            <a:extLst>
              <a:ext uri="{FF2B5EF4-FFF2-40B4-BE49-F238E27FC236}">
                <a16:creationId xmlns:a16="http://schemas.microsoft.com/office/drawing/2014/main" id="{1448498B-41D9-B843-A44F-B0D36B04B86A}"/>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10" name="Rubrik 1">
            <a:extLst>
              <a:ext uri="{FF2B5EF4-FFF2-40B4-BE49-F238E27FC236}">
                <a16:creationId xmlns:a16="http://schemas.microsoft.com/office/drawing/2014/main" id="{7656212C-30C1-AA44-A4AA-FF8E75E7C029}"/>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2944796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WorldMap_Red">
    <p:bg>
      <p:bgPr>
        <a:solidFill>
          <a:schemeClr val="accent6"/>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FE1174B0-E899-A847-8E85-B939436CF80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8D17676C-57E7-AF42-A8A7-AE4F698E43B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2"/>
                </a:solidFill>
              </a:defRPr>
            </a:lvl1pPr>
          </a:lstStyle>
          <a:p>
            <a:fld id="{8DC6CB0D-C324-4C35-A239-039AE39E32EF}" type="slidenum">
              <a:rPr lang="en-US" noProof="0" smtClean="0"/>
              <a:pPr/>
              <a:t>‹#›</a:t>
            </a:fld>
            <a:endParaRPr lang="en-US" noProof="0" dirty="0"/>
          </a:p>
        </p:txBody>
      </p:sp>
      <p:sp>
        <p:nvSpPr>
          <p:cNvPr id="10" name="Frihandsfigur 9">
            <a:extLst>
              <a:ext uri="{FF2B5EF4-FFF2-40B4-BE49-F238E27FC236}">
                <a16:creationId xmlns:a16="http://schemas.microsoft.com/office/drawing/2014/main" id="{B9041399-1F09-C14E-8898-63F99AAFB58C}"/>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7" name="Rubrik 1">
            <a:extLst>
              <a:ext uri="{FF2B5EF4-FFF2-40B4-BE49-F238E27FC236}">
                <a16:creationId xmlns:a16="http://schemas.microsoft.com/office/drawing/2014/main" id="{ADB31BDE-E548-184D-895D-1D49B0220F0E}"/>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7785009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Special_Smartphone_Blu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dirty="0"/>
              <a:t>Click here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80782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Special_Smartphone_Yellow">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440075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Special_Smartphone_Oran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32390790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Special_Computer_Blu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743946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Special_Computer_Yellow">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1057411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Special_Computer_Oran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8063029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Special_Video">
    <p:bg>
      <p:bgRef idx="1001">
        <a:schemeClr val="bg1"/>
      </p:bgRef>
    </p:bg>
    <p:spTree>
      <p:nvGrpSpPr>
        <p:cNvPr id="1" name=""/>
        <p:cNvGrpSpPr/>
        <p:nvPr/>
      </p:nvGrpSpPr>
      <p:grpSpPr>
        <a:xfrm>
          <a:off x="0" y="0"/>
          <a:ext cx="0" cy="0"/>
          <a:chOff x="0" y="0"/>
          <a:chExt cx="0" cy="0"/>
        </a:xfrm>
      </p:grpSpPr>
      <p:sp>
        <p:nvSpPr>
          <p:cNvPr id="6" name="Platshållare för media 5">
            <a:extLst>
              <a:ext uri="{FF2B5EF4-FFF2-40B4-BE49-F238E27FC236}">
                <a16:creationId xmlns:a16="http://schemas.microsoft.com/office/drawing/2014/main" id="{70959DA6-3AEE-B445-9190-3F24EB243CC8}"/>
              </a:ext>
            </a:extLst>
          </p:cNvPr>
          <p:cNvSpPr>
            <a:spLocks noGrp="1"/>
          </p:cNvSpPr>
          <p:nvPr>
            <p:ph type="media" sz="quarter" idx="10" hasCustomPrompt="1"/>
          </p:nvPr>
        </p:nvSpPr>
        <p:spPr>
          <a:xfrm>
            <a:off x="0" y="0"/>
            <a:ext cx="12192000" cy="6858000"/>
          </a:xfrm>
          <a:solidFill>
            <a:schemeClr val="tx1">
              <a:lumMod val="10000"/>
              <a:lumOff val="90000"/>
            </a:schemeClr>
          </a:solidFill>
        </p:spPr>
        <p:txBody>
          <a:bodyPr>
            <a:normAutofit/>
          </a:bodyPr>
          <a:lstStyle>
            <a:lvl1pPr marL="0" indent="0" algn="ctr">
              <a:buNone/>
              <a:defRPr sz="900" b="0">
                <a:solidFill>
                  <a:schemeClr val="tx1">
                    <a:lumMod val="75000"/>
                    <a:lumOff val="25000"/>
                  </a:schemeClr>
                </a:solidFill>
              </a:defRPr>
            </a:lvl1pPr>
          </a:lstStyle>
          <a:p>
            <a:r>
              <a:rPr lang="en-US" noProof="0" dirty="0"/>
              <a:t>Add full screen video</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863CF30C-1E95-AA45-B93D-7E7A100B36D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1492244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_Special_Full_Image">
    <p:bg>
      <p:bgRef idx="1001">
        <a:schemeClr val="bg1"/>
      </p:bgRef>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224452E7-3D18-8944-B8D5-C7BAA0A84245}"/>
              </a:ext>
            </a:extLst>
          </p:cNvPr>
          <p:cNvSpPr>
            <a:spLocks noGrp="1"/>
          </p:cNvSpPr>
          <p:nvPr>
            <p:ph type="pic" sz="quarter" idx="10" hasCustomPrompt="1"/>
          </p:nvPr>
        </p:nvSpPr>
        <p:spPr>
          <a:xfrm>
            <a:off x="0" y="0"/>
            <a:ext cx="12192000" cy="6858000"/>
          </a:xfrm>
          <a:solidFill>
            <a:schemeClr val="tx1">
              <a:lumMod val="10000"/>
              <a:lumOff val="90000"/>
            </a:schemeClr>
          </a:solidFill>
        </p:spPr>
        <p:txBody>
          <a:bodyPr>
            <a:normAutofit/>
          </a:bodyPr>
          <a:lstStyle>
            <a:lvl1pPr marL="0" indent="0" algn="ctr">
              <a:buNone/>
              <a:defRPr sz="900" b="0">
                <a:solidFill>
                  <a:schemeClr val="tx1">
                    <a:lumMod val="75000"/>
                    <a:lumOff val="25000"/>
                  </a:schemeClr>
                </a:solidFill>
              </a:defRPr>
            </a:lvl1pPr>
          </a:lstStyle>
          <a:p>
            <a:r>
              <a:rPr lang="en-US" noProof="0" dirty="0"/>
              <a:t>Add full screen image</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1F47EC30-460E-824F-AD72-881B48CD341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04924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Heavy_Documentation_HL_2_images">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3" name="Platshållare för bild 9">
            <a:extLst>
              <a:ext uri="{FF2B5EF4-FFF2-40B4-BE49-F238E27FC236}">
                <a16:creationId xmlns:a16="http://schemas.microsoft.com/office/drawing/2014/main" id="{812AA3CE-54C2-9940-A7F5-38A163727E87}"/>
              </a:ext>
            </a:extLst>
          </p:cNvPr>
          <p:cNvSpPr>
            <a:spLocks noGrp="1"/>
          </p:cNvSpPr>
          <p:nvPr>
            <p:ph type="pic" sz="quarter" idx="15" hasCustomPrompt="1"/>
          </p:nvPr>
        </p:nvSpPr>
        <p:spPr>
          <a:xfrm>
            <a:off x="9145586" y="0"/>
            <a:ext cx="3046414" cy="305117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9145586" y="3054350"/>
            <a:ext cx="3046414" cy="305117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9" name="Platshållare för bildnummer 5">
            <a:extLst>
              <a:ext uri="{FF2B5EF4-FFF2-40B4-BE49-F238E27FC236}">
                <a16:creationId xmlns:a16="http://schemas.microsoft.com/office/drawing/2014/main" id="{39309614-11B3-8641-9131-B3114A4C5A4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F163C89F-BC93-7448-A4F8-D6532DFFF0FB}"/>
              </a:ext>
            </a:extLst>
          </p:cNvPr>
          <p:cNvSpPr>
            <a:spLocks noGrp="1" noChangeAspect="1"/>
          </p:cNvSpPr>
          <p:nvPr>
            <p:ph sz="quarter" idx="10" hasCustomPrompt="1"/>
          </p:nvPr>
        </p:nvSpPr>
        <p:spPr>
          <a:xfrm>
            <a:off x="216000" y="2127846"/>
            <a:ext cx="781040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5B4F209-9B4A-C94D-A126-1A57FE48C134}"/>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4492334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Heavy_Documentation_Text_1_ima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9145586" y="0"/>
            <a:ext cx="3046414"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8A3AF197-7DE5-9B44-9C4D-69F24938DEF3}"/>
              </a:ext>
            </a:extLst>
          </p:cNvPr>
          <p:cNvSpPr>
            <a:spLocks noGrp="1" noChangeAspect="1"/>
          </p:cNvSpPr>
          <p:nvPr>
            <p:ph sz="quarter" idx="10" hasCustomPrompt="1"/>
          </p:nvPr>
        </p:nvSpPr>
        <p:spPr>
          <a:xfrm>
            <a:off x="216000" y="2127846"/>
            <a:ext cx="781040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4B866AC1-1209-854B-B7BE-E3191989DB48}"/>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33059798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Heavy_Documentation_Text_1_image_lar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6096000" y="0"/>
            <a:ext cx="6096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629E3766-1304-0D42-AE0A-C4C678169FC7}"/>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9948DA1C-3195-FE44-A641-ABED96F000F7}"/>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2588861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Heavy_Documentation_Text_only">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216000" y="2127846"/>
            <a:ext cx="5395091"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noChangeAspect="1"/>
          </p:cNvSpPr>
          <p:nvPr>
            <p:ph sz="quarter" idx="13" hasCustomPrompt="1"/>
          </p:nvPr>
        </p:nvSpPr>
        <p:spPr>
          <a:xfrm>
            <a:off x="6109724" y="2127846"/>
            <a:ext cx="5395091"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314470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Heavy_Documentation_Text_only_one column">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216000" y="2127846"/>
            <a:ext cx="11288815"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1468166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Heavy_Documentation_Text">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4155546" y="1743631"/>
            <a:ext cx="3880908" cy="3886973"/>
          </a:xfrm>
          <a:solidFill>
            <a:schemeClr val="bg2">
              <a:lumMod val="95000"/>
            </a:schemeClr>
          </a:solidFill>
        </p:spPr>
        <p:txBody>
          <a:bodyPr>
            <a:normAutofit/>
          </a:bodyPr>
          <a:lstStyle>
            <a:lvl1pPr marL="0" indent="0" algn="ctr">
              <a:buNone/>
              <a:defRPr sz="900" b="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3" name="Platshållare för text 22">
            <a:extLst>
              <a:ext uri="{FF2B5EF4-FFF2-40B4-BE49-F238E27FC236}">
                <a16:creationId xmlns:a16="http://schemas.microsoft.com/office/drawing/2014/main" id="{0F876302-40B2-5049-A6AC-DB8DAF469F1F}"/>
              </a:ext>
            </a:extLst>
          </p:cNvPr>
          <p:cNvSpPr>
            <a:spLocks noGrp="1"/>
          </p:cNvSpPr>
          <p:nvPr>
            <p:ph type="body" sz="quarter" idx="17" hasCustomPrompt="1"/>
          </p:nvPr>
        </p:nvSpPr>
        <p:spPr>
          <a:xfrm>
            <a:off x="300038" y="1743631"/>
            <a:ext cx="3636964" cy="1230313"/>
          </a:xfrm>
          <a:custGeom>
            <a:avLst/>
            <a:gdLst>
              <a:gd name="connsiteX0" fmla="*/ 0 w 3636964"/>
              <a:gd name="connsiteY0" fmla="*/ 0 h 1230313"/>
              <a:gd name="connsiteX1" fmla="*/ 3454400 w 3636964"/>
              <a:gd name="connsiteY1" fmla="*/ 0 h 1230313"/>
              <a:gd name="connsiteX2" fmla="*/ 3454400 w 3636964"/>
              <a:gd name="connsiteY2" fmla="*/ 432594 h 1230313"/>
              <a:gd name="connsiteX3" fmla="*/ 3454401 w 3636964"/>
              <a:gd name="connsiteY3" fmla="*/ 432594 h 1230313"/>
              <a:gd name="connsiteX4" fmla="*/ 3636964 w 3636964"/>
              <a:gd name="connsiteY4" fmla="*/ 615157 h 1230313"/>
              <a:gd name="connsiteX5" fmla="*/ 3454401 w 3636964"/>
              <a:gd name="connsiteY5" fmla="*/ 797720 h 1230313"/>
              <a:gd name="connsiteX6" fmla="*/ 3454400 w 3636964"/>
              <a:gd name="connsiteY6" fmla="*/ 797719 h 1230313"/>
              <a:gd name="connsiteX7" fmla="*/ 3454400 w 3636964"/>
              <a:gd name="connsiteY7" fmla="*/ 1230313 h 1230313"/>
              <a:gd name="connsiteX8" fmla="*/ 0 w 3636964"/>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4" h="1230313">
                <a:moveTo>
                  <a:pt x="0" y="0"/>
                </a:moveTo>
                <a:lnTo>
                  <a:pt x="3454400" y="0"/>
                </a:lnTo>
                <a:lnTo>
                  <a:pt x="3454400" y="432594"/>
                </a:lnTo>
                <a:lnTo>
                  <a:pt x="3454401" y="432594"/>
                </a:lnTo>
                <a:lnTo>
                  <a:pt x="3636964" y="615157"/>
                </a:lnTo>
                <a:lnTo>
                  <a:pt x="3454401" y="797720"/>
                </a:lnTo>
                <a:lnTo>
                  <a:pt x="3454400" y="797719"/>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4" name="Platshållare för text 23">
            <a:extLst>
              <a:ext uri="{FF2B5EF4-FFF2-40B4-BE49-F238E27FC236}">
                <a16:creationId xmlns:a16="http://schemas.microsoft.com/office/drawing/2014/main" id="{A3F375A9-061F-FE4C-9F5F-538A2D584038}"/>
              </a:ext>
            </a:extLst>
          </p:cNvPr>
          <p:cNvSpPr>
            <a:spLocks noGrp="1"/>
          </p:cNvSpPr>
          <p:nvPr>
            <p:ph type="body" sz="quarter" idx="18" hasCustomPrompt="1"/>
          </p:nvPr>
        </p:nvSpPr>
        <p:spPr>
          <a:xfrm>
            <a:off x="300038" y="3071960"/>
            <a:ext cx="3636965" cy="1230313"/>
          </a:xfrm>
          <a:custGeom>
            <a:avLst/>
            <a:gdLst>
              <a:gd name="connsiteX0" fmla="*/ 0 w 3636965"/>
              <a:gd name="connsiteY0" fmla="*/ 0 h 1230313"/>
              <a:gd name="connsiteX1" fmla="*/ 3454400 w 3636965"/>
              <a:gd name="connsiteY1" fmla="*/ 0 h 1230313"/>
              <a:gd name="connsiteX2" fmla="*/ 3454400 w 3636965"/>
              <a:gd name="connsiteY2" fmla="*/ 432595 h 1230313"/>
              <a:gd name="connsiteX3" fmla="*/ 3454402 w 3636965"/>
              <a:gd name="connsiteY3" fmla="*/ 432594 h 1230313"/>
              <a:gd name="connsiteX4" fmla="*/ 3636965 w 3636965"/>
              <a:gd name="connsiteY4" fmla="*/ 615157 h 1230313"/>
              <a:gd name="connsiteX5" fmla="*/ 3454402 w 3636965"/>
              <a:gd name="connsiteY5" fmla="*/ 797720 h 1230313"/>
              <a:gd name="connsiteX6" fmla="*/ 3454400 w 3636965"/>
              <a:gd name="connsiteY6" fmla="*/ 797718 h 1230313"/>
              <a:gd name="connsiteX7" fmla="*/ 3454400 w 3636965"/>
              <a:gd name="connsiteY7" fmla="*/ 1230313 h 1230313"/>
              <a:gd name="connsiteX8" fmla="*/ 0 w 3636965"/>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5" h="1230313">
                <a:moveTo>
                  <a:pt x="0" y="0"/>
                </a:moveTo>
                <a:lnTo>
                  <a:pt x="3454400" y="0"/>
                </a:lnTo>
                <a:lnTo>
                  <a:pt x="3454400" y="432595"/>
                </a:lnTo>
                <a:lnTo>
                  <a:pt x="3454402" y="432594"/>
                </a:lnTo>
                <a:lnTo>
                  <a:pt x="3636965" y="615157"/>
                </a:lnTo>
                <a:lnTo>
                  <a:pt x="3454402" y="797720"/>
                </a:lnTo>
                <a:lnTo>
                  <a:pt x="3454400" y="797718"/>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5" name="Platshållare för text 24">
            <a:extLst>
              <a:ext uri="{FF2B5EF4-FFF2-40B4-BE49-F238E27FC236}">
                <a16:creationId xmlns:a16="http://schemas.microsoft.com/office/drawing/2014/main" id="{50601762-C2DD-3448-B90B-CAD6F7AF00A3}"/>
              </a:ext>
            </a:extLst>
          </p:cNvPr>
          <p:cNvSpPr>
            <a:spLocks noGrp="1"/>
          </p:cNvSpPr>
          <p:nvPr>
            <p:ph type="body" sz="quarter" idx="19" hasCustomPrompt="1"/>
          </p:nvPr>
        </p:nvSpPr>
        <p:spPr>
          <a:xfrm>
            <a:off x="300038" y="4400290"/>
            <a:ext cx="3636966" cy="1230313"/>
          </a:xfrm>
          <a:custGeom>
            <a:avLst/>
            <a:gdLst>
              <a:gd name="connsiteX0" fmla="*/ 0 w 3636966"/>
              <a:gd name="connsiteY0" fmla="*/ 0 h 1230313"/>
              <a:gd name="connsiteX1" fmla="*/ 3454400 w 3636966"/>
              <a:gd name="connsiteY1" fmla="*/ 0 h 1230313"/>
              <a:gd name="connsiteX2" fmla="*/ 3454400 w 3636966"/>
              <a:gd name="connsiteY2" fmla="*/ 432596 h 1230313"/>
              <a:gd name="connsiteX3" fmla="*/ 3454403 w 3636966"/>
              <a:gd name="connsiteY3" fmla="*/ 432594 h 1230313"/>
              <a:gd name="connsiteX4" fmla="*/ 3636966 w 3636966"/>
              <a:gd name="connsiteY4" fmla="*/ 615157 h 1230313"/>
              <a:gd name="connsiteX5" fmla="*/ 3454403 w 3636966"/>
              <a:gd name="connsiteY5" fmla="*/ 797720 h 1230313"/>
              <a:gd name="connsiteX6" fmla="*/ 3454400 w 3636966"/>
              <a:gd name="connsiteY6" fmla="*/ 797717 h 1230313"/>
              <a:gd name="connsiteX7" fmla="*/ 3454400 w 3636966"/>
              <a:gd name="connsiteY7" fmla="*/ 1230313 h 1230313"/>
              <a:gd name="connsiteX8" fmla="*/ 0 w 3636966"/>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6" h="1230313">
                <a:moveTo>
                  <a:pt x="0" y="0"/>
                </a:moveTo>
                <a:lnTo>
                  <a:pt x="3454400" y="0"/>
                </a:lnTo>
                <a:lnTo>
                  <a:pt x="3454400" y="432596"/>
                </a:lnTo>
                <a:lnTo>
                  <a:pt x="3454403" y="432594"/>
                </a:lnTo>
                <a:lnTo>
                  <a:pt x="3636966" y="615157"/>
                </a:lnTo>
                <a:lnTo>
                  <a:pt x="3454403" y="797720"/>
                </a:lnTo>
                <a:lnTo>
                  <a:pt x="3454400" y="797717"/>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6" name="Platshållare för text 25">
            <a:extLst>
              <a:ext uri="{FF2B5EF4-FFF2-40B4-BE49-F238E27FC236}">
                <a16:creationId xmlns:a16="http://schemas.microsoft.com/office/drawing/2014/main" id="{847AD3D6-626D-714B-9792-5A386093BE25}"/>
              </a:ext>
            </a:extLst>
          </p:cNvPr>
          <p:cNvSpPr>
            <a:spLocks noGrp="1"/>
          </p:cNvSpPr>
          <p:nvPr>
            <p:ph type="body" sz="quarter" idx="20" hasCustomPrompt="1"/>
          </p:nvPr>
        </p:nvSpPr>
        <p:spPr>
          <a:xfrm>
            <a:off x="8254993" y="1743631"/>
            <a:ext cx="3636969" cy="1230313"/>
          </a:xfrm>
          <a:custGeom>
            <a:avLst/>
            <a:gdLst>
              <a:gd name="connsiteX0" fmla="*/ 182569 w 3636969"/>
              <a:gd name="connsiteY0" fmla="*/ 0 h 1230313"/>
              <a:gd name="connsiteX1" fmla="*/ 3636969 w 3636969"/>
              <a:gd name="connsiteY1" fmla="*/ 0 h 1230313"/>
              <a:gd name="connsiteX2" fmla="*/ 3636969 w 3636969"/>
              <a:gd name="connsiteY2" fmla="*/ 1230313 h 1230313"/>
              <a:gd name="connsiteX3" fmla="*/ 182569 w 3636969"/>
              <a:gd name="connsiteY3" fmla="*/ 1230313 h 1230313"/>
              <a:gd name="connsiteX4" fmla="*/ 182569 w 3636969"/>
              <a:gd name="connsiteY4" fmla="*/ 797715 h 1230313"/>
              <a:gd name="connsiteX5" fmla="*/ 182563 w 3636969"/>
              <a:gd name="connsiteY5" fmla="*/ 797721 h 1230313"/>
              <a:gd name="connsiteX6" fmla="*/ 0 w 3636969"/>
              <a:gd name="connsiteY6" fmla="*/ 615158 h 1230313"/>
              <a:gd name="connsiteX7" fmla="*/ 182563 w 3636969"/>
              <a:gd name="connsiteY7" fmla="*/ 432595 h 1230313"/>
              <a:gd name="connsiteX8" fmla="*/ 182569 w 3636969"/>
              <a:gd name="connsiteY8" fmla="*/ 432601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9" h="1230313">
                <a:moveTo>
                  <a:pt x="182569" y="0"/>
                </a:moveTo>
                <a:lnTo>
                  <a:pt x="3636969" y="0"/>
                </a:lnTo>
                <a:lnTo>
                  <a:pt x="3636969" y="1230313"/>
                </a:lnTo>
                <a:lnTo>
                  <a:pt x="182569" y="1230313"/>
                </a:lnTo>
                <a:lnTo>
                  <a:pt x="182569" y="797715"/>
                </a:lnTo>
                <a:lnTo>
                  <a:pt x="182563" y="797721"/>
                </a:lnTo>
                <a:lnTo>
                  <a:pt x="0" y="615158"/>
                </a:lnTo>
                <a:lnTo>
                  <a:pt x="182563" y="432595"/>
                </a:lnTo>
                <a:lnTo>
                  <a:pt x="182569" y="432601"/>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27" name="Platshållare för text 26">
            <a:extLst>
              <a:ext uri="{FF2B5EF4-FFF2-40B4-BE49-F238E27FC236}">
                <a16:creationId xmlns:a16="http://schemas.microsoft.com/office/drawing/2014/main" id="{D00C6294-3D3F-1F40-820A-CC4501844CD3}"/>
              </a:ext>
            </a:extLst>
          </p:cNvPr>
          <p:cNvSpPr>
            <a:spLocks noGrp="1"/>
          </p:cNvSpPr>
          <p:nvPr>
            <p:ph type="body" sz="quarter" idx="21" hasCustomPrompt="1"/>
          </p:nvPr>
        </p:nvSpPr>
        <p:spPr>
          <a:xfrm>
            <a:off x="8254994" y="3071960"/>
            <a:ext cx="3636968" cy="1230313"/>
          </a:xfrm>
          <a:custGeom>
            <a:avLst/>
            <a:gdLst>
              <a:gd name="connsiteX0" fmla="*/ 182568 w 3636968"/>
              <a:gd name="connsiteY0" fmla="*/ 0 h 1230313"/>
              <a:gd name="connsiteX1" fmla="*/ 3636968 w 3636968"/>
              <a:gd name="connsiteY1" fmla="*/ 0 h 1230313"/>
              <a:gd name="connsiteX2" fmla="*/ 3636968 w 3636968"/>
              <a:gd name="connsiteY2" fmla="*/ 1230313 h 1230313"/>
              <a:gd name="connsiteX3" fmla="*/ 182568 w 3636968"/>
              <a:gd name="connsiteY3" fmla="*/ 1230313 h 1230313"/>
              <a:gd name="connsiteX4" fmla="*/ 182568 w 3636968"/>
              <a:gd name="connsiteY4" fmla="*/ 797717 h 1230313"/>
              <a:gd name="connsiteX5" fmla="*/ 182564 w 3636968"/>
              <a:gd name="connsiteY5" fmla="*/ 797721 h 1230313"/>
              <a:gd name="connsiteX6" fmla="*/ 0 w 3636968"/>
              <a:gd name="connsiteY6" fmla="*/ 615158 h 1230313"/>
              <a:gd name="connsiteX7" fmla="*/ 182564 w 3636968"/>
              <a:gd name="connsiteY7" fmla="*/ 432595 h 1230313"/>
              <a:gd name="connsiteX8" fmla="*/ 182568 w 3636968"/>
              <a:gd name="connsiteY8" fmla="*/ 432599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8" h="1230313">
                <a:moveTo>
                  <a:pt x="182568" y="0"/>
                </a:moveTo>
                <a:lnTo>
                  <a:pt x="3636968" y="0"/>
                </a:lnTo>
                <a:lnTo>
                  <a:pt x="3636968" y="1230313"/>
                </a:lnTo>
                <a:lnTo>
                  <a:pt x="182568" y="1230313"/>
                </a:lnTo>
                <a:lnTo>
                  <a:pt x="182568" y="797717"/>
                </a:lnTo>
                <a:lnTo>
                  <a:pt x="182564" y="797721"/>
                </a:lnTo>
                <a:lnTo>
                  <a:pt x="0" y="615158"/>
                </a:lnTo>
                <a:lnTo>
                  <a:pt x="182564" y="432595"/>
                </a:lnTo>
                <a:lnTo>
                  <a:pt x="182568" y="432599"/>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28" name="Platshållare för text 27">
            <a:extLst>
              <a:ext uri="{FF2B5EF4-FFF2-40B4-BE49-F238E27FC236}">
                <a16:creationId xmlns:a16="http://schemas.microsoft.com/office/drawing/2014/main" id="{06D72FCA-9091-D543-95DA-36B49579C5FA}"/>
              </a:ext>
            </a:extLst>
          </p:cNvPr>
          <p:cNvSpPr>
            <a:spLocks noGrp="1"/>
          </p:cNvSpPr>
          <p:nvPr>
            <p:ph type="body" sz="quarter" idx="22" hasCustomPrompt="1"/>
          </p:nvPr>
        </p:nvSpPr>
        <p:spPr>
          <a:xfrm>
            <a:off x="8254995" y="4400290"/>
            <a:ext cx="3636967" cy="1230313"/>
          </a:xfrm>
          <a:custGeom>
            <a:avLst/>
            <a:gdLst>
              <a:gd name="connsiteX0" fmla="*/ 182567 w 3636967"/>
              <a:gd name="connsiteY0" fmla="*/ 0 h 1230313"/>
              <a:gd name="connsiteX1" fmla="*/ 3636967 w 3636967"/>
              <a:gd name="connsiteY1" fmla="*/ 0 h 1230313"/>
              <a:gd name="connsiteX2" fmla="*/ 3636967 w 3636967"/>
              <a:gd name="connsiteY2" fmla="*/ 1230313 h 1230313"/>
              <a:gd name="connsiteX3" fmla="*/ 182567 w 3636967"/>
              <a:gd name="connsiteY3" fmla="*/ 1230313 h 1230313"/>
              <a:gd name="connsiteX4" fmla="*/ 182567 w 3636967"/>
              <a:gd name="connsiteY4" fmla="*/ 797717 h 1230313"/>
              <a:gd name="connsiteX5" fmla="*/ 182563 w 3636967"/>
              <a:gd name="connsiteY5" fmla="*/ 797721 h 1230313"/>
              <a:gd name="connsiteX6" fmla="*/ 0 w 3636967"/>
              <a:gd name="connsiteY6" fmla="*/ 615158 h 1230313"/>
              <a:gd name="connsiteX7" fmla="*/ 182563 w 3636967"/>
              <a:gd name="connsiteY7" fmla="*/ 432595 h 1230313"/>
              <a:gd name="connsiteX8" fmla="*/ 182567 w 3636967"/>
              <a:gd name="connsiteY8" fmla="*/ 432599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7" h="1230313">
                <a:moveTo>
                  <a:pt x="182567" y="0"/>
                </a:moveTo>
                <a:lnTo>
                  <a:pt x="3636967" y="0"/>
                </a:lnTo>
                <a:lnTo>
                  <a:pt x="3636967" y="1230313"/>
                </a:lnTo>
                <a:lnTo>
                  <a:pt x="182567" y="1230313"/>
                </a:lnTo>
                <a:lnTo>
                  <a:pt x="182567" y="797717"/>
                </a:lnTo>
                <a:lnTo>
                  <a:pt x="182563" y="797721"/>
                </a:lnTo>
                <a:lnTo>
                  <a:pt x="0" y="615158"/>
                </a:lnTo>
                <a:lnTo>
                  <a:pt x="182563" y="432595"/>
                </a:lnTo>
                <a:lnTo>
                  <a:pt x="182567" y="432599"/>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12" name="Rubrik 1">
            <a:extLst>
              <a:ext uri="{FF2B5EF4-FFF2-40B4-BE49-F238E27FC236}">
                <a16:creationId xmlns:a16="http://schemas.microsoft.com/office/drawing/2014/main" id="{B44BB275-06C1-D94E-B6D0-86CCBBE8BB51}"/>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2333009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Heavy_Documentation_HL">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0225AF83-A180-C140-BDE0-19ECB8609CAD}"/>
              </a:ext>
            </a:extLst>
          </p:cNvPr>
          <p:cNvSpPr/>
          <p:nvPr userDrawn="1"/>
        </p:nvSpPr>
        <p:spPr>
          <a:xfrm>
            <a:off x="0"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3" name="Platshållare för bild 2">
            <a:extLst>
              <a:ext uri="{FF2B5EF4-FFF2-40B4-BE49-F238E27FC236}">
                <a16:creationId xmlns:a16="http://schemas.microsoft.com/office/drawing/2014/main" id="{4F23E8AF-EF85-3149-9318-436C8D9A26FD}"/>
              </a:ext>
            </a:extLst>
          </p:cNvPr>
          <p:cNvSpPr>
            <a:spLocks noGrp="1"/>
          </p:cNvSpPr>
          <p:nvPr>
            <p:ph type="pic" sz="quarter" idx="14" hasCustomPrompt="1"/>
          </p:nvPr>
        </p:nvSpPr>
        <p:spPr>
          <a:xfrm>
            <a:off x="6086475" y="0"/>
            <a:ext cx="6105525" cy="6105525"/>
          </a:xfrm>
        </p:spPr>
        <p:txBody>
          <a:bodyPr>
            <a:normAutofit/>
          </a:bodyPr>
          <a:lstStyle>
            <a:lvl1pPr marL="0" indent="0" algn="ctr">
              <a:buNone/>
              <a:defRPr sz="900" b="0">
                <a:solidFill>
                  <a:schemeClr val="tx1">
                    <a:lumMod val="75000"/>
                    <a:lumOff val="25000"/>
                  </a:schemeClr>
                </a:solidFill>
              </a:defRPr>
            </a:lvl1pPr>
          </a:lstStyle>
          <a:p>
            <a:r>
              <a:rPr lang="en-US" noProof="0" dirty="0"/>
              <a:t>Add image</a:t>
            </a:r>
          </a:p>
        </p:txBody>
      </p:sp>
      <p:sp>
        <p:nvSpPr>
          <p:cNvPr id="16" name="Platshållare för bildnummer 5">
            <a:extLst>
              <a:ext uri="{FF2B5EF4-FFF2-40B4-BE49-F238E27FC236}">
                <a16:creationId xmlns:a16="http://schemas.microsoft.com/office/drawing/2014/main" id="{EC12744C-7C18-474C-B53D-5121DFE5A2B9}"/>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Platshållare för innehåll 7">
            <a:extLst>
              <a:ext uri="{FF2B5EF4-FFF2-40B4-BE49-F238E27FC236}">
                <a16:creationId xmlns:a16="http://schemas.microsoft.com/office/drawing/2014/main" id="{4E503619-2C63-B44D-A995-535EBEFDE72F}"/>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C0740A2D-7833-E24D-8F44-E79816E88F85}"/>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1425122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Heavy_Documentation_Case1">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6" y="2127846"/>
            <a:ext cx="6762751" cy="3977679"/>
          </a:xfrm>
          <a:ln>
            <a:noFill/>
          </a:ln>
        </p:spPr>
        <p:txBody>
          <a:bodyPr anchor="ctr">
            <a:noAutofit/>
          </a:bodyPr>
          <a:lstStyle>
            <a:lvl1pPr>
              <a:lnSpc>
                <a:spcPct val="100000"/>
              </a:lnSpc>
              <a:defRPr sz="900">
                <a:solidFill>
                  <a:schemeClr val="tx2"/>
                </a:solidFill>
              </a:defRPr>
            </a:lvl1pPr>
            <a:lvl2pPr>
              <a:lnSpc>
                <a:spcPct val="100000"/>
              </a:lnSpc>
              <a:defRPr sz="900">
                <a:solidFill>
                  <a:schemeClr val="tx2"/>
                </a:solidFill>
              </a:defRPr>
            </a:lvl2pPr>
            <a:lvl3pPr>
              <a:lnSpc>
                <a:spcPct val="100000"/>
              </a:lnSpc>
              <a:defRPr sz="900">
                <a:solidFill>
                  <a:schemeClr val="tx2"/>
                </a:solidFill>
              </a:defRPr>
            </a:lvl3pPr>
            <a:lvl4pPr>
              <a:lnSpc>
                <a:spcPct val="100000"/>
              </a:lnSpc>
              <a:defRPr sz="900">
                <a:solidFill>
                  <a:schemeClr val="tx2"/>
                </a:solidFill>
              </a:defRPr>
            </a:lvl4pPr>
            <a:lvl5pPr>
              <a:lnSpc>
                <a:spcPct val="100000"/>
              </a:lnSpc>
              <a:defRPr sz="9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p:cNvSpPr>
          <p:nvPr>
            <p:ph sz="quarter" idx="13" hasCustomPrompt="1"/>
          </p:nvPr>
        </p:nvSpPr>
        <p:spPr>
          <a:xfrm>
            <a:off x="7915893" y="2127846"/>
            <a:ext cx="3976070" cy="3976070"/>
          </a:xfrm>
          <a:solidFill>
            <a:schemeClr val="accent1"/>
          </a:solidFill>
        </p:spPr>
        <p:txBody>
          <a:bodyPr>
            <a:noAutofit/>
          </a:bodyPr>
          <a:lstStyle>
            <a:lvl1pPr>
              <a:lnSpc>
                <a:spcPct val="100000"/>
              </a:lnSpc>
              <a:defRPr sz="1400">
                <a:solidFill>
                  <a:schemeClr val="bg1"/>
                </a:solidFill>
              </a:defRPr>
            </a:lvl1pPr>
            <a:lvl2pPr>
              <a:lnSpc>
                <a:spcPct val="100000"/>
              </a:lnSpc>
              <a:defRPr sz="1400">
                <a:solidFill>
                  <a:schemeClr val="bg1"/>
                </a:solidFill>
              </a:defRPr>
            </a:lvl2pPr>
            <a:lvl3pPr>
              <a:lnSpc>
                <a:spcPct val="100000"/>
              </a:lnSpc>
              <a:defRPr sz="1400">
                <a:solidFill>
                  <a:schemeClr val="bg1"/>
                </a:solidFill>
              </a:defRPr>
            </a:lvl3pPr>
            <a:lvl4pPr>
              <a:lnSpc>
                <a:spcPct val="100000"/>
              </a:lnSpc>
              <a:defRPr sz="1400">
                <a:solidFill>
                  <a:schemeClr val="bg1"/>
                </a:solidFill>
              </a:defRPr>
            </a:lvl4pPr>
            <a:lvl5pPr>
              <a:lnSpc>
                <a:spcPct val="100000"/>
              </a:lnSpc>
              <a:defRPr sz="14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2097755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Heavy_Documentation_Case2">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8" y="1233487"/>
            <a:ext cx="10628312" cy="4872037"/>
          </a:xfrm>
        </p:spPr>
        <p:txBody>
          <a:bodyPr lIns="68400" rIns="68400" anchor="ctr">
            <a:noAutofit/>
          </a:bodyPr>
          <a:lstStyle>
            <a:lvl1pPr>
              <a:lnSpc>
                <a:spcPct val="100000"/>
              </a:lnSpc>
              <a:defRPr sz="900">
                <a:solidFill>
                  <a:schemeClr val="tx2"/>
                </a:solidFill>
              </a:defRPr>
            </a:lvl1pPr>
            <a:lvl2pPr>
              <a:lnSpc>
                <a:spcPct val="100000"/>
              </a:lnSpc>
              <a:defRPr sz="900">
                <a:solidFill>
                  <a:schemeClr val="tx2"/>
                </a:solidFill>
              </a:defRPr>
            </a:lvl2pPr>
            <a:lvl3pPr>
              <a:lnSpc>
                <a:spcPct val="100000"/>
              </a:lnSpc>
              <a:defRPr sz="900">
                <a:solidFill>
                  <a:schemeClr val="tx2"/>
                </a:solidFill>
              </a:defRPr>
            </a:lvl3pPr>
            <a:lvl4pPr>
              <a:lnSpc>
                <a:spcPct val="100000"/>
              </a:lnSpc>
              <a:defRPr sz="900">
                <a:solidFill>
                  <a:schemeClr val="tx2"/>
                </a:solidFill>
              </a:defRPr>
            </a:lvl4pPr>
            <a:lvl5pPr>
              <a:lnSpc>
                <a:spcPct val="100000"/>
              </a:lnSpc>
              <a:defRPr sz="9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675962" cy="733546"/>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0192796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Heavy_Documentation_Case3">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8" y="2127846"/>
            <a:ext cx="2897187" cy="3678422"/>
          </a:xfrm>
        </p:spPr>
        <p:txBody>
          <a:bodyPr>
            <a:noAutofit/>
          </a:bodyPr>
          <a:lstStyle>
            <a:lvl1pPr>
              <a:lnSpc>
                <a:spcPct val="100000"/>
              </a:lnSpc>
              <a:defRPr sz="1600">
                <a:solidFill>
                  <a:schemeClr val="tx2"/>
                </a:solidFill>
              </a:defRPr>
            </a:lvl1pPr>
            <a:lvl2pPr>
              <a:lnSpc>
                <a:spcPct val="100000"/>
              </a:lnSpc>
              <a:defRPr sz="1600">
                <a:solidFill>
                  <a:schemeClr val="tx2"/>
                </a:solidFill>
              </a:defRPr>
            </a:lvl2pPr>
            <a:lvl3pPr>
              <a:lnSpc>
                <a:spcPct val="100000"/>
              </a:lnSpc>
              <a:defRPr sz="1600">
                <a:solidFill>
                  <a:schemeClr val="tx2"/>
                </a:solidFill>
              </a:defRPr>
            </a:lvl3pPr>
            <a:lvl4pPr>
              <a:lnSpc>
                <a:spcPct val="100000"/>
              </a:lnSpc>
              <a:defRPr sz="1600">
                <a:solidFill>
                  <a:schemeClr val="tx2"/>
                </a:solidFill>
              </a:defRPr>
            </a:lvl4pPr>
            <a:lvl5pPr>
              <a:lnSpc>
                <a:spcPct val="100000"/>
              </a:lnSpc>
              <a:defRPr sz="16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noChangeAspect="1"/>
          </p:cNvSpPr>
          <p:nvPr>
            <p:ph sz="quarter" idx="13" hasCustomPrompt="1"/>
          </p:nvPr>
        </p:nvSpPr>
        <p:spPr>
          <a:xfrm>
            <a:off x="6166313" y="2127846"/>
            <a:ext cx="2897187" cy="3678422"/>
          </a:xfrm>
        </p:spPr>
        <p:txBody>
          <a:bodyPr>
            <a:noAutofit/>
          </a:bodyPr>
          <a:lstStyle>
            <a:lvl1pPr>
              <a:lnSpc>
                <a:spcPct val="100000"/>
              </a:lnSpc>
              <a:defRPr sz="1600">
                <a:solidFill>
                  <a:schemeClr val="tx2"/>
                </a:solidFill>
              </a:defRPr>
            </a:lvl1pPr>
            <a:lvl2pPr>
              <a:lnSpc>
                <a:spcPct val="100000"/>
              </a:lnSpc>
              <a:defRPr sz="1600">
                <a:solidFill>
                  <a:schemeClr val="tx2"/>
                </a:solidFill>
              </a:defRPr>
            </a:lvl2pPr>
            <a:lvl3pPr>
              <a:lnSpc>
                <a:spcPct val="100000"/>
              </a:lnSpc>
              <a:defRPr sz="1600">
                <a:solidFill>
                  <a:schemeClr val="tx2"/>
                </a:solidFill>
              </a:defRPr>
            </a:lvl3pPr>
            <a:lvl4pPr>
              <a:lnSpc>
                <a:spcPct val="100000"/>
              </a:lnSpc>
              <a:defRPr sz="1600">
                <a:solidFill>
                  <a:schemeClr val="tx2"/>
                </a:solidFill>
              </a:defRPr>
            </a:lvl4pPr>
            <a:lvl5pPr>
              <a:lnSpc>
                <a:spcPct val="100000"/>
              </a:lnSpc>
              <a:defRPr sz="16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
        <p:nvSpPr>
          <p:cNvPr id="3" name="Platshållare för bild 2">
            <a:extLst>
              <a:ext uri="{FF2B5EF4-FFF2-40B4-BE49-F238E27FC236}">
                <a16:creationId xmlns:a16="http://schemas.microsoft.com/office/drawing/2014/main" id="{468987E9-7F0D-0040-BED0-023A0A3B9362}"/>
              </a:ext>
            </a:extLst>
          </p:cNvPr>
          <p:cNvSpPr>
            <a:spLocks noGrp="1"/>
          </p:cNvSpPr>
          <p:nvPr>
            <p:ph type="pic" sz="quarter" idx="14" hasCustomPrompt="1"/>
          </p:nvPr>
        </p:nvSpPr>
        <p:spPr>
          <a:xfrm>
            <a:off x="3281263" y="2127250"/>
            <a:ext cx="2720144" cy="2602905"/>
          </a:xfrm>
        </p:spPr>
        <p:txBody>
          <a:bodyPr>
            <a:normAutofit/>
          </a:bodyPr>
          <a:lstStyle>
            <a:lvl1pPr marL="0" indent="0">
              <a:buNone/>
              <a:defRPr sz="1000"/>
            </a:lvl1pPr>
          </a:lstStyle>
          <a:p>
            <a:r>
              <a:rPr lang="en-US" noProof="0" dirty="0"/>
              <a:t>Add image</a:t>
            </a:r>
          </a:p>
        </p:txBody>
      </p:sp>
      <p:sp>
        <p:nvSpPr>
          <p:cNvPr id="10" name="Platshållare för bild 2">
            <a:extLst>
              <a:ext uri="{FF2B5EF4-FFF2-40B4-BE49-F238E27FC236}">
                <a16:creationId xmlns:a16="http://schemas.microsoft.com/office/drawing/2014/main" id="{D0A55181-6EA4-9545-BF83-A2959521F3A7}"/>
              </a:ext>
            </a:extLst>
          </p:cNvPr>
          <p:cNvSpPr>
            <a:spLocks noGrp="1"/>
          </p:cNvSpPr>
          <p:nvPr>
            <p:ph type="pic" sz="quarter" idx="15" hasCustomPrompt="1"/>
          </p:nvPr>
        </p:nvSpPr>
        <p:spPr>
          <a:xfrm>
            <a:off x="9171818" y="2127250"/>
            <a:ext cx="2720144" cy="2602905"/>
          </a:xfrm>
        </p:spPr>
        <p:txBody>
          <a:bodyPr>
            <a:normAutofit/>
          </a:bodyPr>
          <a:lstStyle>
            <a:lvl1pPr marL="0" indent="0">
              <a:buNone/>
              <a:defRPr sz="1000"/>
            </a:lvl1pPr>
          </a:lstStyle>
          <a:p>
            <a:r>
              <a:rPr lang="en-US" noProof="0" dirty="0"/>
              <a:t>Add image</a:t>
            </a:r>
          </a:p>
        </p:txBody>
      </p:sp>
    </p:spTree>
    <p:extLst>
      <p:ext uri="{BB962C8B-B14F-4D97-AF65-F5344CB8AC3E}">
        <p14:creationId xmlns:p14="http://schemas.microsoft.com/office/powerpoint/2010/main" val="38759892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Empty">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85DF4283-F346-1140-881C-9B7CACAF85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985338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_Empty_HL">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9" name="Platshållare för bildnummer 5">
            <a:extLst>
              <a:ext uri="{FF2B5EF4-FFF2-40B4-BE49-F238E27FC236}">
                <a16:creationId xmlns:a16="http://schemas.microsoft.com/office/drawing/2014/main" id="{39309614-11B3-8641-9131-B3114A4C5A4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5" name="Rubrik 1">
            <a:extLst>
              <a:ext uri="{FF2B5EF4-FFF2-40B4-BE49-F238E27FC236}">
                <a16:creationId xmlns:a16="http://schemas.microsoft.com/office/drawing/2014/main" id="{C7AE2217-AAA6-9841-B4E0-A0D991466BC6}"/>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7727479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estion_slide">
    <p:bg>
      <p:bgPr>
        <a:solidFill>
          <a:schemeClr val="accent1"/>
        </a:solidFill>
        <a:effectLst/>
      </p:bgPr>
    </p:bg>
    <p:spTree>
      <p:nvGrpSpPr>
        <p:cNvPr id="1" name=""/>
        <p:cNvGrpSpPr/>
        <p:nvPr/>
      </p:nvGrpSpPr>
      <p:grpSpPr>
        <a:xfrm>
          <a:off x="0" y="0"/>
          <a:ext cx="0" cy="0"/>
          <a:chOff x="0" y="0"/>
          <a:chExt cx="0" cy="0"/>
        </a:xfrm>
      </p:grpSpPr>
      <p:sp>
        <p:nvSpPr>
          <p:cNvPr id="8" name="Bild 2">
            <a:extLst>
              <a:ext uri="{FF2B5EF4-FFF2-40B4-BE49-F238E27FC236}">
                <a16:creationId xmlns:a16="http://schemas.microsoft.com/office/drawing/2014/main" id="{91A5D474-123A-9C46-B0B8-B262ACAE85DB}"/>
              </a:ext>
            </a:extLst>
          </p:cNvPr>
          <p:cNvSpPr/>
          <p:nvPr/>
        </p:nvSpPr>
        <p:spPr>
          <a:xfrm>
            <a:off x="4911639" y="820051"/>
            <a:ext cx="2368719" cy="4983046"/>
          </a:xfrm>
          <a:custGeom>
            <a:avLst/>
            <a:gdLst>
              <a:gd name="connsiteX0" fmla="*/ 1146252 w 2088019"/>
              <a:gd name="connsiteY0" fmla="*/ 3044561 h 4392541"/>
              <a:gd name="connsiteX1" fmla="*/ 590642 w 2088019"/>
              <a:gd name="connsiteY1" fmla="*/ 3044561 h 4392541"/>
              <a:gd name="connsiteX2" fmla="*/ 536873 w 2088019"/>
              <a:gd name="connsiteY2" fmla="*/ 2896324 h 4392541"/>
              <a:gd name="connsiteX3" fmla="*/ 488807 w 2088019"/>
              <a:gd name="connsiteY3" fmla="*/ 2672340 h 4392541"/>
              <a:gd name="connsiteX4" fmla="*/ 539317 w 2088019"/>
              <a:gd name="connsiteY4" fmla="*/ 2320480 h 4392541"/>
              <a:gd name="connsiteX5" fmla="*/ 689218 w 2088019"/>
              <a:gd name="connsiteY5" fmla="*/ 2005273 h 4392541"/>
              <a:gd name="connsiteX6" fmla="*/ 1080263 w 2088019"/>
              <a:gd name="connsiteY6" fmla="*/ 1535312 h 4392541"/>
              <a:gd name="connsiteX7" fmla="*/ 1372732 w 2088019"/>
              <a:gd name="connsiteY7" fmla="*/ 1003451 h 4392541"/>
              <a:gd name="connsiteX8" fmla="*/ 840748 w 2088019"/>
              <a:gd name="connsiteY8" fmla="*/ 596206 h 4392541"/>
              <a:gd name="connsiteX9" fmla="*/ 299802 w 2088019"/>
              <a:gd name="connsiteY9" fmla="*/ 855214 h 4392541"/>
              <a:gd name="connsiteX10" fmla="*/ 0 w 2088019"/>
              <a:gd name="connsiteY10" fmla="*/ 294031 h 4392541"/>
              <a:gd name="connsiteX11" fmla="*/ 985760 w 2088019"/>
              <a:gd name="connsiteY11" fmla="*/ 0 h 4392541"/>
              <a:gd name="connsiteX12" fmla="*/ 1772739 w 2088019"/>
              <a:gd name="connsiteY12" fmla="*/ 261451 h 4392541"/>
              <a:gd name="connsiteX13" fmla="*/ 2088020 w 2088019"/>
              <a:gd name="connsiteY13" fmla="*/ 956210 h 4392541"/>
              <a:gd name="connsiteX14" fmla="*/ 1973150 w 2088019"/>
              <a:gd name="connsiteY14" fmla="*/ 1457936 h 4392541"/>
              <a:gd name="connsiteX15" fmla="*/ 1569070 w 2088019"/>
              <a:gd name="connsiteY15" fmla="*/ 1939299 h 4392541"/>
              <a:gd name="connsiteX16" fmla="*/ 1192689 w 2088019"/>
              <a:gd name="connsiteY16" fmla="*/ 2398671 h 4392541"/>
              <a:gd name="connsiteX17" fmla="*/ 1105518 w 2088019"/>
              <a:gd name="connsiteY17" fmla="*/ 2800214 h 4392541"/>
              <a:gd name="connsiteX18" fmla="*/ 1146252 w 2088019"/>
              <a:gd name="connsiteY18" fmla="*/ 3044561 h 4392541"/>
              <a:gd name="connsiteX19" fmla="*/ 898590 w 2088019"/>
              <a:gd name="connsiteY19" fmla="*/ 3439589 h 4392541"/>
              <a:gd name="connsiteX20" fmla="*/ 1234237 w 2088019"/>
              <a:gd name="connsiteY20" fmla="*/ 3578866 h 4392541"/>
              <a:gd name="connsiteX21" fmla="*/ 1372732 w 2088019"/>
              <a:gd name="connsiteY21" fmla="*/ 3916065 h 4392541"/>
              <a:gd name="connsiteX22" fmla="*/ 1234237 w 2088019"/>
              <a:gd name="connsiteY22" fmla="*/ 4253263 h 4392541"/>
              <a:gd name="connsiteX23" fmla="*/ 898590 w 2088019"/>
              <a:gd name="connsiteY23" fmla="*/ 4392541 h 4392541"/>
              <a:gd name="connsiteX24" fmla="*/ 561313 w 2088019"/>
              <a:gd name="connsiteY24" fmla="*/ 4253263 h 4392541"/>
              <a:gd name="connsiteX25" fmla="*/ 422003 w 2088019"/>
              <a:gd name="connsiteY25" fmla="*/ 3916065 h 4392541"/>
              <a:gd name="connsiteX26" fmla="*/ 561313 w 2088019"/>
              <a:gd name="connsiteY26" fmla="*/ 3578866 h 4392541"/>
              <a:gd name="connsiteX27" fmla="*/ 898590 w 2088019"/>
              <a:gd name="connsiteY27" fmla="*/ 3439589 h 439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88019" h="4392541">
                <a:moveTo>
                  <a:pt x="1146252" y="3044561"/>
                </a:moveTo>
                <a:lnTo>
                  <a:pt x="590642" y="3044561"/>
                </a:lnTo>
                <a:cubicBezTo>
                  <a:pt x="586568" y="3030715"/>
                  <a:pt x="568645" y="2981846"/>
                  <a:pt x="536873" y="2896324"/>
                </a:cubicBezTo>
                <a:cubicBezTo>
                  <a:pt x="505100" y="2810803"/>
                  <a:pt x="488807" y="2736684"/>
                  <a:pt x="488807" y="2672340"/>
                </a:cubicBezTo>
                <a:cubicBezTo>
                  <a:pt x="488807" y="2550166"/>
                  <a:pt x="505915" y="2432880"/>
                  <a:pt x="539317" y="2320480"/>
                </a:cubicBezTo>
                <a:cubicBezTo>
                  <a:pt x="573533" y="2208081"/>
                  <a:pt x="623229" y="2103011"/>
                  <a:pt x="689218" y="2005273"/>
                </a:cubicBezTo>
                <a:cubicBezTo>
                  <a:pt x="755207" y="1907534"/>
                  <a:pt x="885555" y="1751152"/>
                  <a:pt x="1080263" y="1535312"/>
                </a:cubicBezTo>
                <a:cubicBezTo>
                  <a:pt x="1274971" y="1320287"/>
                  <a:pt x="1372732" y="1142728"/>
                  <a:pt x="1372732" y="1003451"/>
                </a:cubicBezTo>
                <a:cubicBezTo>
                  <a:pt x="1372732" y="732226"/>
                  <a:pt x="1195133" y="596206"/>
                  <a:pt x="840748" y="596206"/>
                </a:cubicBezTo>
                <a:cubicBezTo>
                  <a:pt x="668036" y="596206"/>
                  <a:pt x="487992" y="682542"/>
                  <a:pt x="299802" y="855214"/>
                </a:cubicBezTo>
                <a:lnTo>
                  <a:pt x="0" y="294031"/>
                </a:lnTo>
                <a:cubicBezTo>
                  <a:pt x="250106" y="98553"/>
                  <a:pt x="579236" y="0"/>
                  <a:pt x="985760" y="0"/>
                </a:cubicBezTo>
                <a:cubicBezTo>
                  <a:pt x="1300226" y="0"/>
                  <a:pt x="1562553" y="87150"/>
                  <a:pt x="1772739" y="261451"/>
                </a:cubicBezTo>
                <a:cubicBezTo>
                  <a:pt x="1982926" y="435752"/>
                  <a:pt x="2088020" y="667881"/>
                  <a:pt x="2088020" y="956210"/>
                </a:cubicBezTo>
                <a:cubicBezTo>
                  <a:pt x="2088020" y="1154131"/>
                  <a:pt x="2049730" y="1321102"/>
                  <a:pt x="1973150" y="1457936"/>
                </a:cubicBezTo>
                <a:cubicBezTo>
                  <a:pt x="1896571" y="1594770"/>
                  <a:pt x="1762149" y="1755225"/>
                  <a:pt x="1569070" y="1939299"/>
                </a:cubicBezTo>
                <a:cubicBezTo>
                  <a:pt x="1375991" y="2123374"/>
                  <a:pt x="1250531" y="2276498"/>
                  <a:pt x="1192689" y="2398671"/>
                </a:cubicBezTo>
                <a:cubicBezTo>
                  <a:pt x="1134847" y="2520845"/>
                  <a:pt x="1105518" y="2654421"/>
                  <a:pt x="1105518" y="2800214"/>
                </a:cubicBezTo>
                <a:cubicBezTo>
                  <a:pt x="1105518" y="2831165"/>
                  <a:pt x="1118553" y="2912614"/>
                  <a:pt x="1146252" y="3044561"/>
                </a:cubicBezTo>
                <a:close/>
                <a:moveTo>
                  <a:pt x="898590" y="3439589"/>
                </a:moveTo>
                <a:cubicBezTo>
                  <a:pt x="1030568" y="3439589"/>
                  <a:pt x="1142179" y="3486014"/>
                  <a:pt x="1234237" y="3578866"/>
                </a:cubicBezTo>
                <a:cubicBezTo>
                  <a:pt x="1326296" y="3671718"/>
                  <a:pt x="1372732" y="3784118"/>
                  <a:pt x="1372732" y="3916065"/>
                </a:cubicBezTo>
                <a:cubicBezTo>
                  <a:pt x="1372732" y="4048012"/>
                  <a:pt x="1326296" y="4160412"/>
                  <a:pt x="1234237" y="4253263"/>
                </a:cubicBezTo>
                <a:cubicBezTo>
                  <a:pt x="1142179" y="4346115"/>
                  <a:pt x="1029753" y="4392541"/>
                  <a:pt x="898590" y="4392541"/>
                </a:cubicBezTo>
                <a:cubicBezTo>
                  <a:pt x="766612" y="4392541"/>
                  <a:pt x="654187" y="4346115"/>
                  <a:pt x="561313" y="4253263"/>
                </a:cubicBezTo>
                <a:cubicBezTo>
                  <a:pt x="468440" y="4160412"/>
                  <a:pt x="422003" y="4048012"/>
                  <a:pt x="422003" y="3916065"/>
                </a:cubicBezTo>
                <a:cubicBezTo>
                  <a:pt x="422003" y="3784118"/>
                  <a:pt x="468440" y="3671718"/>
                  <a:pt x="561313" y="3578866"/>
                </a:cubicBezTo>
                <a:cubicBezTo>
                  <a:pt x="654187" y="3486829"/>
                  <a:pt x="766612" y="3439589"/>
                  <a:pt x="898590" y="3439589"/>
                </a:cubicBezTo>
                <a:close/>
              </a:path>
            </a:pathLst>
          </a:custGeom>
          <a:solidFill>
            <a:schemeClr val="bg1">
              <a:alpha val="30000"/>
            </a:schemeClr>
          </a:solidFill>
          <a:ln w="8132" cap="flat">
            <a:noFill/>
            <a:prstDash val="solid"/>
            <a:miter/>
          </a:ln>
        </p:spPr>
        <p:txBody>
          <a:bodyPr rtlCol="0" anchor="ctr"/>
          <a:lstStyle/>
          <a:p>
            <a:endParaRPr lang="en-US" noProof="0" dirty="0"/>
          </a:p>
        </p:txBody>
      </p:sp>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Any questions</a:t>
            </a:r>
          </a:p>
        </p:txBody>
      </p:sp>
      <p:sp>
        <p:nvSpPr>
          <p:cNvPr id="4" name="Platshållare för sidfot 4">
            <a:extLst>
              <a:ext uri="{FF2B5EF4-FFF2-40B4-BE49-F238E27FC236}">
                <a16:creationId xmlns:a16="http://schemas.microsoft.com/office/drawing/2014/main" id="{6FA1DC99-8B87-1942-8F2A-B1EB3C982542}"/>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BCF7CC2-4336-FE41-B519-81EDF3E4B8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788177420"/>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utro slide">
    <p:bg>
      <p:bgPr>
        <a:solidFill>
          <a:schemeClr val="accent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9" name="Rubrik 1">
            <a:extLst>
              <a:ext uri="{FF2B5EF4-FFF2-40B4-BE49-F238E27FC236}">
                <a16:creationId xmlns:a16="http://schemas.microsoft.com/office/drawing/2014/main" id="{EAB2CEA6-CA3A-C244-B26F-F2271E88438A}"/>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Thank you!</a:t>
            </a:r>
          </a:p>
        </p:txBody>
      </p:sp>
    </p:spTree>
    <p:extLst>
      <p:ext uri="{BB962C8B-B14F-4D97-AF65-F5344CB8AC3E}">
        <p14:creationId xmlns:p14="http://schemas.microsoft.com/office/powerpoint/2010/main" val="2237897743"/>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6A45B05-C10E-4A2D-A509-4BD2E8462E12}"/>
              </a:ext>
            </a:extLst>
          </p:cNvPr>
          <p:cNvSpPr>
            <a:spLocks noGrp="1"/>
          </p:cNvSpPr>
          <p:nvPr>
            <p:ph type="title"/>
          </p:nvPr>
        </p:nvSpPr>
        <p:spPr>
          <a:xfrm>
            <a:off x="216000" y="499942"/>
            <a:ext cx="10712350" cy="1325563"/>
          </a:xfrm>
          <a:prstGeom prst="rect">
            <a:avLst/>
          </a:prstGeom>
        </p:spPr>
        <p:txBody>
          <a:bodyPr vert="horz" lIns="91440" tIns="45720" rIns="91440" bIns="45720" rtlCol="0" anchor="t">
            <a:normAutofit/>
          </a:bodyPr>
          <a:lstStyle/>
          <a:p>
            <a:r>
              <a:rPr lang="en-US" noProof="0"/>
              <a:t>CLICK TO EDIT MASTER TITLE SLIDE</a:t>
            </a:r>
          </a:p>
        </p:txBody>
      </p:sp>
      <p:sp>
        <p:nvSpPr>
          <p:cNvPr id="3" name="Platshållare för text 2">
            <a:extLst>
              <a:ext uri="{FF2B5EF4-FFF2-40B4-BE49-F238E27FC236}">
                <a16:creationId xmlns:a16="http://schemas.microsoft.com/office/drawing/2014/main" id="{F9785015-3A12-4541-96AC-C5EDB5895133}"/>
              </a:ext>
            </a:extLst>
          </p:cNvPr>
          <p:cNvSpPr>
            <a:spLocks noGrp="1"/>
          </p:cNvSpPr>
          <p:nvPr>
            <p:ph type="body" idx="1"/>
          </p:nvPr>
        </p:nvSpPr>
        <p:spPr>
          <a:xfrm>
            <a:off x="216000" y="1947142"/>
            <a:ext cx="10515600" cy="3859125"/>
          </a:xfrm>
          <a:prstGeom prst="rect">
            <a:avLst/>
          </a:prstGeom>
        </p:spPr>
        <p:txBody>
          <a:bodyPr vert="horz" lIns="91440" tIns="45720" rIns="91440" bIns="45720" rtlCol="0">
            <a:normAutofit/>
          </a:body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latshållare för datum 3">
            <a:extLst>
              <a:ext uri="{FF2B5EF4-FFF2-40B4-BE49-F238E27FC236}">
                <a16:creationId xmlns:a16="http://schemas.microsoft.com/office/drawing/2014/main" id="{13925450-86F4-4D83-82D6-F1E2DA3285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noProof="0" dirty="0"/>
          </a:p>
        </p:txBody>
      </p:sp>
      <p:sp>
        <p:nvSpPr>
          <p:cNvPr id="5" name="Platshållare för sidfot 4">
            <a:extLst>
              <a:ext uri="{FF2B5EF4-FFF2-40B4-BE49-F238E27FC236}">
                <a16:creationId xmlns:a16="http://schemas.microsoft.com/office/drawing/2014/main" id="{928DC9AA-B3F9-48EA-A067-8FBAAE0FEE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4ECDA5-70EB-3147-9B16-80B68789815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832237571"/>
      </p:ext>
    </p:extLst>
  </p:cSld>
  <p:clrMap bg1="lt1" tx1="dk1" bg2="lt2" tx2="dk2" accent1="accent1" accent2="accent2" accent3="accent3" accent4="accent4" accent5="accent5" accent6="accent6" hlink="hlink" folHlink="folHlink"/>
  <p:sldLayoutIdLst>
    <p:sldLayoutId id="2147483760" r:id="rId1"/>
    <p:sldLayoutId id="2147483772" r:id="rId2"/>
    <p:sldLayoutId id="2147483773" r:id="rId3"/>
    <p:sldLayoutId id="2147483705" r:id="rId4"/>
    <p:sldLayoutId id="2147483712" r:id="rId5"/>
    <p:sldLayoutId id="2147483713" r:id="rId6"/>
    <p:sldLayoutId id="2147483746" r:id="rId7"/>
    <p:sldLayoutId id="2147483771" r:id="rId8"/>
    <p:sldLayoutId id="2147483757" r:id="rId9"/>
    <p:sldLayoutId id="2147483662" r:id="rId10"/>
    <p:sldLayoutId id="2147483685" r:id="rId11"/>
    <p:sldLayoutId id="2147483686" r:id="rId12"/>
    <p:sldLayoutId id="2147483747" r:id="rId13"/>
    <p:sldLayoutId id="2147483748" r:id="rId14"/>
    <p:sldLayoutId id="2147483749" r:id="rId15"/>
    <p:sldLayoutId id="2147483669" r:id="rId16"/>
    <p:sldLayoutId id="2147483754" r:id="rId17"/>
    <p:sldLayoutId id="2147483753" r:id="rId18"/>
    <p:sldLayoutId id="2147483715" r:id="rId19"/>
    <p:sldLayoutId id="2147483716" r:id="rId20"/>
    <p:sldLayoutId id="2147483717" r:id="rId21"/>
    <p:sldLayoutId id="2147483665" r:id="rId22"/>
    <p:sldLayoutId id="2147483667" r:id="rId23"/>
    <p:sldLayoutId id="2147483668" r:id="rId24"/>
    <p:sldLayoutId id="2147483683" r:id="rId25"/>
    <p:sldLayoutId id="2147483725" r:id="rId26"/>
    <p:sldLayoutId id="2147483724" r:id="rId27"/>
    <p:sldLayoutId id="2147483734" r:id="rId28"/>
    <p:sldLayoutId id="2147483736" r:id="rId29"/>
    <p:sldLayoutId id="2147483722" r:id="rId30"/>
    <p:sldLayoutId id="2147483723" r:id="rId31"/>
    <p:sldLayoutId id="2147483758" r:id="rId32"/>
    <p:sldLayoutId id="2147483735" r:id="rId33"/>
    <p:sldLayoutId id="2147483731" r:id="rId34"/>
    <p:sldLayoutId id="2147483759" r:id="rId35"/>
    <p:sldLayoutId id="2147483728" r:id="rId36"/>
    <p:sldLayoutId id="2147483729" r:id="rId37"/>
    <p:sldLayoutId id="2147483718" r:id="rId38"/>
    <p:sldLayoutId id="2147483719" r:id="rId39"/>
    <p:sldLayoutId id="2147483720" r:id="rId40"/>
    <p:sldLayoutId id="2147483721" r:id="rId41"/>
    <p:sldLayoutId id="2147483767" r:id="rId42"/>
    <p:sldLayoutId id="2147483737" r:id="rId43"/>
    <p:sldLayoutId id="2147483768" r:id="rId44"/>
    <p:sldLayoutId id="2147483769" r:id="rId45"/>
    <p:sldLayoutId id="2147483738" r:id="rId46"/>
    <p:sldLayoutId id="2147483770" r:id="rId47"/>
    <p:sldLayoutId id="2147483739" r:id="rId48"/>
    <p:sldLayoutId id="2147483740" r:id="rId49"/>
    <p:sldLayoutId id="2147483726" r:id="rId50"/>
    <p:sldLayoutId id="2147483733" r:id="rId51"/>
    <p:sldLayoutId id="2147483750" r:id="rId52"/>
    <p:sldLayoutId id="2147483751" r:id="rId53"/>
    <p:sldLayoutId id="2147483763" r:id="rId54"/>
    <p:sldLayoutId id="2147483743" r:id="rId55"/>
    <p:sldLayoutId id="2147483742" r:id="rId56"/>
    <p:sldLayoutId id="2147483764" r:id="rId57"/>
    <p:sldLayoutId id="2147483765" r:id="rId58"/>
    <p:sldLayoutId id="2147483766" r:id="rId59"/>
    <p:sldLayoutId id="2147483745" r:id="rId60"/>
    <p:sldLayoutId id="2147483744" r:id="rId61"/>
    <p:sldLayoutId id="2147483761" r:id="rId62"/>
    <p:sldLayoutId id="2147483762" r:id="rId63"/>
  </p:sldLayoutIdLst>
  <p:hf hdr="0" dt="0"/>
  <p:txStyles>
    <p:titleStyle>
      <a:lvl1pPr algn="l" defTabSz="914400" rtl="0" eaLnBrk="1" latinLnBrk="0" hangingPunct="1">
        <a:lnSpc>
          <a:spcPct val="90000"/>
        </a:lnSpc>
        <a:spcBef>
          <a:spcPct val="0"/>
        </a:spcBef>
        <a:buNone/>
        <a:defRPr sz="3600" b="1" kern="1200" cap="all" baseline="0">
          <a:solidFill>
            <a:schemeClr val="tx1"/>
          </a:solidFill>
          <a:latin typeface="+mj-lt"/>
          <a:ea typeface="+mj-ea"/>
          <a:cs typeface="+mj-cs"/>
        </a:defRPr>
      </a:lvl1pPr>
    </p:titleStyle>
    <p:bodyStyle>
      <a:lvl1pPr marL="271463" indent="-271463" algn="l" defTabSz="914400" rtl="0" eaLnBrk="1" latinLnBrk="0" hangingPunct="1">
        <a:lnSpc>
          <a:spcPct val="100000"/>
        </a:lnSpc>
        <a:spcBef>
          <a:spcPts val="1000"/>
        </a:spcBef>
        <a:buSzPct val="100000"/>
        <a:buFont typeface="Wingdings" panose="05000000000000000000" pitchFamily="2" charset="2"/>
        <a:buChar char="§"/>
        <a:tabLst/>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00" userDrawn="1">
          <p15:clr>
            <a:srgbClr val="F26B43"/>
          </p15:clr>
        </p15:guide>
        <p15:guide id="3" orient="horz" pos="3846" userDrawn="1">
          <p15:clr>
            <a:srgbClr val="F26B43"/>
          </p15:clr>
        </p15:guide>
        <p15:guide id="4" orient="horz" pos="3974" userDrawn="1">
          <p15:clr>
            <a:srgbClr val="F26B43"/>
          </p15:clr>
        </p15:guide>
        <p15:guide id="5" pos="189" userDrawn="1">
          <p15:clr>
            <a:srgbClr val="F26B43"/>
          </p15:clr>
        </p15:guide>
        <p15:guide id="6" pos="7491" userDrawn="1">
          <p15:clr>
            <a:srgbClr val="F26B43"/>
          </p15:clr>
        </p15:guide>
        <p15:guide id="8" pos="2014" userDrawn="1">
          <p15:clr>
            <a:srgbClr val="F26B43"/>
          </p15:clr>
        </p15:guide>
        <p15:guide id="9" pos="5666" userDrawn="1">
          <p15:clr>
            <a:srgbClr val="F26B43"/>
          </p15:clr>
        </p15:guide>
        <p15:guide id="10" pos="798" userDrawn="1">
          <p15:clr>
            <a:srgbClr val="F26B43"/>
          </p15:clr>
        </p15:guide>
        <p15:guide id="11" pos="1406" userDrawn="1">
          <p15:clr>
            <a:srgbClr val="F26B43"/>
          </p15:clr>
        </p15:guide>
        <p15:guide id="13" pos="3231" userDrawn="1">
          <p15:clr>
            <a:srgbClr val="F26B43"/>
          </p15:clr>
        </p15:guide>
        <p15:guide id="14" pos="4449" userDrawn="1">
          <p15:clr>
            <a:srgbClr val="F26B43"/>
          </p15:clr>
        </p15:guide>
        <p15:guide id="15" pos="5056" userDrawn="1">
          <p15:clr>
            <a:srgbClr val="F26B43"/>
          </p15:clr>
        </p15:guide>
        <p15:guide id="16" pos="2622" userDrawn="1">
          <p15:clr>
            <a:srgbClr val="F26B43"/>
          </p15:clr>
        </p15:guide>
        <p15:guide id="17" pos="6276" userDrawn="1">
          <p15:clr>
            <a:srgbClr val="F26B43"/>
          </p15:clr>
        </p15:guide>
        <p15:guide id="18" pos="6884" userDrawn="1">
          <p15:clr>
            <a:srgbClr val="F26B43"/>
          </p15:clr>
        </p15:guide>
        <p15:guide id="21" pos="3840" userDrawn="1">
          <p15:clr>
            <a:srgbClr val="F26B43"/>
          </p15:clr>
        </p15:guide>
        <p15:guide id="22" orient="horz" pos="202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mailto:customerservice@secotools.com" TargetMode="Externa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13">
            <a:extLst>
              <a:ext uri="{FF2B5EF4-FFF2-40B4-BE49-F238E27FC236}">
                <a16:creationId xmlns:a16="http://schemas.microsoft.com/office/drawing/2014/main" id="{D8264566-AB4C-7C47-B339-58EB16A6D05F}"/>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a:stretch/>
        </p:blipFill>
        <p:spPr/>
      </p:pic>
      <p:sp>
        <p:nvSpPr>
          <p:cNvPr id="4" name="Rubrik 3">
            <a:extLst>
              <a:ext uri="{FF2B5EF4-FFF2-40B4-BE49-F238E27FC236}">
                <a16:creationId xmlns:a16="http://schemas.microsoft.com/office/drawing/2014/main" id="{B77E435C-8303-704D-BE9F-28506F83C129}"/>
              </a:ext>
            </a:extLst>
          </p:cNvPr>
          <p:cNvSpPr>
            <a:spLocks noGrp="1"/>
          </p:cNvSpPr>
          <p:nvPr>
            <p:ph type="ctrTitle"/>
          </p:nvPr>
        </p:nvSpPr>
        <p:spPr>
          <a:xfrm>
            <a:off x="0" y="2548711"/>
            <a:ext cx="6852853" cy="2065078"/>
          </a:xfrm>
        </p:spPr>
        <p:txBody>
          <a:bodyPr/>
          <a:lstStyle/>
          <a:p>
            <a:r>
              <a:rPr lang="en-US" noProof="1">
                <a:solidFill>
                  <a:schemeClr val="bg1"/>
                </a:solidFill>
              </a:rPr>
              <a:t>MY PAGES ORDER TRACKING PORTLET</a:t>
            </a:r>
            <a:endParaRPr lang="en-US" noProof="1"/>
          </a:p>
        </p:txBody>
      </p:sp>
      <p:sp>
        <p:nvSpPr>
          <p:cNvPr id="7" name="Platshållare för sidfot 6">
            <a:extLst>
              <a:ext uri="{FF2B5EF4-FFF2-40B4-BE49-F238E27FC236}">
                <a16:creationId xmlns:a16="http://schemas.microsoft.com/office/drawing/2014/main" id="{85D410D1-7752-4A43-81B0-5899B1726321}"/>
              </a:ext>
            </a:extLst>
          </p:cNvPr>
          <p:cNvSpPr>
            <a:spLocks noGrp="1"/>
          </p:cNvSpPr>
          <p:nvPr>
            <p:ph type="ftr" sz="quarter" idx="11"/>
          </p:nvPr>
        </p:nvSpPr>
        <p:spPr/>
        <p:txBody>
          <a:bodyPr/>
          <a:lstStyle/>
          <a:p>
            <a:r>
              <a:rPr lang="en-US" noProof="0" dirty="0"/>
              <a:t>Copyright © 2020 Seco Tools AB - All rights reserved</a:t>
            </a:r>
          </a:p>
        </p:txBody>
      </p:sp>
    </p:spTree>
    <p:extLst>
      <p:ext uri="{BB962C8B-B14F-4D97-AF65-F5344CB8AC3E}">
        <p14:creationId xmlns:p14="http://schemas.microsoft.com/office/powerpoint/2010/main" val="1591299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DF0EAA-2C55-CA45-AD85-6BFE5B672C65}"/>
              </a:ext>
            </a:extLst>
          </p:cNvPr>
          <p:cNvSpPr>
            <a:spLocks noGrp="1"/>
          </p:cNvSpPr>
          <p:nvPr>
            <p:ph type="ctrTitle"/>
          </p:nvPr>
        </p:nvSpPr>
        <p:spPr/>
        <p:txBody>
          <a:bodyPr/>
          <a:lstStyle/>
          <a:p>
            <a:r>
              <a:rPr lang="en-US" noProof="1"/>
              <a:t>YOUR SAFETY IS</a:t>
            </a:r>
            <a:br>
              <a:rPr lang="en-US" noProof="1"/>
            </a:br>
            <a:r>
              <a:rPr lang="en-US" noProof="1"/>
              <a:t>OUR TOP PRIORITY</a:t>
            </a:r>
          </a:p>
        </p:txBody>
      </p:sp>
      <p:sp>
        <p:nvSpPr>
          <p:cNvPr id="3" name="Platshållare för text 2">
            <a:extLst>
              <a:ext uri="{FF2B5EF4-FFF2-40B4-BE49-F238E27FC236}">
                <a16:creationId xmlns:a16="http://schemas.microsoft.com/office/drawing/2014/main" id="{74DC6ADA-C8C7-BD40-93FD-F6E1AD1EAF1B}"/>
              </a:ext>
            </a:extLst>
          </p:cNvPr>
          <p:cNvSpPr>
            <a:spLocks noGrp="1"/>
          </p:cNvSpPr>
          <p:nvPr>
            <p:ph type="body" sz="quarter" idx="10"/>
          </p:nvPr>
        </p:nvSpPr>
        <p:spPr/>
        <p:txBody>
          <a:bodyPr/>
          <a:lstStyle/>
          <a:p>
            <a:r>
              <a:rPr lang="en-US" spc="100" noProof="1"/>
              <a:t>EMERGENCY EXIT</a:t>
            </a:r>
          </a:p>
        </p:txBody>
      </p:sp>
      <p:sp>
        <p:nvSpPr>
          <p:cNvPr id="4" name="Platshållare för text 3">
            <a:extLst>
              <a:ext uri="{FF2B5EF4-FFF2-40B4-BE49-F238E27FC236}">
                <a16:creationId xmlns:a16="http://schemas.microsoft.com/office/drawing/2014/main" id="{2FB65461-1809-E34C-83DC-70D77086E89A}"/>
              </a:ext>
            </a:extLst>
          </p:cNvPr>
          <p:cNvSpPr>
            <a:spLocks noGrp="1"/>
          </p:cNvSpPr>
          <p:nvPr>
            <p:ph type="body" sz="quarter" idx="11"/>
          </p:nvPr>
        </p:nvSpPr>
        <p:spPr/>
        <p:txBody>
          <a:bodyPr/>
          <a:lstStyle/>
          <a:p>
            <a:r>
              <a:rPr lang="en-US" spc="100" noProof="1"/>
              <a:t>ALARM</a:t>
            </a:r>
          </a:p>
        </p:txBody>
      </p:sp>
      <p:sp>
        <p:nvSpPr>
          <p:cNvPr id="5" name="Platshållare för text 4">
            <a:extLst>
              <a:ext uri="{FF2B5EF4-FFF2-40B4-BE49-F238E27FC236}">
                <a16:creationId xmlns:a16="http://schemas.microsoft.com/office/drawing/2014/main" id="{60323331-178A-BA4F-B732-6BB4DAC66BF8}"/>
              </a:ext>
            </a:extLst>
          </p:cNvPr>
          <p:cNvSpPr>
            <a:spLocks noGrp="1"/>
          </p:cNvSpPr>
          <p:nvPr>
            <p:ph type="body" sz="quarter" idx="12"/>
          </p:nvPr>
        </p:nvSpPr>
        <p:spPr/>
        <p:txBody>
          <a:bodyPr/>
          <a:lstStyle/>
          <a:p>
            <a:r>
              <a:rPr lang="en-US" spc="100" noProof="1"/>
              <a:t>ASSEMBLY POINT</a:t>
            </a:r>
          </a:p>
        </p:txBody>
      </p:sp>
      <p:sp>
        <p:nvSpPr>
          <p:cNvPr id="6" name="Platshållare för text 5">
            <a:extLst>
              <a:ext uri="{FF2B5EF4-FFF2-40B4-BE49-F238E27FC236}">
                <a16:creationId xmlns:a16="http://schemas.microsoft.com/office/drawing/2014/main" id="{9EAA242E-CD82-B04B-8B5B-EB598D5859B7}"/>
              </a:ext>
            </a:extLst>
          </p:cNvPr>
          <p:cNvSpPr>
            <a:spLocks noGrp="1"/>
          </p:cNvSpPr>
          <p:nvPr>
            <p:ph type="body" sz="quarter" idx="13"/>
          </p:nvPr>
        </p:nvSpPr>
        <p:spPr/>
        <p:txBody>
          <a:bodyPr>
            <a:normAutofit/>
          </a:bodyPr>
          <a:lstStyle/>
          <a:p>
            <a:r>
              <a:rPr lang="en-US" spc="100" noProof="1"/>
              <a:t>EMERGENCY NUMBER</a:t>
            </a:r>
          </a:p>
        </p:txBody>
      </p:sp>
      <p:sp>
        <p:nvSpPr>
          <p:cNvPr id="7" name="Platshållare för text 6">
            <a:extLst>
              <a:ext uri="{FF2B5EF4-FFF2-40B4-BE49-F238E27FC236}">
                <a16:creationId xmlns:a16="http://schemas.microsoft.com/office/drawing/2014/main" id="{EE0FD4E8-FA73-B343-BE33-EE99CEEDFBC9}"/>
              </a:ext>
            </a:extLst>
          </p:cNvPr>
          <p:cNvSpPr>
            <a:spLocks noGrp="1"/>
          </p:cNvSpPr>
          <p:nvPr>
            <p:ph type="body" sz="quarter" idx="14"/>
          </p:nvPr>
        </p:nvSpPr>
        <p:spPr/>
        <p:txBody>
          <a:bodyPr/>
          <a:lstStyle/>
          <a:p>
            <a:r>
              <a:rPr lang="en-US" spc="100" noProof="1"/>
              <a:t>PROTECTIVE EQUIPMENT</a:t>
            </a:r>
          </a:p>
        </p:txBody>
      </p:sp>
      <p:sp>
        <p:nvSpPr>
          <p:cNvPr id="8" name="Platshållare för text 7">
            <a:extLst>
              <a:ext uri="{FF2B5EF4-FFF2-40B4-BE49-F238E27FC236}">
                <a16:creationId xmlns:a16="http://schemas.microsoft.com/office/drawing/2014/main" id="{8BF613B7-2193-0941-BCE1-68EA3E4DDA35}"/>
              </a:ext>
            </a:extLst>
          </p:cNvPr>
          <p:cNvSpPr>
            <a:spLocks noGrp="1"/>
          </p:cNvSpPr>
          <p:nvPr>
            <p:ph type="body" sz="quarter" idx="15"/>
          </p:nvPr>
        </p:nvSpPr>
        <p:spPr/>
        <p:txBody>
          <a:bodyPr/>
          <a:lstStyle/>
          <a:p>
            <a:r>
              <a:rPr lang="en-US" spc="30" noProof="1"/>
              <a:t>PSYCHOLOGICAL SAFETY</a:t>
            </a:r>
            <a:r>
              <a:rPr lang="en-US" spc="30" baseline="30000" noProof="1"/>
              <a:t>*</a:t>
            </a:r>
          </a:p>
        </p:txBody>
      </p:sp>
      <p:sp>
        <p:nvSpPr>
          <p:cNvPr id="9" name="Platshållare för text 8">
            <a:extLst>
              <a:ext uri="{FF2B5EF4-FFF2-40B4-BE49-F238E27FC236}">
                <a16:creationId xmlns:a16="http://schemas.microsoft.com/office/drawing/2014/main" id="{1026708D-2072-BC43-BBAF-3287217F95C0}"/>
              </a:ext>
            </a:extLst>
          </p:cNvPr>
          <p:cNvSpPr>
            <a:spLocks noGrp="1"/>
          </p:cNvSpPr>
          <p:nvPr>
            <p:ph type="body" sz="quarter" idx="16"/>
          </p:nvPr>
        </p:nvSpPr>
        <p:spPr/>
        <p:txBody>
          <a:bodyPr/>
          <a:lstStyle/>
          <a:p>
            <a:r>
              <a:rPr lang="en-US" noProof="1">
                <a:solidFill>
                  <a:prstClr val="black">
                    <a:lumMod val="75000"/>
                    <a:lumOff val="25000"/>
                  </a:prstClr>
                </a:solidFill>
              </a:rPr>
              <a:t>*Psychological Safety means to include everybody in the meeting (including yourself), </a:t>
            </a:r>
            <a:br>
              <a:rPr lang="en-US" noProof="1">
                <a:solidFill>
                  <a:prstClr val="black">
                    <a:lumMod val="75000"/>
                    <a:lumOff val="25000"/>
                  </a:prstClr>
                </a:solidFill>
              </a:rPr>
            </a:br>
            <a:r>
              <a:rPr lang="en-US" noProof="1">
                <a:solidFill>
                  <a:prstClr val="black">
                    <a:lumMod val="75000"/>
                    <a:lumOff val="25000"/>
                  </a:prstClr>
                </a:solidFill>
              </a:rPr>
              <a:t>sharing knowledge, listen to other people and confirming their contribution. </a:t>
            </a:r>
          </a:p>
        </p:txBody>
      </p:sp>
      <p:sp>
        <p:nvSpPr>
          <p:cNvPr id="10" name="Platshållare för sidfot 9">
            <a:extLst>
              <a:ext uri="{FF2B5EF4-FFF2-40B4-BE49-F238E27FC236}">
                <a16:creationId xmlns:a16="http://schemas.microsoft.com/office/drawing/2014/main" id="{D5295EF8-D899-0748-9E35-A3388FB3D7AA}"/>
              </a:ext>
            </a:extLst>
          </p:cNvPr>
          <p:cNvSpPr>
            <a:spLocks noGrp="1"/>
          </p:cNvSpPr>
          <p:nvPr>
            <p:ph type="ftr" sz="quarter" idx="17"/>
          </p:nvPr>
        </p:nvSpPr>
        <p:spPr/>
        <p:txBody>
          <a:bodyPr/>
          <a:lstStyle/>
          <a:p>
            <a:r>
              <a:rPr lang="en-US" dirty="0"/>
              <a:t>Copyright © 2020 Seco Tools AB - All rights reserved</a:t>
            </a:r>
          </a:p>
        </p:txBody>
      </p:sp>
    </p:spTree>
    <p:extLst>
      <p:ext uri="{BB962C8B-B14F-4D97-AF65-F5344CB8AC3E}">
        <p14:creationId xmlns:p14="http://schemas.microsoft.com/office/powerpoint/2010/main" val="293659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A3B1584-7917-C749-B938-06D4632378A1}"/>
              </a:ext>
            </a:extLst>
          </p:cNvPr>
          <p:cNvSpPr>
            <a:spLocks noGrp="1"/>
          </p:cNvSpPr>
          <p:nvPr>
            <p:ph type="ctrTitle"/>
          </p:nvPr>
        </p:nvSpPr>
        <p:spPr/>
        <p:txBody>
          <a:bodyPr/>
          <a:lstStyle/>
          <a:p>
            <a:r>
              <a:rPr lang="en-US" noProof="1"/>
              <a:t>AGENDA</a:t>
            </a:r>
          </a:p>
        </p:txBody>
      </p:sp>
      <p:sp>
        <p:nvSpPr>
          <p:cNvPr id="4" name="Platshållare för sidfot 3">
            <a:extLst>
              <a:ext uri="{FF2B5EF4-FFF2-40B4-BE49-F238E27FC236}">
                <a16:creationId xmlns:a16="http://schemas.microsoft.com/office/drawing/2014/main" id="{5735D926-1A33-5A43-8615-ECCC78980E6D}"/>
              </a:ext>
            </a:extLst>
          </p:cNvPr>
          <p:cNvSpPr>
            <a:spLocks noGrp="1"/>
          </p:cNvSpPr>
          <p:nvPr>
            <p:ph type="ftr" sz="quarter" idx="3"/>
          </p:nvPr>
        </p:nvSpPr>
        <p:spPr/>
        <p:txBody>
          <a:bodyPr/>
          <a:lstStyle/>
          <a:p>
            <a:r>
              <a:rPr lang="en-US" noProof="0" dirty="0"/>
              <a:t>Copyright © 2020 Seco Tools AB - All rights reserved</a:t>
            </a:r>
          </a:p>
        </p:txBody>
      </p:sp>
      <p:sp>
        <p:nvSpPr>
          <p:cNvPr id="5" name="Platshållare för bildnummer 4">
            <a:extLst>
              <a:ext uri="{FF2B5EF4-FFF2-40B4-BE49-F238E27FC236}">
                <a16:creationId xmlns:a16="http://schemas.microsoft.com/office/drawing/2014/main" id="{F0958A7B-3F29-1944-8690-E09CA4069750}"/>
              </a:ext>
            </a:extLst>
          </p:cNvPr>
          <p:cNvSpPr>
            <a:spLocks noGrp="1"/>
          </p:cNvSpPr>
          <p:nvPr>
            <p:ph type="sldNum" sz="quarter" idx="4"/>
          </p:nvPr>
        </p:nvSpPr>
        <p:spPr/>
        <p:txBody>
          <a:bodyPr/>
          <a:lstStyle/>
          <a:p>
            <a:fld id="{8DC6CB0D-C324-4C35-A239-039AE39E32EF}" type="slidenum">
              <a:rPr lang="en-US" noProof="0" smtClean="0"/>
              <a:pPr/>
              <a:t>3</a:t>
            </a:fld>
            <a:endParaRPr lang="en-US" noProof="0" dirty="0"/>
          </a:p>
        </p:txBody>
      </p:sp>
      <p:sp>
        <p:nvSpPr>
          <p:cNvPr id="6" name="Platshållare för text 5">
            <a:extLst>
              <a:ext uri="{FF2B5EF4-FFF2-40B4-BE49-F238E27FC236}">
                <a16:creationId xmlns:a16="http://schemas.microsoft.com/office/drawing/2014/main" id="{F2BB1F5B-051E-BF4A-BF46-F57C8D075E54}"/>
              </a:ext>
            </a:extLst>
          </p:cNvPr>
          <p:cNvSpPr>
            <a:spLocks noGrp="1"/>
          </p:cNvSpPr>
          <p:nvPr>
            <p:ph type="body" sz="quarter" idx="12"/>
          </p:nvPr>
        </p:nvSpPr>
        <p:spPr>
          <a:xfrm>
            <a:off x="680368" y="1259199"/>
            <a:ext cx="4943982" cy="400108"/>
          </a:xfrm>
        </p:spPr>
        <p:txBody>
          <a:bodyPr/>
          <a:lstStyle/>
          <a:p>
            <a:r>
              <a:rPr lang="en-US" noProof="1"/>
              <a:t>Access ORDER TRACKING</a:t>
            </a:r>
          </a:p>
          <a:p>
            <a:endParaRPr lang="en-US" noProof="1"/>
          </a:p>
        </p:txBody>
      </p:sp>
      <p:sp>
        <p:nvSpPr>
          <p:cNvPr id="7" name="Platshållare för text 6">
            <a:extLst>
              <a:ext uri="{FF2B5EF4-FFF2-40B4-BE49-F238E27FC236}">
                <a16:creationId xmlns:a16="http://schemas.microsoft.com/office/drawing/2014/main" id="{DBB5BF9C-1FE8-1541-B846-D7044ACC7699}"/>
              </a:ext>
            </a:extLst>
          </p:cNvPr>
          <p:cNvSpPr>
            <a:spLocks noGrp="1"/>
          </p:cNvSpPr>
          <p:nvPr>
            <p:ph type="body" sz="quarter" idx="13"/>
          </p:nvPr>
        </p:nvSpPr>
        <p:spPr>
          <a:xfrm>
            <a:off x="680368" y="1769654"/>
            <a:ext cx="4943981" cy="400108"/>
          </a:xfrm>
        </p:spPr>
        <p:txBody>
          <a:bodyPr/>
          <a:lstStyle/>
          <a:p>
            <a:r>
              <a:rPr lang="en-US" noProof="1"/>
              <a:t>LOOK UP ORDERS  </a:t>
            </a:r>
          </a:p>
          <a:p>
            <a:endParaRPr lang="en-US" noProof="1"/>
          </a:p>
        </p:txBody>
      </p:sp>
      <p:sp>
        <p:nvSpPr>
          <p:cNvPr id="8" name="Platshållare för text 7">
            <a:extLst>
              <a:ext uri="{FF2B5EF4-FFF2-40B4-BE49-F238E27FC236}">
                <a16:creationId xmlns:a16="http://schemas.microsoft.com/office/drawing/2014/main" id="{3233E613-C727-5043-A1CB-0C24AD9AE2DF}"/>
              </a:ext>
            </a:extLst>
          </p:cNvPr>
          <p:cNvSpPr>
            <a:spLocks noGrp="1"/>
          </p:cNvSpPr>
          <p:nvPr>
            <p:ph type="body" sz="quarter" idx="14"/>
          </p:nvPr>
        </p:nvSpPr>
        <p:spPr>
          <a:xfrm>
            <a:off x="680368" y="2280109"/>
            <a:ext cx="4943981" cy="400108"/>
          </a:xfrm>
        </p:spPr>
        <p:txBody>
          <a:bodyPr/>
          <a:lstStyle/>
          <a:p>
            <a:r>
              <a:rPr lang="en-US" noProof="1"/>
              <a:t>ORDER SUMMARY VIEW</a:t>
            </a:r>
          </a:p>
          <a:p>
            <a:endParaRPr lang="en-US" noProof="1"/>
          </a:p>
        </p:txBody>
      </p:sp>
      <p:sp>
        <p:nvSpPr>
          <p:cNvPr id="9" name="Platshållare för text 8">
            <a:extLst>
              <a:ext uri="{FF2B5EF4-FFF2-40B4-BE49-F238E27FC236}">
                <a16:creationId xmlns:a16="http://schemas.microsoft.com/office/drawing/2014/main" id="{384D89D6-C0B6-9642-BCDB-EDD42F9D4FD3}"/>
              </a:ext>
            </a:extLst>
          </p:cNvPr>
          <p:cNvSpPr>
            <a:spLocks noGrp="1"/>
          </p:cNvSpPr>
          <p:nvPr>
            <p:ph type="body" sz="quarter" idx="15"/>
          </p:nvPr>
        </p:nvSpPr>
        <p:spPr>
          <a:xfrm>
            <a:off x="680368" y="2790564"/>
            <a:ext cx="4943981" cy="400108"/>
          </a:xfrm>
        </p:spPr>
        <p:txBody>
          <a:bodyPr/>
          <a:lstStyle/>
          <a:p>
            <a:r>
              <a:rPr lang="en-US" noProof="1"/>
              <a:t>ORDER DETAIL VIEW</a:t>
            </a:r>
          </a:p>
          <a:p>
            <a:endParaRPr lang="en-US" noProof="1"/>
          </a:p>
        </p:txBody>
      </p:sp>
      <p:sp>
        <p:nvSpPr>
          <p:cNvPr id="10" name="Platshållare för text 9">
            <a:extLst>
              <a:ext uri="{FF2B5EF4-FFF2-40B4-BE49-F238E27FC236}">
                <a16:creationId xmlns:a16="http://schemas.microsoft.com/office/drawing/2014/main" id="{4418CF7E-099D-1740-BB65-B1CFA5FF5E5F}"/>
              </a:ext>
            </a:extLst>
          </p:cNvPr>
          <p:cNvSpPr>
            <a:spLocks noGrp="1"/>
          </p:cNvSpPr>
          <p:nvPr>
            <p:ph type="body" sz="quarter" idx="16"/>
          </p:nvPr>
        </p:nvSpPr>
        <p:spPr>
          <a:xfrm>
            <a:off x="680368" y="3301019"/>
            <a:ext cx="4943980" cy="400108"/>
          </a:xfrm>
        </p:spPr>
        <p:txBody>
          <a:bodyPr/>
          <a:lstStyle/>
          <a:p>
            <a:r>
              <a:rPr lang="en-US" noProof="1"/>
              <a:t>Get support </a:t>
            </a:r>
          </a:p>
          <a:p>
            <a:endParaRPr lang="en-US" noProof="1"/>
          </a:p>
        </p:txBody>
      </p:sp>
      <p:sp>
        <p:nvSpPr>
          <p:cNvPr id="2" name="Platshållare för text 1">
            <a:extLst>
              <a:ext uri="{FF2B5EF4-FFF2-40B4-BE49-F238E27FC236}">
                <a16:creationId xmlns:a16="http://schemas.microsoft.com/office/drawing/2014/main" id="{A65C9E1D-7AC5-0749-BEEE-5BD704098EFA}"/>
              </a:ext>
            </a:extLst>
          </p:cNvPr>
          <p:cNvSpPr>
            <a:spLocks noGrp="1"/>
          </p:cNvSpPr>
          <p:nvPr>
            <p:ph type="body" sz="quarter" idx="20"/>
          </p:nvPr>
        </p:nvSpPr>
        <p:spPr/>
        <p:txBody>
          <a:bodyPr/>
          <a:lstStyle/>
          <a:p>
            <a:endParaRPr lang="sv-SE" dirty="0"/>
          </a:p>
        </p:txBody>
      </p:sp>
      <p:sp>
        <p:nvSpPr>
          <p:cNvPr id="24" name="Platshållare för text 23">
            <a:extLst>
              <a:ext uri="{FF2B5EF4-FFF2-40B4-BE49-F238E27FC236}">
                <a16:creationId xmlns:a16="http://schemas.microsoft.com/office/drawing/2014/main" id="{9AF1E766-61AB-C643-8B28-02301FC06E85}"/>
              </a:ext>
            </a:extLst>
          </p:cNvPr>
          <p:cNvSpPr>
            <a:spLocks noGrp="1"/>
          </p:cNvSpPr>
          <p:nvPr>
            <p:ph type="body" sz="quarter" idx="21"/>
          </p:nvPr>
        </p:nvSpPr>
        <p:spPr/>
        <p:txBody>
          <a:bodyPr/>
          <a:lstStyle/>
          <a:p>
            <a:endParaRPr lang="sv-SE" dirty="0"/>
          </a:p>
        </p:txBody>
      </p:sp>
      <p:sp>
        <p:nvSpPr>
          <p:cNvPr id="25" name="Platshållare för text 24">
            <a:extLst>
              <a:ext uri="{FF2B5EF4-FFF2-40B4-BE49-F238E27FC236}">
                <a16:creationId xmlns:a16="http://schemas.microsoft.com/office/drawing/2014/main" id="{3F9C6320-FEC6-3046-AEE1-1E85271A740D}"/>
              </a:ext>
            </a:extLst>
          </p:cNvPr>
          <p:cNvSpPr>
            <a:spLocks noGrp="1"/>
          </p:cNvSpPr>
          <p:nvPr>
            <p:ph type="body" sz="quarter" idx="22"/>
          </p:nvPr>
        </p:nvSpPr>
        <p:spPr/>
        <p:txBody>
          <a:bodyPr/>
          <a:lstStyle/>
          <a:p>
            <a:endParaRPr lang="sv-SE" dirty="0"/>
          </a:p>
        </p:txBody>
      </p:sp>
      <p:sp>
        <p:nvSpPr>
          <p:cNvPr id="26" name="Platshållare för text 25">
            <a:extLst>
              <a:ext uri="{FF2B5EF4-FFF2-40B4-BE49-F238E27FC236}">
                <a16:creationId xmlns:a16="http://schemas.microsoft.com/office/drawing/2014/main" id="{7D7DC1E0-C1C9-284E-A2DF-A9DBE739C723}"/>
              </a:ext>
            </a:extLst>
          </p:cNvPr>
          <p:cNvSpPr>
            <a:spLocks noGrp="1"/>
          </p:cNvSpPr>
          <p:nvPr>
            <p:ph type="body" sz="quarter" idx="23"/>
          </p:nvPr>
        </p:nvSpPr>
        <p:spPr/>
        <p:txBody>
          <a:bodyPr/>
          <a:lstStyle/>
          <a:p>
            <a:endParaRPr lang="sv-SE" dirty="0"/>
          </a:p>
        </p:txBody>
      </p:sp>
      <p:sp>
        <p:nvSpPr>
          <p:cNvPr id="27" name="Platshållare för text 26">
            <a:extLst>
              <a:ext uri="{FF2B5EF4-FFF2-40B4-BE49-F238E27FC236}">
                <a16:creationId xmlns:a16="http://schemas.microsoft.com/office/drawing/2014/main" id="{87FA00A6-FD24-5744-B22B-E5EF8D2E22DA}"/>
              </a:ext>
            </a:extLst>
          </p:cNvPr>
          <p:cNvSpPr>
            <a:spLocks noGrp="1"/>
          </p:cNvSpPr>
          <p:nvPr>
            <p:ph type="body" sz="quarter" idx="24"/>
          </p:nvPr>
        </p:nvSpPr>
        <p:spPr>
          <a:xfrm>
            <a:off x="300038" y="3414970"/>
            <a:ext cx="172800" cy="172800"/>
          </a:xfrm>
        </p:spPr>
        <p:txBody>
          <a:bodyPr/>
          <a:lstStyle/>
          <a:p>
            <a:endParaRPr lang="sv-SE" dirty="0"/>
          </a:p>
        </p:txBody>
      </p:sp>
      <p:pic>
        <p:nvPicPr>
          <p:cNvPr id="17" name="Platshållare för bild 16">
            <a:extLst>
              <a:ext uri="{FF2B5EF4-FFF2-40B4-BE49-F238E27FC236}">
                <a16:creationId xmlns:a16="http://schemas.microsoft.com/office/drawing/2014/main" id="{B7FC08EA-CD40-AC40-974E-C563B73EC36D}"/>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967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0100E5-88E6-7F41-8BD8-E7822E9E21F5}"/>
              </a:ext>
            </a:extLst>
          </p:cNvPr>
          <p:cNvSpPr>
            <a:spLocks noGrp="1"/>
          </p:cNvSpPr>
          <p:nvPr>
            <p:ph type="ctrTitle"/>
          </p:nvPr>
        </p:nvSpPr>
        <p:spPr/>
        <p:txBody>
          <a:bodyPr/>
          <a:lstStyle/>
          <a:p>
            <a:r>
              <a:rPr lang="en-US" noProof="1"/>
              <a:t>1</a:t>
            </a:r>
          </a:p>
        </p:txBody>
      </p:sp>
      <p:sp>
        <p:nvSpPr>
          <p:cNvPr id="3" name="Underrubrik 2">
            <a:extLst>
              <a:ext uri="{FF2B5EF4-FFF2-40B4-BE49-F238E27FC236}">
                <a16:creationId xmlns:a16="http://schemas.microsoft.com/office/drawing/2014/main" id="{CA6A4384-DDAB-C64C-96D4-00542D64E346}"/>
              </a:ext>
            </a:extLst>
          </p:cNvPr>
          <p:cNvSpPr>
            <a:spLocks noGrp="1"/>
          </p:cNvSpPr>
          <p:nvPr>
            <p:ph type="subTitle" idx="1"/>
          </p:nvPr>
        </p:nvSpPr>
        <p:spPr/>
        <p:txBody>
          <a:bodyPr/>
          <a:lstStyle/>
          <a:p>
            <a:r>
              <a:rPr lang="en-US" noProof="1"/>
              <a:t>ACCESS the portlet</a:t>
            </a:r>
          </a:p>
          <a:p>
            <a:endParaRPr lang="en-US" noProof="1"/>
          </a:p>
        </p:txBody>
      </p:sp>
      <p:sp>
        <p:nvSpPr>
          <p:cNvPr id="4" name="Platshållare för sidfot 3">
            <a:extLst>
              <a:ext uri="{FF2B5EF4-FFF2-40B4-BE49-F238E27FC236}">
                <a16:creationId xmlns:a16="http://schemas.microsoft.com/office/drawing/2014/main" id="{775BAF08-4593-B841-B3DD-C50547A22A4F}"/>
              </a:ext>
            </a:extLst>
          </p:cNvPr>
          <p:cNvSpPr>
            <a:spLocks noGrp="1"/>
          </p:cNvSpPr>
          <p:nvPr>
            <p:ph type="ftr" sz="quarter" idx="3"/>
          </p:nvPr>
        </p:nvSpPr>
        <p:spPr/>
        <p:txBody>
          <a:bodyPr/>
          <a:lstStyle/>
          <a:p>
            <a:r>
              <a:rPr lang="en-US" noProof="0" dirty="0"/>
              <a:t>Copyright © 2020 Seco Tools AB - All rights reserved</a:t>
            </a:r>
          </a:p>
        </p:txBody>
      </p:sp>
      <p:pic>
        <p:nvPicPr>
          <p:cNvPr id="9" name="Platshållare för bild 8">
            <a:extLst>
              <a:ext uri="{FF2B5EF4-FFF2-40B4-BE49-F238E27FC236}">
                <a16:creationId xmlns:a16="http://schemas.microsoft.com/office/drawing/2014/main" id="{B7DC7664-ECC1-3541-9AB1-C48510FD3561}"/>
              </a:ext>
            </a:extLst>
          </p:cNvPr>
          <p:cNvPicPr>
            <a:picLocks noGrp="1" noChangeAspect="1"/>
          </p:cNvPicPr>
          <p:nvPr>
            <p:ph type="pic" sz="quarter" idx="11"/>
          </p:nvPr>
        </p:nvPicPr>
        <p:blipFill rotWithShape="1">
          <a:blip r:embed="rId2" cstate="screen">
            <a:extLst>
              <a:ext uri="{28A0092B-C50C-407E-A947-70E740481C1C}">
                <a14:useLocalDpi xmlns:a14="http://schemas.microsoft.com/office/drawing/2010/main"/>
              </a:ext>
            </a:extLst>
          </a:blip>
          <a:srcRect/>
          <a:stretch/>
        </p:blipFill>
        <p:spPr>
          <a:xfrm>
            <a:off x="0" y="1"/>
            <a:ext cx="12192000" cy="6105525"/>
          </a:xfrm>
        </p:spPr>
      </p:pic>
    </p:spTree>
    <p:extLst>
      <p:ext uri="{BB962C8B-B14F-4D97-AF65-F5344CB8AC3E}">
        <p14:creationId xmlns:p14="http://schemas.microsoft.com/office/powerpoint/2010/main" val="106687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USE YOUR MY PAGES ACCOUNT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473200"/>
            <a:ext cx="11409680" cy="923330"/>
          </a:xfrm>
          <a:prstGeom prst="rect">
            <a:avLst/>
          </a:prstGeom>
          <a:noFill/>
        </p:spPr>
        <p:txBody>
          <a:bodyPr wrap="square" rtlCol="0">
            <a:spAutoFit/>
          </a:bodyPr>
          <a:lstStyle/>
          <a:p>
            <a:pPr marL="285750" indent="-285750">
              <a:buFont typeface="Wingdings" panose="05000000000000000000" pitchFamily="2" charset="2"/>
              <a:buChar char="§"/>
            </a:pPr>
            <a:r>
              <a:rPr lang="en-US" dirty="0"/>
              <a:t>Go to secotools.com and click on My Pages</a:t>
            </a:r>
          </a:p>
          <a:p>
            <a:pPr marL="285750" indent="-285750">
              <a:buFont typeface="Wingdings" panose="05000000000000000000" pitchFamily="2" charset="2"/>
              <a:buChar char="§"/>
            </a:pPr>
            <a:r>
              <a:rPr lang="en-US" dirty="0"/>
              <a:t>After signing into your account, you will see all the different portlets you have access to, including the “Order Tracking” portlet</a:t>
            </a:r>
          </a:p>
        </p:txBody>
      </p:sp>
      <p:pic>
        <p:nvPicPr>
          <p:cNvPr id="2" name="Picture 1">
            <a:extLst>
              <a:ext uri="{FF2B5EF4-FFF2-40B4-BE49-F238E27FC236}">
                <a16:creationId xmlns:a16="http://schemas.microsoft.com/office/drawing/2014/main" id="{FE35D705-7FF8-408D-932E-4C52AA4EE272}"/>
              </a:ext>
            </a:extLst>
          </p:cNvPr>
          <p:cNvPicPr>
            <a:picLocks noChangeAspect="1"/>
          </p:cNvPicPr>
          <p:nvPr/>
        </p:nvPicPr>
        <p:blipFill rotWithShape="1">
          <a:blip r:embed="rId2"/>
          <a:srcRect l="6334" t="33008" r="7724" b="34945"/>
          <a:stretch/>
        </p:blipFill>
        <p:spPr>
          <a:xfrm>
            <a:off x="741791" y="3000052"/>
            <a:ext cx="10708418" cy="2384748"/>
          </a:xfrm>
          <a:prstGeom prst="rect">
            <a:avLst/>
          </a:prstGeom>
        </p:spPr>
      </p:pic>
      <p:sp>
        <p:nvSpPr>
          <p:cNvPr id="5" name="Oval 4">
            <a:extLst>
              <a:ext uri="{FF2B5EF4-FFF2-40B4-BE49-F238E27FC236}">
                <a16:creationId xmlns:a16="http://schemas.microsoft.com/office/drawing/2014/main" id="{CD1F13D2-1CA2-488E-91EE-89D403C0AC4F}"/>
              </a:ext>
            </a:extLst>
          </p:cNvPr>
          <p:cNvSpPr/>
          <p:nvPr/>
        </p:nvSpPr>
        <p:spPr>
          <a:xfrm>
            <a:off x="6096000" y="4237462"/>
            <a:ext cx="2735766" cy="85864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79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D321A5-68CB-364C-9420-11041EB240A3}"/>
              </a:ext>
            </a:extLst>
          </p:cNvPr>
          <p:cNvSpPr>
            <a:spLocks noGrp="1"/>
          </p:cNvSpPr>
          <p:nvPr>
            <p:ph type="ctrTitle"/>
          </p:nvPr>
        </p:nvSpPr>
        <p:spPr/>
        <p:txBody>
          <a:bodyPr/>
          <a:lstStyle/>
          <a:p>
            <a:r>
              <a:rPr lang="en-US" noProof="1"/>
              <a:t>2</a:t>
            </a:r>
          </a:p>
        </p:txBody>
      </p:sp>
      <p:sp>
        <p:nvSpPr>
          <p:cNvPr id="3" name="Underrubrik 2">
            <a:extLst>
              <a:ext uri="{FF2B5EF4-FFF2-40B4-BE49-F238E27FC236}">
                <a16:creationId xmlns:a16="http://schemas.microsoft.com/office/drawing/2014/main" id="{A2C0FFAE-6DCA-8741-9D4A-2C026ADB439A}"/>
              </a:ext>
            </a:extLst>
          </p:cNvPr>
          <p:cNvSpPr>
            <a:spLocks noGrp="1"/>
          </p:cNvSpPr>
          <p:nvPr>
            <p:ph type="subTitle" idx="1"/>
          </p:nvPr>
        </p:nvSpPr>
        <p:spPr>
          <a:xfrm>
            <a:off x="9129196" y="1926771"/>
            <a:ext cx="2930724" cy="1069002"/>
          </a:xfrm>
        </p:spPr>
        <p:txBody>
          <a:bodyPr/>
          <a:lstStyle/>
          <a:p>
            <a:r>
              <a:rPr lang="en-US" noProof="1"/>
              <a:t>LOOK UP ORDERS </a:t>
            </a:r>
          </a:p>
        </p:txBody>
      </p:sp>
      <p:pic>
        <p:nvPicPr>
          <p:cNvPr id="6" name="Platshållare för bild 9">
            <a:extLst>
              <a:ext uri="{FF2B5EF4-FFF2-40B4-BE49-F238E27FC236}">
                <a16:creationId xmlns:a16="http://schemas.microsoft.com/office/drawing/2014/main" id="{529037C5-7BE0-2145-A210-9045A4774817}"/>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a:fillRect/>
          </a:stretch>
        </p:blipFill>
        <p:spPr/>
      </p:pic>
      <p:sp>
        <p:nvSpPr>
          <p:cNvPr id="4" name="Platshållare för sidfot 3">
            <a:extLst>
              <a:ext uri="{FF2B5EF4-FFF2-40B4-BE49-F238E27FC236}">
                <a16:creationId xmlns:a16="http://schemas.microsoft.com/office/drawing/2014/main" id="{A23C7943-38C2-F54B-B1B9-4400A884132B}"/>
              </a:ext>
            </a:extLst>
          </p:cNvPr>
          <p:cNvSpPr>
            <a:spLocks noGrp="1"/>
          </p:cNvSpPr>
          <p:nvPr>
            <p:ph type="ftr" sz="quarter" idx="3"/>
          </p:nvPr>
        </p:nvSpPr>
        <p:spPr/>
        <p:txBody>
          <a:bodyPr/>
          <a:lstStyle/>
          <a:p>
            <a:r>
              <a:rPr lang="en-US" noProof="0" dirty="0"/>
              <a:t>Copyright © 2020 Seco Tools AB - All rights reserved</a:t>
            </a:r>
          </a:p>
        </p:txBody>
      </p:sp>
    </p:spTree>
    <p:extLst>
      <p:ext uri="{BB962C8B-B14F-4D97-AF65-F5344CB8AC3E}">
        <p14:creationId xmlns:p14="http://schemas.microsoft.com/office/powerpoint/2010/main" val="2778812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HOW TO LOOK UP AN ORDER IN ORDER TRACKING</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solidFill>
                  <a:srgbClr val="191919"/>
                </a:solidFill>
                <a:latin typeface="Trebuchet MS" panose="020B0603020202020204"/>
              </a:rPr>
              <a:t>Look up an order by date (default setting)</a:t>
            </a:r>
          </a:p>
          <a:p>
            <a:pPr marL="800100" lvl="1" indent="-342900">
              <a:buFont typeface="Wingdings" panose="05000000000000000000" pitchFamily="2" charset="2"/>
              <a:buChar char="§"/>
              <a:defRPr/>
            </a:pPr>
            <a:r>
              <a:rPr lang="en-US" dirty="0">
                <a:solidFill>
                  <a:srgbClr val="191919"/>
                </a:solidFill>
                <a:latin typeface="Trebuchet MS" panose="020B0603020202020204"/>
              </a:rPr>
              <a:t>When you first open the Order Tracking portlet, a date range of the prior 30 days will be automatically displayed as shown below. </a:t>
            </a:r>
          </a:p>
          <a:p>
            <a:pPr marL="800100" lvl="1" indent="-342900">
              <a:buFont typeface="Wingdings" panose="05000000000000000000" pitchFamily="2" charset="2"/>
              <a:buChar char="§"/>
              <a:defRPr/>
            </a:pPr>
            <a:r>
              <a:rPr lang="en-US" dirty="0">
                <a:solidFill>
                  <a:srgbClr val="191919"/>
                </a:solidFill>
                <a:latin typeface="Trebuchet MS" panose="020B0603020202020204"/>
              </a:rPr>
              <a:t>You can select any other date by clicking in the date search box – this will bring up a calendar</a:t>
            </a:r>
          </a:p>
          <a:p>
            <a:pPr marL="800100" lvl="1" indent="-342900">
              <a:buFont typeface="Wingdings" panose="05000000000000000000" pitchFamily="2" charset="2"/>
              <a:buChar char="§"/>
              <a:defRPr/>
            </a:pPr>
            <a:r>
              <a:rPr lang="en-US" u="sng" dirty="0">
                <a:solidFill>
                  <a:srgbClr val="191919"/>
                </a:solidFill>
                <a:latin typeface="Trebuchet MS" panose="020B0603020202020204"/>
              </a:rPr>
              <a:t>Note:</a:t>
            </a:r>
            <a:r>
              <a:rPr lang="en-US" dirty="0">
                <a:solidFill>
                  <a:srgbClr val="191919"/>
                </a:solidFill>
                <a:latin typeface="Trebuchet MS" panose="020B0603020202020204"/>
              </a:rPr>
              <a:t> dates are displayed in a European format, DAY/MONTH/YEAR. In the below example, the date range is April 14</a:t>
            </a:r>
            <a:r>
              <a:rPr lang="en-US" baseline="30000" dirty="0">
                <a:solidFill>
                  <a:srgbClr val="191919"/>
                </a:solidFill>
                <a:latin typeface="Trebuchet MS" panose="020B0603020202020204"/>
              </a:rPr>
              <a:t>th</a:t>
            </a:r>
            <a:r>
              <a:rPr lang="en-US" dirty="0">
                <a:solidFill>
                  <a:srgbClr val="191919"/>
                </a:solidFill>
                <a:latin typeface="Trebuchet MS" panose="020B0603020202020204"/>
              </a:rPr>
              <a:t> to May 14</a:t>
            </a:r>
            <a:r>
              <a:rPr lang="en-US" baseline="30000" dirty="0">
                <a:solidFill>
                  <a:srgbClr val="191919"/>
                </a:solidFill>
                <a:latin typeface="Trebuchet MS" panose="020B0603020202020204"/>
              </a:rPr>
              <a:t>th</a:t>
            </a:r>
            <a:r>
              <a:rPr lang="en-US" dirty="0">
                <a:solidFill>
                  <a:srgbClr val="191919"/>
                </a:solidFill>
                <a:latin typeface="Trebuchet MS" panose="020B0603020202020204"/>
              </a:rPr>
              <a:t>, 2021</a:t>
            </a:r>
          </a:p>
        </p:txBody>
      </p:sp>
      <p:grpSp>
        <p:nvGrpSpPr>
          <p:cNvPr id="2" name="Group 1">
            <a:extLst>
              <a:ext uri="{FF2B5EF4-FFF2-40B4-BE49-F238E27FC236}">
                <a16:creationId xmlns:a16="http://schemas.microsoft.com/office/drawing/2014/main" id="{0653B994-BFC1-4BA3-80CC-9C728D61DCAF}"/>
              </a:ext>
            </a:extLst>
          </p:cNvPr>
          <p:cNvGrpSpPr/>
          <p:nvPr/>
        </p:nvGrpSpPr>
        <p:grpSpPr>
          <a:xfrm>
            <a:off x="2089498" y="3290218"/>
            <a:ext cx="8184660" cy="3267614"/>
            <a:chOff x="414810" y="3290218"/>
            <a:chExt cx="8184660" cy="3267614"/>
          </a:xfrm>
        </p:grpSpPr>
        <p:pic>
          <p:nvPicPr>
            <p:cNvPr id="12" name="Picture 11">
              <a:extLst>
                <a:ext uri="{FF2B5EF4-FFF2-40B4-BE49-F238E27FC236}">
                  <a16:creationId xmlns:a16="http://schemas.microsoft.com/office/drawing/2014/main" id="{443611BA-2F5E-4A2D-B821-BC8EA4525E1B}"/>
                </a:ext>
              </a:extLst>
            </p:cNvPr>
            <p:cNvPicPr>
              <a:picLocks noChangeAspect="1"/>
            </p:cNvPicPr>
            <p:nvPr/>
          </p:nvPicPr>
          <p:blipFill rotWithShape="1">
            <a:blip r:embed="rId2"/>
            <a:srcRect l="1201" t="23808" r="34897" b="50000"/>
            <a:stretch/>
          </p:blipFill>
          <p:spPr>
            <a:xfrm>
              <a:off x="414810" y="3290218"/>
              <a:ext cx="8184660" cy="2003480"/>
            </a:xfrm>
            <a:prstGeom prst="rect">
              <a:avLst/>
            </a:prstGeom>
          </p:spPr>
        </p:pic>
        <p:sp>
          <p:nvSpPr>
            <p:cNvPr id="13" name="Oval 12">
              <a:extLst>
                <a:ext uri="{FF2B5EF4-FFF2-40B4-BE49-F238E27FC236}">
                  <a16:creationId xmlns:a16="http://schemas.microsoft.com/office/drawing/2014/main" id="{5018CC42-B91F-4F34-8923-D1FD2FA5D609}"/>
                </a:ext>
              </a:extLst>
            </p:cNvPr>
            <p:cNvSpPr/>
            <p:nvPr/>
          </p:nvSpPr>
          <p:spPr>
            <a:xfrm>
              <a:off x="1678329" y="4598126"/>
              <a:ext cx="1805652" cy="731482"/>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Arrow Connector 15">
              <a:extLst>
                <a:ext uri="{FF2B5EF4-FFF2-40B4-BE49-F238E27FC236}">
                  <a16:creationId xmlns:a16="http://schemas.microsoft.com/office/drawing/2014/main" id="{956DEF6D-22BA-4BF4-A43B-E7E86187790C}"/>
                </a:ext>
              </a:extLst>
            </p:cNvPr>
            <p:cNvCxnSpPr>
              <a:cxnSpLocks/>
            </p:cNvCxnSpPr>
            <p:nvPr/>
          </p:nvCxnSpPr>
          <p:spPr>
            <a:xfrm>
              <a:off x="2581155" y="5346509"/>
              <a:ext cx="312516" cy="527174"/>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1DE85A11-0B31-4B23-BD16-78AF0DCD9755}"/>
                </a:ext>
              </a:extLst>
            </p:cNvPr>
            <p:cNvSpPr/>
            <p:nvPr/>
          </p:nvSpPr>
          <p:spPr>
            <a:xfrm>
              <a:off x="2915995" y="5826350"/>
              <a:ext cx="1805652" cy="7314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Option 1= Search by date</a:t>
              </a:r>
            </a:p>
          </p:txBody>
        </p:sp>
      </p:grpSp>
    </p:spTree>
    <p:extLst>
      <p:ext uri="{BB962C8B-B14F-4D97-AF65-F5344CB8AC3E}">
        <p14:creationId xmlns:p14="http://schemas.microsoft.com/office/powerpoint/2010/main" val="1474823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HOW TO LOOK UP AN ORDER IN ORDER TRACKING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120032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endParaRPr lang="en-US" dirty="0">
              <a:solidFill>
                <a:srgbClr val="191919"/>
              </a:solidFill>
              <a:latin typeface="Trebuchet MS" panose="020B0603020202020204"/>
            </a:endParaRPr>
          </a:p>
          <a:p>
            <a:pPr marR="0" lvl="0"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2. </a:t>
            </a:r>
            <a:r>
              <a:rPr lang="en-US" b="1" dirty="0">
                <a:solidFill>
                  <a:srgbClr val="191919"/>
                </a:solidFill>
                <a:latin typeface="Trebuchet MS" panose="020B0603020202020204"/>
              </a:rPr>
              <a:t>Search by your PO Number</a:t>
            </a:r>
            <a:endPar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You can look up any order by typing in your PO number in the “Customer’s Order Number” search box</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sng" strike="noStrike" kern="1200" cap="none" spc="0" normalizeH="0" baseline="0" noProof="0" dirty="0">
                <a:ln>
                  <a:noFill/>
                </a:ln>
                <a:solidFill>
                  <a:srgbClr val="191919"/>
                </a:solidFill>
                <a:effectLst/>
                <a:uLnTx/>
                <a:uFillTx/>
                <a:latin typeface="Trebuchet MS" panose="020B0603020202020204"/>
                <a:ea typeface="+mn-ea"/>
                <a:cs typeface="+mn-cs"/>
              </a:rPr>
              <a:t>Note:</a:t>
            </a:r>
            <a:r>
              <a:rPr kumimoji="0" lang="en-US" sz="1800" b="0" i="0" strike="noStrike" kern="1200" cap="none" spc="0" normalizeH="0" baseline="0" noProof="0" dirty="0">
                <a:ln>
                  <a:noFill/>
                </a:ln>
                <a:solidFill>
                  <a:srgbClr val="191919"/>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make sure to remove any data in the date range prior to typing in your PO number </a:t>
            </a:r>
          </a:p>
        </p:txBody>
      </p:sp>
      <p:grpSp>
        <p:nvGrpSpPr>
          <p:cNvPr id="19" name="Group 18">
            <a:extLst>
              <a:ext uri="{FF2B5EF4-FFF2-40B4-BE49-F238E27FC236}">
                <a16:creationId xmlns:a16="http://schemas.microsoft.com/office/drawing/2014/main" id="{64F7311D-3738-4DFE-80C2-6298D6BA8931}"/>
              </a:ext>
            </a:extLst>
          </p:cNvPr>
          <p:cNvGrpSpPr/>
          <p:nvPr/>
        </p:nvGrpSpPr>
        <p:grpSpPr>
          <a:xfrm>
            <a:off x="1607652" y="2807081"/>
            <a:ext cx="8774130" cy="3335274"/>
            <a:chOff x="1715785" y="3353979"/>
            <a:chExt cx="8774130" cy="3335274"/>
          </a:xfrm>
        </p:grpSpPr>
        <p:sp>
          <p:nvSpPr>
            <p:cNvPr id="17" name="Rectangle 16">
              <a:extLst>
                <a:ext uri="{FF2B5EF4-FFF2-40B4-BE49-F238E27FC236}">
                  <a16:creationId xmlns:a16="http://schemas.microsoft.com/office/drawing/2014/main" id="{1DE85A11-0B31-4B23-BD16-78AF0DCD9755}"/>
                </a:ext>
              </a:extLst>
            </p:cNvPr>
            <p:cNvSpPr/>
            <p:nvPr/>
          </p:nvSpPr>
          <p:spPr>
            <a:xfrm>
              <a:off x="6196618" y="5957771"/>
              <a:ext cx="1805652" cy="7314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rPr>
                <a:t>Option </a:t>
              </a:r>
              <a:r>
                <a:rPr lang="en-US" dirty="0">
                  <a:solidFill>
                    <a:srgbClr val="FFFFFF"/>
                  </a:solidFill>
                  <a:latin typeface="Trebuchet MS" panose="020B0603020202020204"/>
                </a:rPr>
                <a:t>2</a:t>
              </a:r>
              <a:r>
                <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rPr>
                <a:t>= Search by </a:t>
              </a:r>
              <a:r>
                <a:rPr lang="en-US" dirty="0">
                  <a:solidFill>
                    <a:srgbClr val="FFFFFF"/>
                  </a:solidFill>
                  <a:latin typeface="Trebuchet MS" panose="020B0603020202020204"/>
                </a:rPr>
                <a:t>PO #</a:t>
              </a: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pic>
          <p:nvPicPr>
            <p:cNvPr id="2" name="Picture 1">
              <a:extLst>
                <a:ext uri="{FF2B5EF4-FFF2-40B4-BE49-F238E27FC236}">
                  <a16:creationId xmlns:a16="http://schemas.microsoft.com/office/drawing/2014/main" id="{87E787BB-E926-4CC9-AC6C-EA0BC9452E9F}"/>
                </a:ext>
              </a:extLst>
            </p:cNvPr>
            <p:cNvPicPr>
              <a:picLocks noChangeAspect="1"/>
            </p:cNvPicPr>
            <p:nvPr/>
          </p:nvPicPr>
          <p:blipFill rotWithShape="1">
            <a:blip r:embed="rId2"/>
            <a:srcRect l="1203" t="24215" r="31866" b="43877"/>
            <a:stretch/>
          </p:blipFill>
          <p:spPr>
            <a:xfrm>
              <a:off x="1715785" y="3353979"/>
              <a:ext cx="8774130" cy="2498143"/>
            </a:xfrm>
            <a:prstGeom prst="rect">
              <a:avLst/>
            </a:prstGeom>
          </p:spPr>
        </p:pic>
        <p:sp>
          <p:nvSpPr>
            <p:cNvPr id="11" name="Oval 10">
              <a:extLst>
                <a:ext uri="{FF2B5EF4-FFF2-40B4-BE49-F238E27FC236}">
                  <a16:creationId xmlns:a16="http://schemas.microsoft.com/office/drawing/2014/main" id="{F1F745B5-59D7-4459-92A3-BFAA7F53F224}"/>
                </a:ext>
              </a:extLst>
            </p:cNvPr>
            <p:cNvSpPr/>
            <p:nvPr/>
          </p:nvSpPr>
          <p:spPr>
            <a:xfrm>
              <a:off x="4705564" y="4736386"/>
              <a:ext cx="1675148" cy="59814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14" name="Straight Arrow Connector 13">
              <a:extLst>
                <a:ext uri="{FF2B5EF4-FFF2-40B4-BE49-F238E27FC236}">
                  <a16:creationId xmlns:a16="http://schemas.microsoft.com/office/drawing/2014/main" id="{DB2E2862-D607-43DC-8FEF-DF080ADA232B}"/>
                </a:ext>
              </a:extLst>
            </p:cNvPr>
            <p:cNvCxnSpPr>
              <a:cxnSpLocks/>
            </p:cNvCxnSpPr>
            <p:nvPr/>
          </p:nvCxnSpPr>
          <p:spPr>
            <a:xfrm>
              <a:off x="5743254" y="5334531"/>
              <a:ext cx="453364" cy="62324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3163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HOW TO LOOK UP AN ORDER IN ORDER TRACKING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191919"/>
                </a:solidFill>
                <a:latin typeface="Trebuchet MS" panose="020B0603020202020204"/>
              </a:rPr>
              <a:t>3</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rPr>
              <a:t>Search by </a:t>
            </a:r>
            <a:r>
              <a:rPr lang="en-US" b="1" dirty="0">
                <a:solidFill>
                  <a:srgbClr val="191919"/>
                </a:solidFill>
                <a:latin typeface="Trebuchet MS" panose="020B0603020202020204"/>
              </a:rPr>
              <a:t>your customer PO number</a:t>
            </a:r>
            <a:endPar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When you reference your customer PO number at order entry, this value will be captured in the “Order Reference” field in our ERP system</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You can search a specific order by typing the reference number in that field as shown below</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sng" strike="noStrike" kern="1200" cap="none" spc="0" normalizeH="0" baseline="0" noProof="0" dirty="0">
                <a:ln>
                  <a:noFill/>
                </a:ln>
                <a:solidFill>
                  <a:srgbClr val="191919"/>
                </a:solidFill>
                <a:effectLst/>
                <a:uLnTx/>
                <a:uFillTx/>
                <a:latin typeface="Trebuchet MS" panose="020B0603020202020204"/>
                <a:ea typeface="+mn-ea"/>
                <a:cs typeface="+mn-cs"/>
              </a:rPr>
              <a:t>Note:</a:t>
            </a:r>
            <a:r>
              <a:rPr kumimoji="0" lang="en-US" sz="1800" b="0" i="0" strike="noStrike" kern="1200" cap="none" spc="0" normalizeH="0" baseline="0" noProof="0" dirty="0">
                <a:ln>
                  <a:noFill/>
                </a:ln>
                <a:solidFill>
                  <a:srgbClr val="191919"/>
                </a:solidFill>
                <a:effectLst/>
                <a:uLnTx/>
                <a:uFillTx/>
                <a:latin typeface="Trebuchet MS" panose="020B0603020202020204"/>
                <a:ea typeface="+mn-ea"/>
                <a:cs typeface="+mn-cs"/>
              </a:rPr>
              <a:t> make sure to remove all data </a:t>
            </a:r>
            <a:r>
              <a:rPr kumimoji="0" lang="en-US" sz="1800" b="0" i="0" strike="noStrike" kern="1200" cap="none" spc="0" normalizeH="0" baseline="0" noProof="0" dirty="0" err="1">
                <a:ln>
                  <a:noFill/>
                </a:ln>
                <a:solidFill>
                  <a:srgbClr val="191919"/>
                </a:solidFill>
                <a:effectLst/>
                <a:uLnTx/>
                <a:uFillTx/>
                <a:latin typeface="Trebuchet MS" panose="020B0603020202020204"/>
                <a:ea typeface="+mn-ea"/>
                <a:cs typeface="+mn-cs"/>
              </a:rPr>
              <a:t>fro</a:t>
            </a:r>
            <a:r>
              <a:rPr lang="en-US" dirty="0">
                <a:solidFill>
                  <a:srgbClr val="191919"/>
                </a:solidFill>
                <a:latin typeface="Trebuchet MS" panose="020B0603020202020204"/>
              </a:rPr>
              <a:t>m the other search fields </a:t>
            </a:r>
            <a:endParaRPr kumimoji="0" lang="en-US" sz="1800" b="0" i="0" strike="noStrike" kern="1200" cap="none" spc="0" normalizeH="0" baseline="0" noProof="0" dirty="0">
              <a:ln>
                <a:noFill/>
              </a:ln>
              <a:solidFill>
                <a:srgbClr val="191919"/>
              </a:solidFill>
              <a:effectLst/>
              <a:uLnTx/>
              <a:uFillTx/>
              <a:latin typeface="Trebuchet MS" panose="020B0603020202020204"/>
              <a:ea typeface="+mn-ea"/>
              <a:cs typeface="+mn-cs"/>
            </a:endParaRPr>
          </a:p>
        </p:txBody>
      </p:sp>
      <p:grpSp>
        <p:nvGrpSpPr>
          <p:cNvPr id="6" name="Group 5">
            <a:extLst>
              <a:ext uri="{FF2B5EF4-FFF2-40B4-BE49-F238E27FC236}">
                <a16:creationId xmlns:a16="http://schemas.microsoft.com/office/drawing/2014/main" id="{0EC82218-A2A5-42A6-9256-0F4FF57CF358}"/>
              </a:ext>
            </a:extLst>
          </p:cNvPr>
          <p:cNvGrpSpPr/>
          <p:nvPr/>
        </p:nvGrpSpPr>
        <p:grpSpPr>
          <a:xfrm>
            <a:off x="1484383" y="3005906"/>
            <a:ext cx="9223234" cy="3734490"/>
            <a:chOff x="1647700" y="2711563"/>
            <a:chExt cx="9223234" cy="3734490"/>
          </a:xfrm>
        </p:grpSpPr>
        <p:pic>
          <p:nvPicPr>
            <p:cNvPr id="5" name="Picture 4">
              <a:extLst>
                <a:ext uri="{FF2B5EF4-FFF2-40B4-BE49-F238E27FC236}">
                  <a16:creationId xmlns:a16="http://schemas.microsoft.com/office/drawing/2014/main" id="{E4E76FD3-D2DB-4065-AA12-70EC31B7FFA6}"/>
                </a:ext>
              </a:extLst>
            </p:cNvPr>
            <p:cNvPicPr>
              <a:picLocks noChangeAspect="1"/>
            </p:cNvPicPr>
            <p:nvPr/>
          </p:nvPicPr>
          <p:blipFill rotWithShape="1">
            <a:blip r:embed="rId2"/>
            <a:srcRect l="1202" t="24205" r="31062" b="43970"/>
            <a:stretch/>
          </p:blipFill>
          <p:spPr>
            <a:xfrm>
              <a:off x="1647700" y="2711563"/>
              <a:ext cx="9223234" cy="2588049"/>
            </a:xfrm>
            <a:prstGeom prst="rect">
              <a:avLst/>
            </a:prstGeom>
          </p:spPr>
        </p:pic>
        <p:sp>
          <p:nvSpPr>
            <p:cNvPr id="12" name="Oval 11">
              <a:extLst>
                <a:ext uri="{FF2B5EF4-FFF2-40B4-BE49-F238E27FC236}">
                  <a16:creationId xmlns:a16="http://schemas.microsoft.com/office/drawing/2014/main" id="{39DAB379-32CC-4F05-AED2-2FA0AA240B30}"/>
                </a:ext>
              </a:extLst>
            </p:cNvPr>
            <p:cNvSpPr/>
            <p:nvPr/>
          </p:nvSpPr>
          <p:spPr>
            <a:xfrm>
              <a:off x="6477602" y="4189488"/>
              <a:ext cx="1675148" cy="59814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13" name="Straight Arrow Connector 12">
              <a:extLst>
                <a:ext uri="{FF2B5EF4-FFF2-40B4-BE49-F238E27FC236}">
                  <a16:creationId xmlns:a16="http://schemas.microsoft.com/office/drawing/2014/main" id="{7F5634C1-C26E-43C4-BAD9-8533AA0F9926}"/>
                </a:ext>
              </a:extLst>
            </p:cNvPr>
            <p:cNvCxnSpPr>
              <a:cxnSpLocks/>
            </p:cNvCxnSpPr>
            <p:nvPr/>
          </p:nvCxnSpPr>
          <p:spPr>
            <a:xfrm>
              <a:off x="7315176" y="4787633"/>
              <a:ext cx="453364" cy="62324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BE81A698-C405-4930-B56C-4CC7FD2D1B28}"/>
                </a:ext>
              </a:extLst>
            </p:cNvPr>
            <p:cNvSpPr/>
            <p:nvPr/>
          </p:nvSpPr>
          <p:spPr>
            <a:xfrm>
              <a:off x="7768539" y="5410873"/>
              <a:ext cx="2104925" cy="10351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rPr>
                <a:t>Option 3= Search </a:t>
              </a:r>
              <a:r>
                <a:rPr lang="en-US" dirty="0">
                  <a:solidFill>
                    <a:srgbClr val="FFFFFF"/>
                  </a:solidFill>
                  <a:latin typeface="Trebuchet MS" panose="020B0603020202020204"/>
                </a:rPr>
                <a:t>by your customer PO number</a:t>
              </a: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Tree>
    <p:extLst>
      <p:ext uri="{BB962C8B-B14F-4D97-AF65-F5344CB8AC3E}">
        <p14:creationId xmlns:p14="http://schemas.microsoft.com/office/powerpoint/2010/main" val="283263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HOW TO LOOK UP AN ORDER IN ORDER TRACKING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191919"/>
                </a:solidFill>
                <a:latin typeface="Trebuchet MS" panose="020B0603020202020204"/>
              </a:rPr>
              <a:t>4</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rPr>
              <a:t>Search by </a:t>
            </a:r>
            <a:r>
              <a:rPr lang="en-US" b="1" dirty="0" err="1">
                <a:solidFill>
                  <a:srgbClr val="191919"/>
                </a:solidFill>
                <a:latin typeface="Trebuchet MS" panose="020B0603020202020204"/>
              </a:rPr>
              <a:t>Seco’s</a:t>
            </a:r>
            <a:r>
              <a:rPr lang="en-US" b="1" dirty="0">
                <a:solidFill>
                  <a:srgbClr val="191919"/>
                </a:solidFill>
                <a:latin typeface="Trebuchet MS" panose="020B0603020202020204"/>
              </a:rPr>
              <a:t> order number</a:t>
            </a:r>
            <a:endPar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err="1">
                <a:solidFill>
                  <a:srgbClr val="191919"/>
                </a:solidFill>
                <a:latin typeface="Trebuchet MS" panose="020B0603020202020204"/>
              </a:rPr>
              <a:t>Seco’s</a:t>
            </a:r>
            <a:r>
              <a:rPr lang="en-US" dirty="0">
                <a:solidFill>
                  <a:srgbClr val="191919"/>
                </a:solidFill>
                <a:latin typeface="Trebuchet MS" panose="020B0603020202020204"/>
              </a:rPr>
              <a:t> order number assigned to any of your specific orders is provided on documents like the order confirmation or the invoice</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You can search an order by </a:t>
            </a:r>
            <a:r>
              <a:rPr kumimoji="0" lang="en-US" sz="1800" b="0" i="0" u="none" strike="noStrike" kern="1200" cap="none" spc="0" normalizeH="0" baseline="0" noProof="0" dirty="0" err="1">
                <a:ln>
                  <a:noFill/>
                </a:ln>
                <a:solidFill>
                  <a:srgbClr val="191919"/>
                </a:solidFill>
                <a:effectLst/>
                <a:uLnTx/>
                <a:uFillTx/>
                <a:latin typeface="Trebuchet MS" panose="020B0603020202020204"/>
                <a:ea typeface="+mn-ea"/>
                <a:cs typeface="+mn-cs"/>
              </a:rPr>
              <a:t>typin</a:t>
            </a:r>
            <a:r>
              <a:rPr lang="en-US" dirty="0">
                <a:solidFill>
                  <a:srgbClr val="191919"/>
                </a:solidFill>
                <a:latin typeface="Trebuchet MS" panose="020B0603020202020204"/>
              </a:rPr>
              <a:t>g in </a:t>
            </a:r>
            <a:r>
              <a:rPr lang="en-US" dirty="0" err="1">
                <a:solidFill>
                  <a:srgbClr val="191919"/>
                </a:solidFill>
                <a:latin typeface="Trebuchet MS" panose="020B0603020202020204"/>
              </a:rPr>
              <a:t>Seco’s</a:t>
            </a:r>
            <a:r>
              <a:rPr lang="en-US" dirty="0">
                <a:solidFill>
                  <a:srgbClr val="191919"/>
                </a:solidFill>
                <a:latin typeface="Trebuchet MS" panose="020B0603020202020204"/>
              </a:rPr>
              <a:t> order number in that field as shown below. You will most likely not use that option often</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grpSp>
        <p:nvGrpSpPr>
          <p:cNvPr id="7" name="Group 6">
            <a:extLst>
              <a:ext uri="{FF2B5EF4-FFF2-40B4-BE49-F238E27FC236}">
                <a16:creationId xmlns:a16="http://schemas.microsoft.com/office/drawing/2014/main" id="{3E98A47C-B3DF-406B-8D59-D9C83ABADBD9}"/>
              </a:ext>
            </a:extLst>
          </p:cNvPr>
          <p:cNvGrpSpPr/>
          <p:nvPr/>
        </p:nvGrpSpPr>
        <p:grpSpPr>
          <a:xfrm>
            <a:off x="1938390" y="2959603"/>
            <a:ext cx="10085933" cy="3524591"/>
            <a:chOff x="1938390" y="2959603"/>
            <a:chExt cx="10085933" cy="3524591"/>
          </a:xfrm>
        </p:grpSpPr>
        <p:pic>
          <p:nvPicPr>
            <p:cNvPr id="2" name="Picture 1">
              <a:extLst>
                <a:ext uri="{FF2B5EF4-FFF2-40B4-BE49-F238E27FC236}">
                  <a16:creationId xmlns:a16="http://schemas.microsoft.com/office/drawing/2014/main" id="{FD4BB140-ECEF-4098-97CF-8B6ECFA35069}"/>
                </a:ext>
              </a:extLst>
            </p:cNvPr>
            <p:cNvPicPr>
              <a:picLocks noChangeAspect="1"/>
            </p:cNvPicPr>
            <p:nvPr/>
          </p:nvPicPr>
          <p:blipFill rotWithShape="1">
            <a:blip r:embed="rId2"/>
            <a:srcRect l="1203" t="24214" r="38308" b="44720"/>
            <a:stretch/>
          </p:blipFill>
          <p:spPr>
            <a:xfrm>
              <a:off x="1938390" y="2959603"/>
              <a:ext cx="8270696" cy="2536826"/>
            </a:xfrm>
            <a:prstGeom prst="rect">
              <a:avLst/>
            </a:prstGeom>
          </p:spPr>
        </p:pic>
        <p:sp>
          <p:nvSpPr>
            <p:cNvPr id="14" name="Oval 13">
              <a:extLst>
                <a:ext uri="{FF2B5EF4-FFF2-40B4-BE49-F238E27FC236}">
                  <a16:creationId xmlns:a16="http://schemas.microsoft.com/office/drawing/2014/main" id="{7DF6D8F4-FB5C-4FC6-9728-1DA7FC2B3A5C}"/>
                </a:ext>
              </a:extLst>
            </p:cNvPr>
            <p:cNvSpPr/>
            <p:nvPr/>
          </p:nvSpPr>
          <p:spPr>
            <a:xfrm>
              <a:off x="8620017" y="4470065"/>
              <a:ext cx="1589069" cy="59814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16" name="Straight Arrow Connector 15">
              <a:extLst>
                <a:ext uri="{FF2B5EF4-FFF2-40B4-BE49-F238E27FC236}">
                  <a16:creationId xmlns:a16="http://schemas.microsoft.com/office/drawing/2014/main" id="{C1E25A82-4317-4CE0-AAD2-9832CD222830}"/>
                </a:ext>
              </a:extLst>
            </p:cNvPr>
            <p:cNvCxnSpPr>
              <a:cxnSpLocks/>
            </p:cNvCxnSpPr>
            <p:nvPr/>
          </p:nvCxnSpPr>
          <p:spPr>
            <a:xfrm>
              <a:off x="9466034" y="5087299"/>
              <a:ext cx="453364" cy="62324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0892E19-62D6-4D69-A4CC-5DC625AA7523}"/>
                </a:ext>
              </a:extLst>
            </p:cNvPr>
            <p:cNvSpPr/>
            <p:nvPr/>
          </p:nvSpPr>
          <p:spPr>
            <a:xfrm>
              <a:off x="9919398" y="5700265"/>
              <a:ext cx="2104925" cy="7839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rPr>
                <a:t>Option </a:t>
              </a:r>
              <a:r>
                <a:rPr lang="en-US" dirty="0">
                  <a:solidFill>
                    <a:srgbClr val="FFFFFF"/>
                  </a:solidFill>
                  <a:latin typeface="Trebuchet MS" panose="020B0603020202020204"/>
                </a:rPr>
                <a:t>4</a:t>
              </a:r>
              <a:r>
                <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rPr>
                <a:t>= Search </a:t>
              </a:r>
              <a:r>
                <a:rPr lang="en-US" dirty="0">
                  <a:solidFill>
                    <a:srgbClr val="FFFFFF"/>
                  </a:solidFill>
                  <a:latin typeface="Trebuchet MS" panose="020B0603020202020204"/>
                </a:rPr>
                <a:t>by </a:t>
              </a:r>
              <a:r>
                <a:rPr lang="en-US" dirty="0" err="1">
                  <a:solidFill>
                    <a:srgbClr val="FFFFFF"/>
                  </a:solidFill>
                  <a:latin typeface="Trebuchet MS" panose="020B0603020202020204"/>
                </a:rPr>
                <a:t>Seco’s</a:t>
              </a:r>
              <a:r>
                <a:rPr lang="en-US" dirty="0">
                  <a:solidFill>
                    <a:srgbClr val="FFFFFF"/>
                  </a:solidFill>
                  <a:latin typeface="Trebuchet MS" panose="020B0603020202020204"/>
                </a:rPr>
                <a:t> order #</a:t>
              </a: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Tree>
    <p:extLst>
      <p:ext uri="{BB962C8B-B14F-4D97-AF65-F5344CB8AC3E}">
        <p14:creationId xmlns:p14="http://schemas.microsoft.com/office/powerpoint/2010/main" val="621974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HOW TO LOOK UP AN ORDER IN ORDER TRACKING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191919"/>
                </a:solidFill>
                <a:latin typeface="Trebuchet MS" panose="020B0603020202020204"/>
              </a:rPr>
              <a:t>5</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rPr>
              <a:t>Search by </a:t>
            </a:r>
            <a:r>
              <a:rPr lang="en-US" b="1" dirty="0">
                <a:solidFill>
                  <a:srgbClr val="191919"/>
                </a:solidFill>
                <a:latin typeface="Trebuchet MS" panose="020B0603020202020204"/>
              </a:rPr>
              <a:t>Product Number or Description</a:t>
            </a:r>
            <a:endPar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You can enter </a:t>
            </a:r>
            <a:r>
              <a:rPr kumimoji="0" lang="en-US" sz="1800" b="0" i="0" u="none" strike="noStrike" kern="1200" cap="none" spc="0" normalizeH="0" baseline="0" noProof="0" dirty="0" err="1">
                <a:ln>
                  <a:noFill/>
                </a:ln>
                <a:solidFill>
                  <a:srgbClr val="191919"/>
                </a:solidFill>
                <a:effectLst/>
                <a:uLnTx/>
                <a:uFillTx/>
                <a:latin typeface="Trebuchet MS" panose="020B0603020202020204"/>
                <a:ea typeface="+mn-ea"/>
                <a:cs typeface="+mn-cs"/>
              </a:rPr>
              <a:t>Seco’s</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product number or description in the top search field</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The system will then display a list of all the orders you placed for that specific product, from the most recent to the oldest one</a:t>
            </a:r>
          </a:p>
        </p:txBody>
      </p:sp>
      <p:grpSp>
        <p:nvGrpSpPr>
          <p:cNvPr id="26" name="Group 25">
            <a:extLst>
              <a:ext uri="{FF2B5EF4-FFF2-40B4-BE49-F238E27FC236}">
                <a16:creationId xmlns:a16="http://schemas.microsoft.com/office/drawing/2014/main" id="{64A35F54-8C0F-4002-A73F-5C25236F3567}"/>
              </a:ext>
            </a:extLst>
          </p:cNvPr>
          <p:cNvGrpSpPr/>
          <p:nvPr/>
        </p:nvGrpSpPr>
        <p:grpSpPr>
          <a:xfrm>
            <a:off x="2050509" y="2784838"/>
            <a:ext cx="7913147" cy="3084975"/>
            <a:chOff x="2050509" y="2784838"/>
            <a:chExt cx="7913147" cy="3084975"/>
          </a:xfrm>
        </p:grpSpPr>
        <p:pic>
          <p:nvPicPr>
            <p:cNvPr id="5" name="Picture 4">
              <a:extLst>
                <a:ext uri="{FF2B5EF4-FFF2-40B4-BE49-F238E27FC236}">
                  <a16:creationId xmlns:a16="http://schemas.microsoft.com/office/drawing/2014/main" id="{31F4C98F-BCA4-411F-B759-1329654CDB64}"/>
                </a:ext>
              </a:extLst>
            </p:cNvPr>
            <p:cNvPicPr>
              <a:picLocks noChangeAspect="1"/>
            </p:cNvPicPr>
            <p:nvPr/>
          </p:nvPicPr>
          <p:blipFill rotWithShape="1">
            <a:blip r:embed="rId2"/>
            <a:srcRect l="1202" t="24215" r="30703" b="30802"/>
            <a:stretch/>
          </p:blipFill>
          <p:spPr>
            <a:xfrm>
              <a:off x="2144306" y="2784838"/>
              <a:ext cx="7819350" cy="3084975"/>
            </a:xfrm>
            <a:prstGeom prst="rect">
              <a:avLst/>
            </a:prstGeom>
          </p:spPr>
        </p:pic>
        <p:sp>
          <p:nvSpPr>
            <p:cNvPr id="12" name="Oval 11">
              <a:extLst>
                <a:ext uri="{FF2B5EF4-FFF2-40B4-BE49-F238E27FC236}">
                  <a16:creationId xmlns:a16="http://schemas.microsoft.com/office/drawing/2014/main" id="{D82A79B3-08A8-4E35-9FDE-3AEA5D02EC1F}"/>
                </a:ext>
              </a:extLst>
            </p:cNvPr>
            <p:cNvSpPr/>
            <p:nvPr/>
          </p:nvSpPr>
          <p:spPr>
            <a:xfrm>
              <a:off x="2050509" y="3513762"/>
              <a:ext cx="1350237" cy="45206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cxnSp>
          <p:nvCxnSpPr>
            <p:cNvPr id="13" name="Straight Arrow Connector 12">
              <a:extLst>
                <a:ext uri="{FF2B5EF4-FFF2-40B4-BE49-F238E27FC236}">
                  <a16:creationId xmlns:a16="http://schemas.microsoft.com/office/drawing/2014/main" id="{21833011-71BE-4A40-9B4E-C7BD247339B7}"/>
                </a:ext>
              </a:extLst>
            </p:cNvPr>
            <p:cNvCxnSpPr>
              <a:cxnSpLocks/>
            </p:cNvCxnSpPr>
            <p:nvPr/>
          </p:nvCxnSpPr>
          <p:spPr>
            <a:xfrm flipV="1">
              <a:off x="3246634" y="3122951"/>
              <a:ext cx="873303" cy="488589"/>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B11B488-4D28-4B9F-AE72-20C02D4A9749}"/>
                </a:ext>
              </a:extLst>
            </p:cNvPr>
            <p:cNvSpPr/>
            <p:nvPr/>
          </p:nvSpPr>
          <p:spPr>
            <a:xfrm>
              <a:off x="4119937" y="3084080"/>
              <a:ext cx="2279533" cy="9497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rPr>
                <a:t>Option 5= Search </a:t>
              </a:r>
              <a:r>
                <a:rPr lang="en-US" dirty="0">
                  <a:solidFill>
                    <a:srgbClr val="FFFFFF"/>
                  </a:solidFill>
                  <a:latin typeface="Trebuchet MS" panose="020B0603020202020204"/>
                </a:rPr>
                <a:t>by product number or description</a:t>
              </a: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Tree>
    <p:extLst>
      <p:ext uri="{BB962C8B-B14F-4D97-AF65-F5344CB8AC3E}">
        <p14:creationId xmlns:p14="http://schemas.microsoft.com/office/powerpoint/2010/main" val="3611824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06F71A-6813-C842-BFB6-7CF9F08BDCAB}"/>
              </a:ext>
            </a:extLst>
          </p:cNvPr>
          <p:cNvSpPr>
            <a:spLocks noGrp="1"/>
          </p:cNvSpPr>
          <p:nvPr>
            <p:ph type="ctrTitle"/>
          </p:nvPr>
        </p:nvSpPr>
        <p:spPr/>
        <p:txBody>
          <a:bodyPr/>
          <a:lstStyle/>
          <a:p>
            <a:r>
              <a:rPr lang="en-US" noProof="1"/>
              <a:t>3</a:t>
            </a:r>
          </a:p>
        </p:txBody>
      </p:sp>
      <p:sp>
        <p:nvSpPr>
          <p:cNvPr id="3" name="Underrubrik 2">
            <a:extLst>
              <a:ext uri="{FF2B5EF4-FFF2-40B4-BE49-F238E27FC236}">
                <a16:creationId xmlns:a16="http://schemas.microsoft.com/office/drawing/2014/main" id="{9BAF47A0-C47F-364E-8F2B-57C60DDFEE67}"/>
              </a:ext>
            </a:extLst>
          </p:cNvPr>
          <p:cNvSpPr>
            <a:spLocks noGrp="1"/>
          </p:cNvSpPr>
          <p:nvPr>
            <p:ph type="subTitle" idx="1"/>
          </p:nvPr>
        </p:nvSpPr>
        <p:spPr>
          <a:xfrm>
            <a:off x="9129196" y="1886131"/>
            <a:ext cx="2686086" cy="1069002"/>
          </a:xfrm>
        </p:spPr>
        <p:txBody>
          <a:bodyPr/>
          <a:lstStyle/>
          <a:p>
            <a:r>
              <a:rPr lang="en-US" noProof="1"/>
              <a:t>ORDER SUMMARY VIEW </a:t>
            </a:r>
          </a:p>
        </p:txBody>
      </p:sp>
      <p:pic>
        <p:nvPicPr>
          <p:cNvPr id="6" name="Platshållare för bild 5">
            <a:extLst>
              <a:ext uri="{FF2B5EF4-FFF2-40B4-BE49-F238E27FC236}">
                <a16:creationId xmlns:a16="http://schemas.microsoft.com/office/drawing/2014/main" id="{094741A0-E62A-6C4F-A4D4-A366530916CB}"/>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a:fillRect/>
          </a:stretch>
        </p:blipFill>
        <p:spPr/>
      </p:pic>
      <p:sp>
        <p:nvSpPr>
          <p:cNvPr id="4" name="Platshållare för sidfot 3">
            <a:extLst>
              <a:ext uri="{FF2B5EF4-FFF2-40B4-BE49-F238E27FC236}">
                <a16:creationId xmlns:a16="http://schemas.microsoft.com/office/drawing/2014/main" id="{4FA14BD1-B10C-3849-9874-EC94C5B80264}"/>
              </a:ext>
            </a:extLst>
          </p:cNvPr>
          <p:cNvSpPr>
            <a:spLocks noGrp="1"/>
          </p:cNvSpPr>
          <p:nvPr>
            <p:ph type="ftr" sz="quarter" idx="3"/>
          </p:nvPr>
        </p:nvSpPr>
        <p:spPr/>
        <p:txBody>
          <a:bodyPr/>
          <a:lstStyle/>
          <a:p>
            <a:r>
              <a:rPr lang="en-US" noProof="0" dirty="0"/>
              <a:t>Copyright © 2020 Seco Tools AB - All rights reserved</a:t>
            </a:r>
          </a:p>
        </p:txBody>
      </p:sp>
    </p:spTree>
    <p:extLst>
      <p:ext uri="{BB962C8B-B14F-4D97-AF65-F5344CB8AC3E}">
        <p14:creationId xmlns:p14="http://schemas.microsoft.com/office/powerpoint/2010/main" val="2205283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ORDER STATUS AND PRICE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107235"/>
            <a:ext cx="11409680"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Regardless of the search option that was used, search results will first display a summary view showing the order status and price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The status reflects the </a:t>
            </a:r>
            <a:r>
              <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rPr>
              <a:t>lowest status for the full order. </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An order will still show as “Order placed” even </a:t>
            </a:r>
            <a:r>
              <a:rPr lang="en-US" dirty="0">
                <a:solidFill>
                  <a:srgbClr val="191919"/>
                </a:solidFill>
                <a:latin typeface="Trebuchet MS" panose="020B0603020202020204"/>
              </a:rPr>
              <a:t>if some items already shipped, as long as there is still a back order on it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1" dirty="0">
                <a:solidFill>
                  <a:srgbClr val="191919"/>
                </a:solidFill>
                <a:latin typeface="Trebuchet MS" panose="020B0603020202020204"/>
              </a:rPr>
              <a:t>Only the detail view will show you the status of each item </a:t>
            </a:r>
            <a:r>
              <a:rPr lang="en-US" dirty="0">
                <a:solidFill>
                  <a:srgbClr val="191919"/>
                </a:solidFill>
                <a:latin typeface="Trebuchet MS" panose="020B0603020202020204"/>
              </a:rPr>
              <a:t>on the order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The price reflected in the summary view is also the total price for the order</a:t>
            </a:r>
          </a:p>
        </p:txBody>
      </p:sp>
      <p:grpSp>
        <p:nvGrpSpPr>
          <p:cNvPr id="15" name="Group 14">
            <a:extLst>
              <a:ext uri="{FF2B5EF4-FFF2-40B4-BE49-F238E27FC236}">
                <a16:creationId xmlns:a16="http://schemas.microsoft.com/office/drawing/2014/main" id="{458278F1-6097-4824-82DA-D6092FDEB89A}"/>
              </a:ext>
            </a:extLst>
          </p:cNvPr>
          <p:cNvGrpSpPr/>
          <p:nvPr/>
        </p:nvGrpSpPr>
        <p:grpSpPr>
          <a:xfrm>
            <a:off x="922961" y="3286803"/>
            <a:ext cx="10346078" cy="2845522"/>
            <a:chOff x="922961" y="3286803"/>
            <a:chExt cx="10346078" cy="2845522"/>
          </a:xfrm>
        </p:grpSpPr>
        <p:pic>
          <p:nvPicPr>
            <p:cNvPr id="7" name="Picture 6">
              <a:extLst>
                <a:ext uri="{FF2B5EF4-FFF2-40B4-BE49-F238E27FC236}">
                  <a16:creationId xmlns:a16="http://schemas.microsoft.com/office/drawing/2014/main" id="{2EE28F6C-36BC-4FDA-966A-D5CBBF41632A}"/>
                </a:ext>
              </a:extLst>
            </p:cNvPr>
            <p:cNvPicPr>
              <a:picLocks noChangeAspect="1"/>
            </p:cNvPicPr>
            <p:nvPr/>
          </p:nvPicPr>
          <p:blipFill rotWithShape="1">
            <a:blip r:embed="rId2"/>
            <a:srcRect l="1030" t="23820" r="8872" b="34688"/>
            <a:stretch/>
          </p:blipFill>
          <p:spPr>
            <a:xfrm>
              <a:off x="922961" y="3286803"/>
              <a:ext cx="10346078" cy="2845522"/>
            </a:xfrm>
            <a:prstGeom prst="rect">
              <a:avLst/>
            </a:prstGeom>
          </p:spPr>
        </p:pic>
        <p:sp>
          <p:nvSpPr>
            <p:cNvPr id="14" name="Rectangle 13">
              <a:extLst>
                <a:ext uri="{FF2B5EF4-FFF2-40B4-BE49-F238E27FC236}">
                  <a16:creationId xmlns:a16="http://schemas.microsoft.com/office/drawing/2014/main" id="{21A6E83C-8D98-4316-AB56-C5A255BB287E}"/>
                </a:ext>
              </a:extLst>
            </p:cNvPr>
            <p:cNvSpPr/>
            <p:nvPr/>
          </p:nvSpPr>
          <p:spPr>
            <a:xfrm>
              <a:off x="8815228" y="5158974"/>
              <a:ext cx="616449" cy="9733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a:extLst>
              <a:ext uri="{FF2B5EF4-FFF2-40B4-BE49-F238E27FC236}">
                <a16:creationId xmlns:a16="http://schemas.microsoft.com/office/drawing/2014/main" id="{61B245BD-44A8-4798-9E32-B868BDAF86A1}"/>
              </a:ext>
            </a:extLst>
          </p:cNvPr>
          <p:cNvSpPr/>
          <p:nvPr/>
        </p:nvSpPr>
        <p:spPr>
          <a:xfrm>
            <a:off x="10150867" y="4643919"/>
            <a:ext cx="1006868" cy="37441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27DBCE0F-8CFA-4569-900A-696BE2C2D93F}"/>
              </a:ext>
            </a:extLst>
          </p:cNvPr>
          <p:cNvSpPr/>
          <p:nvPr/>
        </p:nvSpPr>
        <p:spPr>
          <a:xfrm>
            <a:off x="8620018" y="4504950"/>
            <a:ext cx="1006868" cy="37441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616989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5E331AD8-FEA9-224D-B784-E393928864B0}"/>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91919">
                    <a:tint val="75000"/>
                  </a:srgbClr>
                </a:solidFill>
                <a:effectLst/>
                <a:uLnTx/>
                <a:uFillTx/>
                <a:latin typeface="Trebuchet MS" panose="020B0603020202020204"/>
                <a:ea typeface="+mn-ea"/>
                <a:cs typeface="+mn-cs"/>
              </a:rPr>
              <a:t>Copyright © 2020 Seco Tools AB - All rights reserved</a:t>
            </a:r>
          </a:p>
        </p:txBody>
      </p:sp>
      <p:pic>
        <p:nvPicPr>
          <p:cNvPr id="8" name="Platshållare för bild 7">
            <a:extLst>
              <a:ext uri="{FF2B5EF4-FFF2-40B4-BE49-F238E27FC236}">
                <a16:creationId xmlns:a16="http://schemas.microsoft.com/office/drawing/2014/main" id="{087B9FE6-C25F-7945-A1CC-9AF442BF2903}"/>
              </a:ext>
            </a:extLst>
          </p:cNvPr>
          <p:cNvPicPr>
            <a:picLocks noGrp="1" noChangeAspect="1"/>
          </p:cNvPicPr>
          <p:nvPr>
            <p:ph type="pic" sz="quarter" idx="11"/>
          </p:nvPr>
        </p:nvPicPr>
        <p:blipFill rotWithShape="1">
          <a:blip r:embed="rId2" cstate="screen">
            <a:extLst>
              <a:ext uri="{28A0092B-C50C-407E-A947-70E740481C1C}">
                <a14:useLocalDpi xmlns:a14="http://schemas.microsoft.com/office/drawing/2010/main"/>
              </a:ext>
            </a:extLst>
          </a:blip>
          <a:srcRect/>
          <a:stretch/>
        </p:blipFill>
        <p:spPr>
          <a:xfrm>
            <a:off x="0" y="0"/>
            <a:ext cx="12192000" cy="6105525"/>
          </a:xfrm>
        </p:spPr>
      </p:pic>
      <p:sp>
        <p:nvSpPr>
          <p:cNvPr id="7" name="Rubrik 1">
            <a:extLst>
              <a:ext uri="{FF2B5EF4-FFF2-40B4-BE49-F238E27FC236}">
                <a16:creationId xmlns:a16="http://schemas.microsoft.com/office/drawing/2014/main" id="{08BBD003-5E3F-43AA-8C06-19442D5B3E20}"/>
              </a:ext>
            </a:extLst>
          </p:cNvPr>
          <p:cNvSpPr txBox="1">
            <a:spLocks/>
          </p:cNvSpPr>
          <p:nvPr/>
        </p:nvSpPr>
        <p:spPr>
          <a:xfrm>
            <a:off x="9021446" y="331470"/>
            <a:ext cx="2793836" cy="1674324"/>
          </a:xfrm>
          <a:prstGeom prst="rect">
            <a:avLst/>
          </a:prstGeom>
        </p:spPr>
        <p:txBody>
          <a:bodyPr/>
          <a:lstStyle>
            <a:lvl1pPr algn="l" defTabSz="914400" rtl="0" eaLnBrk="1" latinLnBrk="0" hangingPunct="1">
              <a:lnSpc>
                <a:spcPct val="90000"/>
              </a:lnSpc>
              <a:spcBef>
                <a:spcPct val="0"/>
              </a:spcBef>
              <a:buNone/>
              <a:defRPr sz="3600" b="1" kern="1200" cap="all"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0" b="1" i="0" u="none" strike="noStrike" kern="1200" cap="all" spc="0" normalizeH="0" baseline="0" noProof="1">
                <a:ln>
                  <a:noFill/>
                </a:ln>
                <a:solidFill>
                  <a:srgbClr val="FFFFFF"/>
                </a:solidFill>
                <a:effectLst/>
                <a:uLnTx/>
                <a:uFillTx/>
                <a:latin typeface="Trebuchet MS" panose="020B0603020202020204"/>
                <a:ea typeface="+mj-ea"/>
                <a:cs typeface="+mj-cs"/>
              </a:rPr>
              <a:t>4</a:t>
            </a:r>
          </a:p>
        </p:txBody>
      </p:sp>
      <p:sp>
        <p:nvSpPr>
          <p:cNvPr id="9" name="Underrubrik 2">
            <a:extLst>
              <a:ext uri="{FF2B5EF4-FFF2-40B4-BE49-F238E27FC236}">
                <a16:creationId xmlns:a16="http://schemas.microsoft.com/office/drawing/2014/main" id="{C0205418-E723-45D2-9F49-BE63D56535F6}"/>
              </a:ext>
            </a:extLst>
          </p:cNvPr>
          <p:cNvSpPr>
            <a:spLocks noGrp="1"/>
          </p:cNvSpPr>
          <p:nvPr>
            <p:ph type="subTitle" idx="1"/>
          </p:nvPr>
        </p:nvSpPr>
        <p:spPr>
          <a:xfrm>
            <a:off x="9129196" y="1886131"/>
            <a:ext cx="2686086" cy="1069002"/>
          </a:xfrm>
        </p:spPr>
        <p:txBody>
          <a:bodyPr/>
          <a:lstStyle/>
          <a:p>
            <a:r>
              <a:rPr lang="en-US" noProof="1"/>
              <a:t>ORDER DETAIL VIEW</a:t>
            </a:r>
          </a:p>
        </p:txBody>
      </p:sp>
    </p:spTree>
    <p:extLst>
      <p:ext uri="{BB962C8B-B14F-4D97-AF65-F5344CB8AC3E}">
        <p14:creationId xmlns:p14="http://schemas.microsoft.com/office/powerpoint/2010/main" val="3457249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Access the DETAIL VIEW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107235"/>
            <a:ext cx="1140968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To view the status of every item on the order, access tracking number or view item level pricing, you need to access the detail view.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To do so, click on the order line in the summary view </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a:t>
            </a:r>
          </a:p>
        </p:txBody>
      </p:sp>
      <p:sp>
        <p:nvSpPr>
          <p:cNvPr id="6" name="Rectangle 5">
            <a:extLst>
              <a:ext uri="{FF2B5EF4-FFF2-40B4-BE49-F238E27FC236}">
                <a16:creationId xmlns:a16="http://schemas.microsoft.com/office/drawing/2014/main" id="{D5E0795A-B9EC-4637-9098-CB1A8612097B}"/>
              </a:ext>
            </a:extLst>
          </p:cNvPr>
          <p:cNvSpPr/>
          <p:nvPr/>
        </p:nvSpPr>
        <p:spPr>
          <a:xfrm>
            <a:off x="8599470" y="4767209"/>
            <a:ext cx="662318" cy="97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EDA2131-BC4C-4C40-A072-1C6569CAD89C}"/>
              </a:ext>
            </a:extLst>
          </p:cNvPr>
          <p:cNvGrpSpPr/>
          <p:nvPr/>
        </p:nvGrpSpPr>
        <p:grpSpPr>
          <a:xfrm>
            <a:off x="472611" y="2867644"/>
            <a:ext cx="11332396" cy="2876765"/>
            <a:chOff x="472611" y="2867644"/>
            <a:chExt cx="11332396" cy="2876765"/>
          </a:xfrm>
        </p:grpSpPr>
        <p:pic>
          <p:nvPicPr>
            <p:cNvPr id="5" name="Picture 4">
              <a:extLst>
                <a:ext uri="{FF2B5EF4-FFF2-40B4-BE49-F238E27FC236}">
                  <a16:creationId xmlns:a16="http://schemas.microsoft.com/office/drawing/2014/main" id="{B4A8DAEA-5692-4C2F-B64D-6AF8827C1026}"/>
                </a:ext>
              </a:extLst>
            </p:cNvPr>
            <p:cNvPicPr>
              <a:picLocks noChangeAspect="1"/>
            </p:cNvPicPr>
            <p:nvPr/>
          </p:nvPicPr>
          <p:blipFill rotWithShape="1">
            <a:blip r:embed="rId2"/>
            <a:srcRect l="850" t="23521" r="4310" b="34532"/>
            <a:stretch/>
          </p:blipFill>
          <p:spPr>
            <a:xfrm>
              <a:off x="650696" y="2867644"/>
              <a:ext cx="10890608" cy="2876765"/>
            </a:xfrm>
            <a:prstGeom prst="rect">
              <a:avLst/>
            </a:prstGeom>
          </p:spPr>
        </p:pic>
        <p:sp>
          <p:nvSpPr>
            <p:cNvPr id="11" name="Rectangle 10">
              <a:extLst>
                <a:ext uri="{FF2B5EF4-FFF2-40B4-BE49-F238E27FC236}">
                  <a16:creationId xmlns:a16="http://schemas.microsoft.com/office/drawing/2014/main" id="{C597D155-8501-42CA-8352-2F926850F20E}"/>
                </a:ext>
              </a:extLst>
            </p:cNvPr>
            <p:cNvSpPr/>
            <p:nvPr/>
          </p:nvSpPr>
          <p:spPr>
            <a:xfrm>
              <a:off x="472611" y="5174942"/>
              <a:ext cx="11332396" cy="36512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2679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ITEM LEVEL INFORMATION – BACK ORDER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107235"/>
            <a:ext cx="1140968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In the below example, even if the overall status of the order shows as “Order Placed”, we can see that one item already shipped out (tracking number is displayed) and one is on back order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For the item on back order, the expected shipping date is displayed on the top part of the screen </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sp>
        <p:nvSpPr>
          <p:cNvPr id="6" name="Rectangle 5">
            <a:extLst>
              <a:ext uri="{FF2B5EF4-FFF2-40B4-BE49-F238E27FC236}">
                <a16:creationId xmlns:a16="http://schemas.microsoft.com/office/drawing/2014/main" id="{D5E0795A-B9EC-4637-9098-CB1A8612097B}"/>
              </a:ext>
            </a:extLst>
          </p:cNvPr>
          <p:cNvSpPr/>
          <p:nvPr/>
        </p:nvSpPr>
        <p:spPr>
          <a:xfrm>
            <a:off x="8599470" y="4767209"/>
            <a:ext cx="662318" cy="97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nvGrpSpPr>
          <p:cNvPr id="18" name="Group 17">
            <a:extLst>
              <a:ext uri="{FF2B5EF4-FFF2-40B4-BE49-F238E27FC236}">
                <a16:creationId xmlns:a16="http://schemas.microsoft.com/office/drawing/2014/main" id="{3294C72B-362A-4DDC-9ADA-553FC37B1FCC}"/>
              </a:ext>
            </a:extLst>
          </p:cNvPr>
          <p:cNvGrpSpPr/>
          <p:nvPr/>
        </p:nvGrpSpPr>
        <p:grpSpPr>
          <a:xfrm>
            <a:off x="502517" y="2537716"/>
            <a:ext cx="11483163" cy="3804636"/>
            <a:chOff x="502517" y="2537716"/>
            <a:chExt cx="11483163" cy="3804636"/>
          </a:xfrm>
        </p:grpSpPr>
        <p:grpSp>
          <p:nvGrpSpPr>
            <p:cNvPr id="10" name="Group 9">
              <a:extLst>
                <a:ext uri="{FF2B5EF4-FFF2-40B4-BE49-F238E27FC236}">
                  <a16:creationId xmlns:a16="http://schemas.microsoft.com/office/drawing/2014/main" id="{66E4ABDB-F25C-4018-B7D5-F8A2DC6247CD}"/>
                </a:ext>
              </a:extLst>
            </p:cNvPr>
            <p:cNvGrpSpPr/>
            <p:nvPr/>
          </p:nvGrpSpPr>
          <p:grpSpPr>
            <a:xfrm>
              <a:off x="502517" y="3712167"/>
              <a:ext cx="11483163" cy="2630185"/>
              <a:chOff x="354418" y="3277455"/>
              <a:chExt cx="11483163" cy="2630185"/>
            </a:xfrm>
          </p:grpSpPr>
          <p:pic>
            <p:nvPicPr>
              <p:cNvPr id="2" name="Picture 1">
                <a:extLst>
                  <a:ext uri="{FF2B5EF4-FFF2-40B4-BE49-F238E27FC236}">
                    <a16:creationId xmlns:a16="http://schemas.microsoft.com/office/drawing/2014/main" id="{221858AC-94B9-4072-AE0D-2FF8FB5AF737}"/>
                  </a:ext>
                </a:extLst>
              </p:cNvPr>
              <p:cNvPicPr>
                <a:picLocks noChangeAspect="1"/>
              </p:cNvPicPr>
              <p:nvPr/>
            </p:nvPicPr>
            <p:blipFill rotWithShape="1">
              <a:blip r:embed="rId2"/>
              <a:srcRect t="47790" b="13858"/>
              <a:stretch/>
            </p:blipFill>
            <p:spPr>
              <a:xfrm>
                <a:off x="354418" y="3277455"/>
                <a:ext cx="11483163" cy="2630185"/>
              </a:xfrm>
              <a:prstGeom prst="rect">
                <a:avLst/>
              </a:prstGeom>
            </p:spPr>
          </p:pic>
          <p:sp>
            <p:nvSpPr>
              <p:cNvPr id="7" name="Rectangle 6">
                <a:extLst>
                  <a:ext uri="{FF2B5EF4-FFF2-40B4-BE49-F238E27FC236}">
                    <a16:creationId xmlns:a16="http://schemas.microsoft.com/office/drawing/2014/main" id="{6466A06B-C824-4913-9556-4B52E392431B}"/>
                  </a:ext>
                </a:extLst>
              </p:cNvPr>
              <p:cNvSpPr/>
              <p:nvPr/>
            </p:nvSpPr>
            <p:spPr>
              <a:xfrm>
                <a:off x="8846049" y="4921321"/>
                <a:ext cx="662318" cy="2235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048947-968C-480C-9DDC-9E49BE413B3E}"/>
                  </a:ext>
                </a:extLst>
              </p:cNvPr>
              <p:cNvSpPr/>
              <p:nvPr/>
            </p:nvSpPr>
            <p:spPr>
              <a:xfrm>
                <a:off x="8895709" y="5217557"/>
                <a:ext cx="662318" cy="223559"/>
              </a:xfrm>
              <a:prstGeom prst="rect">
                <a:avLst/>
              </a:prstGeom>
              <a:solidFill>
                <a:srgbClr val="C7E3F6"/>
              </a:solidFill>
              <a:ln>
                <a:solidFill>
                  <a:srgbClr val="C7E3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a:extLst>
                <a:ext uri="{FF2B5EF4-FFF2-40B4-BE49-F238E27FC236}">
                  <a16:creationId xmlns:a16="http://schemas.microsoft.com/office/drawing/2014/main" id="{49B72677-222C-49FB-A2DA-8F29C63CD282}"/>
                </a:ext>
              </a:extLst>
            </p:cNvPr>
            <p:cNvPicPr>
              <a:picLocks noChangeAspect="1"/>
            </p:cNvPicPr>
            <p:nvPr/>
          </p:nvPicPr>
          <p:blipFill rotWithShape="1">
            <a:blip r:embed="rId2"/>
            <a:srcRect t="29615" r="17462" b="53270"/>
            <a:stretch/>
          </p:blipFill>
          <p:spPr>
            <a:xfrm>
              <a:off x="1505122" y="2537716"/>
              <a:ext cx="9477951" cy="1173733"/>
            </a:xfrm>
            <a:prstGeom prst="rect">
              <a:avLst/>
            </a:prstGeom>
          </p:spPr>
        </p:pic>
      </p:grpSp>
      <p:sp>
        <p:nvSpPr>
          <p:cNvPr id="15" name="Rectangle 14">
            <a:extLst>
              <a:ext uri="{FF2B5EF4-FFF2-40B4-BE49-F238E27FC236}">
                <a16:creationId xmlns:a16="http://schemas.microsoft.com/office/drawing/2014/main" id="{D74FF9AB-C635-44BB-9816-66243CEDD054}"/>
              </a:ext>
            </a:extLst>
          </p:cNvPr>
          <p:cNvSpPr/>
          <p:nvPr/>
        </p:nvSpPr>
        <p:spPr>
          <a:xfrm>
            <a:off x="10012057" y="3158089"/>
            <a:ext cx="560052" cy="98819"/>
          </a:xfrm>
          <a:prstGeom prst="rect">
            <a:avLst/>
          </a:prstGeom>
          <a:solidFill>
            <a:schemeClr val="tx2">
              <a:lumMod val="10000"/>
              <a:lumOff val="90000"/>
            </a:schemeClr>
          </a:solidFill>
          <a:ln>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D6AC43-EC13-4B8B-A785-8821B9F3F321}"/>
              </a:ext>
            </a:extLst>
          </p:cNvPr>
          <p:cNvSpPr/>
          <p:nvPr/>
        </p:nvSpPr>
        <p:spPr>
          <a:xfrm>
            <a:off x="9794593" y="3259119"/>
            <a:ext cx="560052" cy="98819"/>
          </a:xfrm>
          <a:prstGeom prst="rect">
            <a:avLst/>
          </a:prstGeom>
          <a:solidFill>
            <a:schemeClr val="tx2">
              <a:lumMod val="10000"/>
              <a:lumOff val="90000"/>
            </a:schemeClr>
          </a:solidFill>
          <a:ln>
            <a:solidFill>
              <a:schemeClr val="tx2">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1F79464D-F6F1-43CF-8F6D-F798438771DB}"/>
              </a:ext>
            </a:extLst>
          </p:cNvPr>
          <p:cNvSpPr/>
          <p:nvPr/>
        </p:nvSpPr>
        <p:spPr>
          <a:xfrm>
            <a:off x="9261787" y="3329586"/>
            <a:ext cx="1721285" cy="271507"/>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98423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ITEM LEVEL INFORMATION – TRACKING NUMBER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107235"/>
            <a:ext cx="1140968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For all items that have shipped, the tracking number will be available in the “track transport” field of the detail view as shown below</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sng" strike="noStrike" kern="1200" cap="none" spc="0" normalizeH="0" baseline="0" noProof="0" dirty="0">
                <a:ln>
                  <a:noFill/>
                </a:ln>
                <a:solidFill>
                  <a:srgbClr val="191919"/>
                </a:solidFill>
                <a:effectLst/>
                <a:uLnTx/>
                <a:uFillTx/>
                <a:latin typeface="Trebuchet MS" panose="020B0603020202020204"/>
                <a:ea typeface="+mn-ea"/>
                <a:cs typeface="+mn-cs"/>
              </a:rPr>
              <a:t>Note: </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the date indicated in the “delivered” field is the </a:t>
            </a:r>
            <a:r>
              <a:rPr lang="en-US" dirty="0">
                <a:solidFill>
                  <a:srgbClr val="191919"/>
                </a:solidFill>
                <a:latin typeface="Trebuchet MS" panose="020B0603020202020204"/>
              </a:rPr>
              <a:t>date the item shipped from our KY warehouse, not the date the item was delivered to you or your customer</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sp>
        <p:nvSpPr>
          <p:cNvPr id="6" name="Rectangle 5">
            <a:extLst>
              <a:ext uri="{FF2B5EF4-FFF2-40B4-BE49-F238E27FC236}">
                <a16:creationId xmlns:a16="http://schemas.microsoft.com/office/drawing/2014/main" id="{D5E0795A-B9EC-4637-9098-CB1A8612097B}"/>
              </a:ext>
            </a:extLst>
          </p:cNvPr>
          <p:cNvSpPr/>
          <p:nvPr/>
        </p:nvSpPr>
        <p:spPr>
          <a:xfrm>
            <a:off x="8599470" y="4767209"/>
            <a:ext cx="662318" cy="97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pic>
        <p:nvPicPr>
          <p:cNvPr id="5" name="Picture 4">
            <a:extLst>
              <a:ext uri="{FF2B5EF4-FFF2-40B4-BE49-F238E27FC236}">
                <a16:creationId xmlns:a16="http://schemas.microsoft.com/office/drawing/2014/main" id="{16F03288-C18A-4D55-A4EF-3D10F3CA757A}"/>
              </a:ext>
            </a:extLst>
          </p:cNvPr>
          <p:cNvPicPr>
            <a:picLocks noChangeAspect="1"/>
          </p:cNvPicPr>
          <p:nvPr/>
        </p:nvPicPr>
        <p:blipFill rotWithShape="1">
          <a:blip r:embed="rId2"/>
          <a:srcRect l="1208" t="54382" r="2699" b="19251"/>
          <a:stretch/>
        </p:blipFill>
        <p:spPr>
          <a:xfrm>
            <a:off x="230571" y="3317941"/>
            <a:ext cx="11661392" cy="1910993"/>
          </a:xfrm>
          <a:prstGeom prst="rect">
            <a:avLst/>
          </a:prstGeom>
        </p:spPr>
      </p:pic>
      <p:sp>
        <p:nvSpPr>
          <p:cNvPr id="19" name="Oval 18">
            <a:extLst>
              <a:ext uri="{FF2B5EF4-FFF2-40B4-BE49-F238E27FC236}">
                <a16:creationId xmlns:a16="http://schemas.microsoft.com/office/drawing/2014/main" id="{2629FC1E-8D1F-4078-B157-66814A54B08B}"/>
              </a:ext>
            </a:extLst>
          </p:cNvPr>
          <p:cNvSpPr/>
          <p:nvPr/>
        </p:nvSpPr>
        <p:spPr>
          <a:xfrm>
            <a:off x="7530957" y="4263775"/>
            <a:ext cx="1253447" cy="53149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 name="Oval 19">
            <a:extLst>
              <a:ext uri="{FF2B5EF4-FFF2-40B4-BE49-F238E27FC236}">
                <a16:creationId xmlns:a16="http://schemas.microsoft.com/office/drawing/2014/main" id="{540D49E9-769E-4C1A-B96C-766CF89B41F4}"/>
              </a:ext>
            </a:extLst>
          </p:cNvPr>
          <p:cNvSpPr/>
          <p:nvPr/>
        </p:nvSpPr>
        <p:spPr>
          <a:xfrm>
            <a:off x="9703577" y="4284707"/>
            <a:ext cx="1253447" cy="53149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12891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E27195AF-3EF5-9543-B5CA-889B3393BF3A}"/>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a:ext>
            </a:extLst>
          </a:blip>
          <a:srcRect/>
          <a:stretch/>
        </p:blipFill>
        <p:spPr/>
      </p:pic>
      <p:sp>
        <p:nvSpPr>
          <p:cNvPr id="2" name="Platshållare för sidfot 1">
            <a:extLst>
              <a:ext uri="{FF2B5EF4-FFF2-40B4-BE49-F238E27FC236}">
                <a16:creationId xmlns:a16="http://schemas.microsoft.com/office/drawing/2014/main" id="{390F45B6-CC58-454B-9453-A7B4041F0B61}"/>
              </a:ext>
            </a:extLst>
          </p:cNvPr>
          <p:cNvSpPr>
            <a:spLocks noGrp="1"/>
          </p:cNvSpPr>
          <p:nvPr>
            <p:ph type="ftr" sz="quarter" idx="3"/>
          </p:nvPr>
        </p:nvSpPr>
        <p:spPr/>
        <p:txBody>
          <a:bodyPr/>
          <a:lstStyle/>
          <a:p>
            <a:r>
              <a:rPr lang="en-US" noProof="0" dirty="0"/>
              <a:t>Copyright © 2020 Seco Tools AB - All rights reserved</a:t>
            </a:r>
          </a:p>
        </p:txBody>
      </p:sp>
      <p:sp>
        <p:nvSpPr>
          <p:cNvPr id="5" name="Subtitle 4">
            <a:extLst>
              <a:ext uri="{FF2B5EF4-FFF2-40B4-BE49-F238E27FC236}">
                <a16:creationId xmlns:a16="http://schemas.microsoft.com/office/drawing/2014/main" id="{0B6AFBD7-C61F-4417-A4F6-39BB8DFB993D}"/>
              </a:ext>
            </a:extLst>
          </p:cNvPr>
          <p:cNvSpPr>
            <a:spLocks noGrp="1"/>
          </p:cNvSpPr>
          <p:nvPr>
            <p:ph type="subTitle" idx="1"/>
          </p:nvPr>
        </p:nvSpPr>
        <p:spPr>
          <a:xfrm>
            <a:off x="9007276" y="120499"/>
            <a:ext cx="2686086" cy="1069002"/>
          </a:xfrm>
        </p:spPr>
        <p:txBody>
          <a:bodyPr/>
          <a:lstStyle/>
          <a:p>
            <a:r>
              <a:rPr lang="en-US" sz="13000" dirty="0"/>
              <a:t>5</a:t>
            </a:r>
          </a:p>
        </p:txBody>
      </p:sp>
      <p:sp>
        <p:nvSpPr>
          <p:cNvPr id="7" name="Underrubrik 2">
            <a:extLst>
              <a:ext uri="{FF2B5EF4-FFF2-40B4-BE49-F238E27FC236}">
                <a16:creationId xmlns:a16="http://schemas.microsoft.com/office/drawing/2014/main" id="{75AA3FA6-A440-4EAE-B8FD-8D56D45957A9}"/>
              </a:ext>
            </a:extLst>
          </p:cNvPr>
          <p:cNvSpPr txBox="1">
            <a:spLocks/>
          </p:cNvSpPr>
          <p:nvPr/>
        </p:nvSpPr>
        <p:spPr>
          <a:xfrm>
            <a:off x="9129196" y="1886131"/>
            <a:ext cx="2686086" cy="106900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SzPct val="100000"/>
              <a:buFont typeface="Wingdings" panose="05000000000000000000" pitchFamily="2" charset="2"/>
              <a:buNone/>
              <a:tabLst/>
              <a:defRPr sz="2400" b="1" kern="1200" cap="all" baseline="0">
                <a:solidFill>
                  <a:schemeClr val="bg1"/>
                </a:solidFill>
                <a:latin typeface="+mn-lt"/>
                <a:ea typeface="+mn-ea"/>
                <a:cs typeface="+mn-cs"/>
              </a:defRPr>
            </a:lvl1pPr>
            <a:lvl2pPr marL="457200" indent="0" algn="ctr" defTabSz="914400" rtl="0" eaLnBrk="1" latinLnBrk="0" hangingPunct="1">
              <a:lnSpc>
                <a:spcPct val="100000"/>
              </a:lnSpc>
              <a:spcBef>
                <a:spcPts val="500"/>
              </a:spcBef>
              <a:buSzPct val="100000"/>
              <a:buFont typeface="Wingdings" panose="05000000000000000000" pitchFamily="2"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SzPct val="100000"/>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SzPct val="100000"/>
              <a:buFont typeface="Wingdings" panose="05000000000000000000" pitchFamily="2"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SzPct val="100000"/>
              <a:buFont typeface="Wingdings" panose="05000000000000000000"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noProof="1"/>
              <a:t>Get support  </a:t>
            </a:r>
          </a:p>
        </p:txBody>
      </p:sp>
    </p:spTree>
    <p:extLst>
      <p:ext uri="{BB962C8B-B14F-4D97-AF65-F5344CB8AC3E}">
        <p14:creationId xmlns:p14="http://schemas.microsoft.com/office/powerpoint/2010/main" val="2335056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71699F8-AE86-0444-BD09-2ED24642F64F}"/>
              </a:ext>
            </a:extLst>
          </p:cNvPr>
          <p:cNvSpPr>
            <a:spLocks noGrp="1"/>
          </p:cNvSpPr>
          <p:nvPr>
            <p:ph sz="quarter" idx="10"/>
          </p:nvPr>
        </p:nvSpPr>
        <p:spPr>
          <a:xfrm>
            <a:off x="216000" y="2127846"/>
            <a:ext cx="5398826" cy="3678422"/>
          </a:xfrm>
        </p:spPr>
        <p:txBody>
          <a:bodyPr/>
          <a:lstStyle/>
          <a:p>
            <a:r>
              <a:rPr lang="en-US" sz="1800" noProof="1"/>
              <a:t>Our customer support team can answer your questions regarding our Order Tracking Portlet</a:t>
            </a:r>
          </a:p>
          <a:p>
            <a:pPr marL="0" indent="0">
              <a:buNone/>
            </a:pPr>
            <a:endParaRPr lang="en-US" noProof="1"/>
          </a:p>
          <a:p>
            <a:r>
              <a:rPr lang="en-US" sz="1800" noProof="1"/>
              <a:t>You can reach our customer support team at:</a:t>
            </a:r>
          </a:p>
          <a:p>
            <a:pPr lvl="1">
              <a:buFont typeface="Arial" panose="020B0604020202020204" pitchFamily="34" charset="0"/>
              <a:buChar char="•"/>
            </a:pPr>
            <a:r>
              <a:rPr lang="en-US" sz="1800" noProof="1">
                <a:solidFill>
                  <a:srgbClr val="0070C0"/>
                </a:solidFill>
                <a:hlinkClick r:id="rId2">
                  <a:extLst>
                    <a:ext uri="{A12FA001-AC4F-418D-AE19-62706E023703}">
                      <ahyp:hlinkClr xmlns:ahyp="http://schemas.microsoft.com/office/drawing/2018/hyperlinkcolor" val="tx"/>
                    </a:ext>
                  </a:extLst>
                </a:hlinkClick>
              </a:rPr>
              <a:t>customerservice@secotools.com</a:t>
            </a:r>
            <a:endParaRPr lang="en-US" sz="1800" noProof="1">
              <a:solidFill>
                <a:srgbClr val="0070C0"/>
              </a:solidFill>
            </a:endParaRPr>
          </a:p>
          <a:p>
            <a:pPr marL="457200" lvl="1" indent="0">
              <a:buNone/>
            </a:pPr>
            <a:endParaRPr lang="en-US" sz="1800" noProof="1">
              <a:solidFill>
                <a:srgbClr val="0070C0"/>
              </a:solidFill>
            </a:endParaRPr>
          </a:p>
          <a:p>
            <a:pPr lvl="1">
              <a:buFont typeface="Arial" panose="020B0604020202020204" pitchFamily="34" charset="0"/>
              <a:buChar char="•"/>
            </a:pPr>
            <a:r>
              <a:rPr lang="en-US" sz="1800" noProof="1"/>
              <a:t>1-800-832-8326, #1</a:t>
            </a:r>
            <a:endParaRPr lang="en-US" noProof="1"/>
          </a:p>
          <a:p>
            <a:pPr marL="0" indent="0">
              <a:buNone/>
            </a:pPr>
            <a:endParaRPr lang="en-US" noProof="1"/>
          </a:p>
        </p:txBody>
      </p:sp>
      <p:sp>
        <p:nvSpPr>
          <p:cNvPr id="4" name="Rubrik 3">
            <a:extLst>
              <a:ext uri="{FF2B5EF4-FFF2-40B4-BE49-F238E27FC236}">
                <a16:creationId xmlns:a16="http://schemas.microsoft.com/office/drawing/2014/main" id="{74EDE4B3-DBB4-1C46-9FF2-8287ACE85CB1}"/>
              </a:ext>
            </a:extLst>
          </p:cNvPr>
          <p:cNvSpPr>
            <a:spLocks noGrp="1"/>
          </p:cNvSpPr>
          <p:nvPr>
            <p:ph type="ctrTitle"/>
          </p:nvPr>
        </p:nvSpPr>
        <p:spPr>
          <a:xfrm>
            <a:off x="216000" y="499942"/>
            <a:ext cx="5880000" cy="1627904"/>
          </a:xfrm>
        </p:spPr>
        <p:txBody>
          <a:bodyPr/>
          <a:lstStyle/>
          <a:p>
            <a:r>
              <a:rPr lang="en-US" noProof="1"/>
              <a:t>SECO CUSTOMER SUPPORT </a:t>
            </a:r>
          </a:p>
        </p:txBody>
      </p:sp>
      <p:sp>
        <p:nvSpPr>
          <p:cNvPr id="5" name="Platshållare för sidfot 4">
            <a:extLst>
              <a:ext uri="{FF2B5EF4-FFF2-40B4-BE49-F238E27FC236}">
                <a16:creationId xmlns:a16="http://schemas.microsoft.com/office/drawing/2014/main" id="{F06A2C3C-93F3-794F-9DF2-281748B0D3FF}"/>
              </a:ext>
            </a:extLst>
          </p:cNvPr>
          <p:cNvSpPr>
            <a:spLocks noGrp="1"/>
          </p:cNvSpPr>
          <p:nvPr>
            <p:ph type="ftr" sz="quarter" idx="3"/>
          </p:nvPr>
        </p:nvSpPr>
        <p:spPr/>
        <p:txBody>
          <a:bodyPr/>
          <a:lstStyle/>
          <a:p>
            <a:r>
              <a:rPr lang="en-US" noProof="0" dirty="0"/>
              <a:t>Copyright © 2020 Seco Tools AB - All rights reserved</a:t>
            </a:r>
          </a:p>
        </p:txBody>
      </p:sp>
      <p:sp>
        <p:nvSpPr>
          <p:cNvPr id="7" name="Platshållare för bildnummer 6">
            <a:extLst>
              <a:ext uri="{FF2B5EF4-FFF2-40B4-BE49-F238E27FC236}">
                <a16:creationId xmlns:a16="http://schemas.microsoft.com/office/drawing/2014/main" id="{D41C834B-9DD9-664A-9C19-A9AF6EC8E721}"/>
              </a:ext>
            </a:extLst>
          </p:cNvPr>
          <p:cNvSpPr>
            <a:spLocks noGrp="1"/>
          </p:cNvSpPr>
          <p:nvPr>
            <p:ph type="sldNum" sz="quarter" idx="4"/>
          </p:nvPr>
        </p:nvSpPr>
        <p:spPr/>
        <p:txBody>
          <a:bodyPr/>
          <a:lstStyle/>
          <a:p>
            <a:fld id="{8DC6CB0D-C324-4C35-A239-039AE39E32EF}" type="slidenum">
              <a:rPr lang="en-US" noProof="0" smtClean="0"/>
              <a:pPr/>
              <a:t>19</a:t>
            </a:fld>
            <a:endParaRPr lang="en-US" noProof="0" dirty="0"/>
          </a:p>
        </p:txBody>
      </p:sp>
      <p:pic>
        <p:nvPicPr>
          <p:cNvPr id="9" name="Picture Placeholder 8">
            <a:extLst>
              <a:ext uri="{FF2B5EF4-FFF2-40B4-BE49-F238E27FC236}">
                <a16:creationId xmlns:a16="http://schemas.microsoft.com/office/drawing/2014/main" id="{B617FAC6-81D2-4461-B679-2A34FC2F8B42}"/>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l="30227" r="3211"/>
          <a:stretch/>
        </p:blipFill>
        <p:spPr>
          <a:xfrm>
            <a:off x="6096000" y="-94131"/>
            <a:ext cx="6096000" cy="6105525"/>
          </a:xfrm>
        </p:spPr>
      </p:pic>
    </p:spTree>
    <p:extLst>
      <p:ext uri="{BB962C8B-B14F-4D97-AF65-F5344CB8AC3E}">
        <p14:creationId xmlns:p14="http://schemas.microsoft.com/office/powerpoint/2010/main" val="2661531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84FA4686-C16C-B942-BE9D-75ABB270DD29}"/>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a:xfrm>
            <a:off x="0" y="0"/>
            <a:ext cx="8759824" cy="6858000"/>
          </a:xfrm>
        </p:spPr>
      </p:pic>
      <p:sp>
        <p:nvSpPr>
          <p:cNvPr id="4" name="Rubrik 3">
            <a:extLst>
              <a:ext uri="{FF2B5EF4-FFF2-40B4-BE49-F238E27FC236}">
                <a16:creationId xmlns:a16="http://schemas.microsoft.com/office/drawing/2014/main" id="{80011CF9-0DD7-1E44-ADFC-B94B4FC0D25A}"/>
              </a:ext>
            </a:extLst>
          </p:cNvPr>
          <p:cNvSpPr>
            <a:spLocks noGrp="1"/>
          </p:cNvSpPr>
          <p:nvPr>
            <p:ph type="ctrTitle"/>
          </p:nvPr>
        </p:nvSpPr>
        <p:spPr>
          <a:xfrm>
            <a:off x="209935" y="1553031"/>
            <a:ext cx="6852853" cy="2065078"/>
          </a:xfrm>
        </p:spPr>
        <p:txBody>
          <a:bodyPr/>
          <a:lstStyle/>
          <a:p>
            <a:r>
              <a:rPr lang="en-US" noProof="1">
                <a:solidFill>
                  <a:schemeClr val="tx1"/>
                </a:solidFill>
              </a:rPr>
              <a:t>Thank you!</a:t>
            </a:r>
          </a:p>
        </p:txBody>
      </p:sp>
      <p:sp>
        <p:nvSpPr>
          <p:cNvPr id="2" name="Platshållare för sidfot 1">
            <a:extLst>
              <a:ext uri="{FF2B5EF4-FFF2-40B4-BE49-F238E27FC236}">
                <a16:creationId xmlns:a16="http://schemas.microsoft.com/office/drawing/2014/main" id="{980FBFC5-E157-9B49-BD7F-16CC4692AD3E}"/>
              </a:ext>
            </a:extLst>
          </p:cNvPr>
          <p:cNvSpPr>
            <a:spLocks noGrp="1"/>
          </p:cNvSpPr>
          <p:nvPr>
            <p:ph type="ftr" sz="quarter" idx="11"/>
          </p:nvPr>
        </p:nvSpPr>
        <p:spPr/>
        <p:txBody>
          <a:bodyPr/>
          <a:lstStyle/>
          <a:p>
            <a:r>
              <a:rPr lang="en-US" noProof="0" dirty="0"/>
              <a:t>Copyright © 2020 Seco Tools AB - All rights reserved</a:t>
            </a:r>
          </a:p>
        </p:txBody>
      </p:sp>
    </p:spTree>
    <p:extLst>
      <p:ext uri="{BB962C8B-B14F-4D97-AF65-F5344CB8AC3E}">
        <p14:creationId xmlns:p14="http://schemas.microsoft.com/office/powerpoint/2010/main" val="2151075643"/>
      </p:ext>
    </p:extLst>
  </p:cSld>
  <p:clrMapOvr>
    <a:masterClrMapping/>
  </p:clrMapOvr>
</p:sld>
</file>

<file path=ppt/theme/theme1.xml><?xml version="1.0" encoding="utf-8"?>
<a:theme xmlns:a="http://schemas.openxmlformats.org/drawingml/2006/main" name="Office-tema">
  <a:themeElements>
    <a:clrScheme name="Seco tools 2">
      <a:dk1>
        <a:srgbClr val="191919"/>
      </a:dk1>
      <a:lt1>
        <a:srgbClr val="FFFFFF"/>
      </a:lt1>
      <a:dk2>
        <a:srgbClr val="191919"/>
      </a:dk2>
      <a:lt2>
        <a:srgbClr val="FFFFFF"/>
      </a:lt2>
      <a:accent1>
        <a:srgbClr val="105286"/>
      </a:accent1>
      <a:accent2>
        <a:srgbClr val="82AAD7"/>
      </a:accent2>
      <a:accent3>
        <a:srgbClr val="E3A615"/>
      </a:accent3>
      <a:accent4>
        <a:srgbClr val="F8E06C"/>
      </a:accent4>
      <a:accent5>
        <a:srgbClr val="C5332C"/>
      </a:accent5>
      <a:accent6>
        <a:srgbClr val="D68153"/>
      </a:accent6>
      <a:hlink>
        <a:srgbClr val="AFAFAF"/>
      </a:hlink>
      <a:folHlink>
        <a:srgbClr val="878787"/>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HQ_TEM_Seco_Tools_Global_PPT_Template_2020.potx  -  Read-Only" id="{87655DB1-DA6A-40E1-9950-693B6B80F23F}" vid="{ABA8947F-1F60-4EEB-927E-81266AC47A6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70C020F06E54CB5522514DC455E9D" ma:contentTypeVersion="13" ma:contentTypeDescription="Create a new document." ma:contentTypeScope="" ma:versionID="e85c3a321b677adeb024358f00cf78dd">
  <xsd:schema xmlns:xsd="http://www.w3.org/2001/XMLSchema" xmlns:xs="http://www.w3.org/2001/XMLSchema" xmlns:p="http://schemas.microsoft.com/office/2006/metadata/properties" xmlns:ns2="2152aa65-2982-40ec-af12-0ba657459c9f" xmlns:ns3="3156ef9e-470e-43bd-9ecf-8d58d8cd2299" targetNamespace="http://schemas.microsoft.com/office/2006/metadata/properties" ma:root="true" ma:fieldsID="353218409d55765d3c9c92c938500a80" ns2:_="" ns3:_="">
    <xsd:import namespace="2152aa65-2982-40ec-af12-0ba657459c9f"/>
    <xsd:import namespace="3156ef9e-470e-43bd-9ecf-8d58d8cd229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CR"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2aa65-2982-40ec-af12-0ba657459c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156ef9e-470e-43bd-9ecf-8d58d8cd229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E13AA0-5743-4645-B6F2-10F206C551BE}"/>
</file>

<file path=customXml/itemProps2.xml><?xml version="1.0" encoding="utf-8"?>
<ds:datastoreItem xmlns:ds="http://schemas.openxmlformats.org/officeDocument/2006/customXml" ds:itemID="{2128DA67-4543-4967-919C-6410CEE4C6BA}"/>
</file>

<file path=customXml/itemProps3.xml><?xml version="1.0" encoding="utf-8"?>
<ds:datastoreItem xmlns:ds="http://schemas.openxmlformats.org/officeDocument/2006/customXml" ds:itemID="{A6D7E069-FE76-4D0E-8691-21AB9E718D94}"/>
</file>

<file path=docProps/app.xml><?xml version="1.0" encoding="utf-8"?>
<Properties xmlns="http://schemas.openxmlformats.org/officeDocument/2006/extended-properties" xmlns:vt="http://schemas.openxmlformats.org/officeDocument/2006/docPropsVTypes">
  <Template>New My Pages Return Portlet</Template>
  <TotalTime>517</TotalTime>
  <Words>1033</Words>
  <Application>Microsoft Office PowerPoint</Application>
  <PresentationFormat>Widescreen</PresentationFormat>
  <Paragraphs>118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Trebuchet MS</vt:lpstr>
      <vt:lpstr>Wingdings</vt:lpstr>
      <vt:lpstr>Office-tema</vt:lpstr>
      <vt:lpstr>MY PAGES ORDER TRACKING PORTLET</vt:lpstr>
      <vt:lpstr>YOUR SAFETY IS OUR TOP PRIORITY</vt:lpstr>
      <vt:lpstr>AGENDA</vt:lpstr>
      <vt:lpstr>1</vt:lpstr>
      <vt:lpstr>USE YOUR MY PAGES ACCOUNT </vt:lpstr>
      <vt:lpstr>2</vt:lpstr>
      <vt:lpstr>HOW TO LOOK UP AN ORDER IN ORDER TRACKING</vt:lpstr>
      <vt:lpstr>HOW TO LOOK UP AN ORDER IN ORDER TRACKING </vt:lpstr>
      <vt:lpstr>HOW TO LOOK UP AN ORDER IN ORDER TRACKING </vt:lpstr>
      <vt:lpstr>HOW TO LOOK UP AN ORDER IN ORDER TRACKING </vt:lpstr>
      <vt:lpstr>HOW TO LOOK UP AN ORDER IN ORDER TRACKING </vt:lpstr>
      <vt:lpstr>3</vt:lpstr>
      <vt:lpstr>ORDER STATUS AND PRICE </vt:lpstr>
      <vt:lpstr>PowerPoint Presentation</vt:lpstr>
      <vt:lpstr>Access the DETAIL VIEW </vt:lpstr>
      <vt:lpstr>ITEM LEVEL INFORMATION – BACK ORDER </vt:lpstr>
      <vt:lpstr>ITEM LEVEL INFORMATION – TRACKING NUMBER </vt:lpstr>
      <vt:lpstr>PowerPoint Presentation</vt:lpstr>
      <vt:lpstr>SECO CUSTOMER SUPPORT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MY PAGES PORTLET FOR  CUSTOMER RETURNS</dc:title>
  <dc:creator>Anouck White</dc:creator>
  <cp:lastModifiedBy>Harry Mooradian</cp:lastModifiedBy>
  <cp:revision>40</cp:revision>
  <cp:lastPrinted>2020-01-22T13:05:03Z</cp:lastPrinted>
  <dcterms:created xsi:type="dcterms:W3CDTF">2020-05-15T13:37:17Z</dcterms:created>
  <dcterms:modified xsi:type="dcterms:W3CDTF">2021-11-24T15:28:24Z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58707db-cea7-4907-92d1-cf323291762b_Enabled">
    <vt:lpwstr>true</vt:lpwstr>
  </property>
  <property fmtid="{D5CDD505-2E9C-101B-9397-08002B2CF9AE}" pid="3" name="MSIP_Label_e58707db-cea7-4907-92d1-cf323291762b_SetDate">
    <vt:lpwstr>2021-05-14T14:21:58Z</vt:lpwstr>
  </property>
  <property fmtid="{D5CDD505-2E9C-101B-9397-08002B2CF9AE}" pid="4" name="MSIP_Label_e58707db-cea7-4907-92d1-cf323291762b_Method">
    <vt:lpwstr>Standard</vt:lpwstr>
  </property>
  <property fmtid="{D5CDD505-2E9C-101B-9397-08002B2CF9AE}" pid="5" name="MSIP_Label_e58707db-cea7-4907-92d1-cf323291762b_Name">
    <vt:lpwstr>General</vt:lpwstr>
  </property>
  <property fmtid="{D5CDD505-2E9C-101B-9397-08002B2CF9AE}" pid="6" name="MSIP_Label_e58707db-cea7-4907-92d1-cf323291762b_SiteId">
    <vt:lpwstr>e11cbe9c-f680-44b9-9d42-d705f740b888</vt:lpwstr>
  </property>
  <property fmtid="{D5CDD505-2E9C-101B-9397-08002B2CF9AE}" pid="7" name="MSIP_Label_e58707db-cea7-4907-92d1-cf323291762b_ActionId">
    <vt:lpwstr/>
  </property>
  <property fmtid="{D5CDD505-2E9C-101B-9397-08002B2CF9AE}" pid="8" name="MSIP_Label_e58707db-cea7-4907-92d1-cf323291762b_ContentBits">
    <vt:lpwstr>0</vt:lpwstr>
  </property>
  <property fmtid="{D5CDD505-2E9C-101B-9397-08002B2CF9AE}" pid="9" name="ContentTypeId">
    <vt:lpwstr>0x01010041970C020F06E54CB5522514DC455E9D</vt:lpwstr>
  </property>
</Properties>
</file>